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439" r:id="rId3"/>
    <p:sldId id="462" r:id="rId4"/>
    <p:sldId id="412" r:id="rId5"/>
    <p:sldId id="463" r:id="rId6"/>
    <p:sldId id="464" r:id="rId7"/>
    <p:sldId id="465" r:id="rId8"/>
    <p:sldId id="466" r:id="rId9"/>
    <p:sldId id="467" r:id="rId10"/>
    <p:sldId id="468" r:id="rId11"/>
    <p:sldId id="470" r:id="rId12"/>
    <p:sldId id="471" r:id="rId13"/>
    <p:sldId id="469" r:id="rId14"/>
    <p:sldId id="472" r:id="rId15"/>
    <p:sldId id="473" r:id="rId16"/>
    <p:sldId id="440" r:id="rId17"/>
    <p:sldId id="441" r:id="rId18"/>
    <p:sldId id="474" r:id="rId19"/>
    <p:sldId id="475" r:id="rId20"/>
    <p:sldId id="476" r:id="rId21"/>
    <p:sldId id="477" r:id="rId22"/>
    <p:sldId id="478" r:id="rId23"/>
    <p:sldId id="479" r:id="rId24"/>
    <p:sldId id="481" r:id="rId25"/>
    <p:sldId id="482" r:id="rId26"/>
    <p:sldId id="483" r:id="rId27"/>
    <p:sldId id="484" r:id="rId28"/>
    <p:sldId id="485" r:id="rId29"/>
    <p:sldId id="486" r:id="rId30"/>
    <p:sldId id="487" r:id="rId31"/>
    <p:sldId id="382" r:id="rId32"/>
    <p:sldId id="38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9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5B1A8B-9BE8-46EB-AB1D-CDAD388C6EF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2CFF71-7E97-4E01-B5F2-D5AD0F7CA9E8}">
      <dgm:prSet custT="1"/>
      <dgm:spPr/>
      <dgm:t>
        <a:bodyPr/>
        <a:lstStyle/>
        <a:p>
          <a:pPr algn="ctr" rtl="0"/>
          <a:r>
            <a:rPr lang="en-US" sz="4400" b="1" dirty="0"/>
            <a:t>Deleting and Updating Records in </a:t>
          </a:r>
          <a:r>
            <a:rPr lang="en-US" sz="4400" b="1" dirty="0" err="1"/>
            <a:t>MySQL</a:t>
          </a:r>
          <a:r>
            <a:rPr lang="en-US" sz="4400" b="1" dirty="0"/>
            <a:t> using PHP </a:t>
          </a:r>
        </a:p>
      </dgm:t>
    </dgm:pt>
    <dgm:pt modelId="{F22ECB52-0619-4A96-960B-CB61E88992F7}" type="parTrans" cxnId="{F2D08D90-47DF-431F-80D5-D53A4C4274AC}">
      <dgm:prSet/>
      <dgm:spPr/>
      <dgm:t>
        <a:bodyPr/>
        <a:lstStyle/>
        <a:p>
          <a:endParaRPr lang="en-US"/>
        </a:p>
      </dgm:t>
    </dgm:pt>
    <dgm:pt modelId="{49F586CD-248D-436B-BD69-FB4C0AA0EAAE}" type="sibTrans" cxnId="{F2D08D90-47DF-431F-80D5-D53A4C4274AC}">
      <dgm:prSet/>
      <dgm:spPr/>
      <dgm:t>
        <a:bodyPr/>
        <a:lstStyle/>
        <a:p>
          <a:endParaRPr lang="en-US"/>
        </a:p>
      </dgm:t>
    </dgm:pt>
    <dgm:pt modelId="{2EDC3A21-C0B9-4B88-995C-0D73EEFFEED4}" type="pres">
      <dgm:prSet presAssocID="{6C5B1A8B-9BE8-46EB-AB1D-CDAD388C6EF8}" presName="linear" presStyleCnt="0">
        <dgm:presLayoutVars>
          <dgm:animLvl val="lvl"/>
          <dgm:resizeHandles val="exact"/>
        </dgm:presLayoutVars>
      </dgm:prSet>
      <dgm:spPr/>
    </dgm:pt>
    <dgm:pt modelId="{F72E11AD-5A2A-428D-A15C-9AC5AA8B0342}" type="pres">
      <dgm:prSet presAssocID="{A42CFF71-7E97-4E01-B5F2-D5AD0F7CA9E8}" presName="parentText" presStyleLbl="node1" presStyleIdx="0" presStyleCnt="1" custScaleX="104082" custScaleY="322792" custLinFactNeighborY="-5228">
        <dgm:presLayoutVars>
          <dgm:chMax val="0"/>
          <dgm:bulletEnabled val="1"/>
        </dgm:presLayoutVars>
      </dgm:prSet>
      <dgm:spPr/>
    </dgm:pt>
  </dgm:ptLst>
  <dgm:cxnLst>
    <dgm:cxn modelId="{4D25881F-BCC7-484E-83BB-002B46041CB8}" type="presOf" srcId="{A42CFF71-7E97-4E01-B5F2-D5AD0F7CA9E8}" destId="{F72E11AD-5A2A-428D-A15C-9AC5AA8B0342}" srcOrd="0" destOrd="0" presId="urn:microsoft.com/office/officeart/2005/8/layout/vList2"/>
    <dgm:cxn modelId="{16B68B47-6C65-4B98-91D7-1B69C957D90D}" type="presOf" srcId="{6C5B1A8B-9BE8-46EB-AB1D-CDAD388C6EF8}" destId="{2EDC3A21-C0B9-4B88-995C-0D73EEFFEED4}" srcOrd="0" destOrd="0" presId="urn:microsoft.com/office/officeart/2005/8/layout/vList2"/>
    <dgm:cxn modelId="{F2D08D90-47DF-431F-80D5-D53A4C4274AC}" srcId="{6C5B1A8B-9BE8-46EB-AB1D-CDAD388C6EF8}" destId="{A42CFF71-7E97-4E01-B5F2-D5AD0F7CA9E8}" srcOrd="0" destOrd="0" parTransId="{F22ECB52-0619-4A96-960B-CB61E88992F7}" sibTransId="{49F586CD-248D-436B-BD69-FB4C0AA0EAAE}"/>
    <dgm:cxn modelId="{DE7B5C78-4F49-490E-9EE3-DEA69706133F}" type="presParOf" srcId="{2EDC3A21-C0B9-4B88-995C-0D73EEFFEED4}" destId="{F72E11AD-5A2A-428D-A15C-9AC5AA8B034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1.3 Example…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B60E68A8-3420-44C6-A218-9A9F83EF6CED}" type="presOf" srcId="{635D3789-FCF4-4621-A1FB-B16421A5071B}" destId="{873F5B80-720A-418E-9F48-6874182180FE}" srcOrd="0" destOrd="0" presId="urn:microsoft.com/office/officeart/2005/8/layout/vList2"/>
    <dgm:cxn modelId="{1F3382AF-B62B-4ABC-B58F-01F731EBF538}" type="presOf" srcId="{1DC02E1F-0B64-4229-8440-ADAE293E278B}" destId="{D6B6DAC4-CCEA-41D0-BAC1-7DBCE2B15E9B}" srcOrd="0" destOrd="0" presId="urn:microsoft.com/office/officeart/2005/8/layout/vList2"/>
    <dgm:cxn modelId="{4B8C18B0-A229-4EAE-9CFA-FC21C0A65E74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1.3 Example…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58E96444-A5A6-4771-861B-80DADE199A8E}" type="presOf" srcId="{1DC02E1F-0B64-4229-8440-ADAE293E278B}" destId="{D6B6DAC4-CCEA-41D0-BAC1-7DBCE2B15E9B}" srcOrd="0" destOrd="0" presId="urn:microsoft.com/office/officeart/2005/8/layout/vList2"/>
    <dgm:cxn modelId="{6A342392-089F-45DD-B8B7-0F90460FA948}" type="presOf" srcId="{635D3789-FCF4-4621-A1FB-B16421A5071B}" destId="{873F5B80-720A-418E-9F48-6874182180FE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EAD10C3C-7C36-4446-A517-50979CE154B1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1.3 Example…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90305D35-8DA5-4AA0-BFC3-B7E5CDFC5631}" type="presOf" srcId="{635D3789-FCF4-4621-A1FB-B16421A5071B}" destId="{873F5B80-720A-418E-9F48-6874182180FE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119291AC-B94C-46BD-9FEF-5C7E884ECAD9}" type="presOf" srcId="{1DC02E1F-0B64-4229-8440-ADAE293E278B}" destId="{D6B6DAC4-CCEA-41D0-BAC1-7DBCE2B15E9B}" srcOrd="0" destOrd="0" presId="urn:microsoft.com/office/officeart/2005/8/layout/vList2"/>
    <dgm:cxn modelId="{101AE088-1467-4E84-8E4B-03A67582873E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1.3 Example…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FC490954-9536-407B-866F-044437EE7B47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BE4BDAA7-A437-4BA3-BFA3-B1E0C0E34243}" type="presOf" srcId="{635D3789-FCF4-4621-A1FB-B16421A5071B}" destId="{873F5B80-720A-418E-9F48-6874182180FE}" srcOrd="0" destOrd="0" presId="urn:microsoft.com/office/officeart/2005/8/layout/vList2"/>
    <dgm:cxn modelId="{1EB0F22E-E9B7-48B2-BB14-A6CE6400160B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1.3 Example…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B55E6109-E98A-4365-ADEC-691C5E5FA77A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570A39BD-67CB-42CD-90D1-AC8DB1578654}" type="presOf" srcId="{635D3789-FCF4-4621-A1FB-B16421A5071B}" destId="{873F5B80-720A-418E-9F48-6874182180FE}" srcOrd="0" destOrd="0" presId="urn:microsoft.com/office/officeart/2005/8/layout/vList2"/>
    <dgm:cxn modelId="{70537950-B9E1-4ABE-97C6-ABA0D198F5A2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1.3 Example…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97B89777-4C6F-4E00-A9D6-26C92B8AE900}" type="presOf" srcId="{635D3789-FCF4-4621-A1FB-B16421A5071B}" destId="{873F5B80-720A-418E-9F48-6874182180FE}" srcOrd="0" destOrd="0" presId="urn:microsoft.com/office/officeart/2005/8/layout/vList2"/>
    <dgm:cxn modelId="{12A9425A-7E7F-4A27-8FEA-C769AB0052F9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D7E1FF11-F0ED-4CEB-BC55-53AC63243C76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1.3 Example…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F5C14A98-B4E0-4413-A4B9-534B5407E254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15EB9EB3-4064-48D0-BE33-E2DB0EF70851}" type="presOf" srcId="{635D3789-FCF4-4621-A1FB-B16421A5071B}" destId="{873F5B80-720A-418E-9F48-6874182180FE}" srcOrd="0" destOrd="0" presId="urn:microsoft.com/office/officeart/2005/8/layout/vList2"/>
    <dgm:cxn modelId="{8EB67B7A-86E4-4C0F-863B-F2CFF650B193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1.3 Example…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BABBFE06-014F-4371-B93C-16EC7A52122D}" type="presOf" srcId="{635D3789-FCF4-4621-A1FB-B16421A5071B}" destId="{873F5B80-720A-418E-9F48-6874182180FE}" srcOrd="0" destOrd="0" presId="urn:microsoft.com/office/officeart/2005/8/layout/vList2"/>
    <dgm:cxn modelId="{8232373A-BD55-43B6-B809-06B07BC095FB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47FE4CD1-6CC8-4A54-A4A5-2987B6B7740E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2. Updating records in MySQL using PHP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6D078594-03F3-49C9-A4D4-F1573B996D99}" type="presOf" srcId="{635D3789-FCF4-4621-A1FB-B16421A5071B}" destId="{873F5B80-720A-418E-9F48-6874182180FE}" srcOrd="0" destOrd="0" presId="urn:microsoft.com/office/officeart/2005/8/layout/vList2"/>
    <dgm:cxn modelId="{E41BE997-FCFD-46AB-A110-A67A8114932B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049138B6-00E6-4785-8897-69905CCCA146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 </a:t>
          </a:r>
          <a:r>
            <a:rPr lang="en-US" b="1" dirty="0"/>
            <a:t>2. Updating records in MySQL using PHP…</a:t>
          </a:r>
          <a:endParaRPr lang="en-US" b="0" dirty="0"/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49FFE613-893E-4C0A-A015-8FFF6FCA8AFF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1E1D8CB6-4E50-4108-95E3-8120CED7FB08}" type="presOf" srcId="{635D3789-FCF4-4621-A1FB-B16421A5071B}" destId="{873F5B80-720A-418E-9F48-6874182180FE}" srcOrd="0" destOrd="0" presId="urn:microsoft.com/office/officeart/2005/8/layout/vList2"/>
    <dgm:cxn modelId="{35C2A74C-E210-424D-84E6-A4F5AA15BF59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22D5C6-8099-487E-A5B4-248EECEAF87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D96DC4-DB49-4405-AA88-E56AEB302AC8}">
      <dgm:prSet/>
      <dgm:spPr/>
      <dgm:t>
        <a:bodyPr/>
        <a:lstStyle/>
        <a:p>
          <a:pPr rtl="0"/>
          <a:r>
            <a:rPr lang="en-US" b="1" dirty="0"/>
            <a:t>Summary of the previous lecture </a:t>
          </a:r>
        </a:p>
      </dgm:t>
    </dgm:pt>
    <dgm:pt modelId="{91FB0EAF-7376-49A3-9B3E-99D8E8470B7A}" type="parTrans" cxnId="{C1A3996E-4F14-4AE1-8A07-44CEE6AEC1D4}">
      <dgm:prSet/>
      <dgm:spPr/>
      <dgm:t>
        <a:bodyPr/>
        <a:lstStyle/>
        <a:p>
          <a:endParaRPr lang="en-US"/>
        </a:p>
      </dgm:t>
    </dgm:pt>
    <dgm:pt modelId="{7DD445DA-CAC8-411A-82F8-6EFE3DCB556F}" type="sibTrans" cxnId="{C1A3996E-4F14-4AE1-8A07-44CEE6AEC1D4}">
      <dgm:prSet/>
      <dgm:spPr/>
      <dgm:t>
        <a:bodyPr/>
        <a:lstStyle/>
        <a:p>
          <a:endParaRPr lang="en-US"/>
        </a:p>
      </dgm:t>
    </dgm:pt>
    <dgm:pt modelId="{A4125058-B3F7-431C-AC98-77DAE712E0A7}" type="pres">
      <dgm:prSet presAssocID="{0322D5C6-8099-487E-A5B4-248EECEAF875}" presName="linear" presStyleCnt="0">
        <dgm:presLayoutVars>
          <dgm:animLvl val="lvl"/>
          <dgm:resizeHandles val="exact"/>
        </dgm:presLayoutVars>
      </dgm:prSet>
      <dgm:spPr/>
    </dgm:pt>
    <dgm:pt modelId="{1EA081EB-CC88-4FD4-B8DC-010B9C622719}" type="pres">
      <dgm:prSet presAssocID="{E4D96DC4-DB49-4405-AA88-E56AEB302AC8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37AE528-1F9B-4BC2-BA60-C6C8D42A4760}" type="presOf" srcId="{0322D5C6-8099-487E-A5B4-248EECEAF875}" destId="{A4125058-B3F7-431C-AC98-77DAE712E0A7}" srcOrd="0" destOrd="0" presId="urn:microsoft.com/office/officeart/2005/8/layout/vList2"/>
    <dgm:cxn modelId="{C1A3996E-4F14-4AE1-8A07-44CEE6AEC1D4}" srcId="{0322D5C6-8099-487E-A5B4-248EECEAF875}" destId="{E4D96DC4-DB49-4405-AA88-E56AEB302AC8}" srcOrd="0" destOrd="0" parTransId="{91FB0EAF-7376-49A3-9B3E-99D8E8470B7A}" sibTransId="{7DD445DA-CAC8-411A-82F8-6EFE3DCB556F}"/>
    <dgm:cxn modelId="{C4363CB7-B5A2-4BED-A5CE-DA71E01B3908}" type="presOf" srcId="{E4D96DC4-DB49-4405-AA88-E56AEB302AC8}" destId="{1EA081EB-CC88-4FD4-B8DC-010B9C622719}" srcOrd="0" destOrd="0" presId="urn:microsoft.com/office/officeart/2005/8/layout/vList2"/>
    <dgm:cxn modelId="{DE90ED21-3C47-461C-8A47-C254AADEF66D}" type="presParOf" srcId="{A4125058-B3F7-431C-AC98-77DAE712E0A7}" destId="{1EA081EB-CC88-4FD4-B8DC-010B9C62271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 </a:t>
          </a:r>
          <a:r>
            <a:rPr lang="en-US" b="1" dirty="0"/>
            <a:t>2. Updating records in MySQL using PHP…</a:t>
          </a:r>
          <a:endParaRPr lang="en-US" b="0" dirty="0"/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4B8B1179-8EE4-4A97-B267-47DE1ECD4C73}" type="presOf" srcId="{635D3789-FCF4-4621-A1FB-B16421A5071B}" destId="{873F5B80-720A-418E-9F48-6874182180FE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30DB8FDC-550F-4B4F-9EE0-5E66641BB371}" type="presOf" srcId="{1DC02E1F-0B64-4229-8440-ADAE293E278B}" destId="{D6B6DAC4-CCEA-41D0-BAC1-7DBCE2B15E9B}" srcOrd="0" destOrd="0" presId="urn:microsoft.com/office/officeart/2005/8/layout/vList2"/>
    <dgm:cxn modelId="{06D5B438-0D32-469F-881D-1B3D53BCE6B9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 </a:t>
          </a:r>
          <a:r>
            <a:rPr lang="en-US" b="1" dirty="0"/>
            <a:t>2.1 Example</a:t>
          </a:r>
          <a:endParaRPr lang="en-US" b="0" dirty="0"/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81480963-243B-44C1-8CED-A3401C2F5349}" type="presOf" srcId="{635D3789-FCF4-4621-A1FB-B16421A5071B}" destId="{873F5B80-720A-418E-9F48-6874182180FE}" srcOrd="0" destOrd="0" presId="urn:microsoft.com/office/officeart/2005/8/layout/vList2"/>
    <dgm:cxn modelId="{71BB0647-E3AF-45FA-A1E4-340017A3AE6A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E83D6B4D-0FDD-4C9A-96D6-C0DA3A208E84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 </a:t>
          </a:r>
          <a:r>
            <a:rPr lang="en-US" b="1" dirty="0"/>
            <a:t>2.1 Example…</a:t>
          </a:r>
          <a:endParaRPr lang="en-US" b="0" dirty="0"/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17361D19-73FC-4235-AC44-BC1145FD1CA0}" type="presOf" srcId="{635D3789-FCF4-4621-A1FB-B16421A5071B}" destId="{873F5B80-720A-418E-9F48-6874182180FE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E917E7CB-6AA1-4377-829F-D6F74BCEF0DF}" type="presOf" srcId="{1DC02E1F-0B64-4229-8440-ADAE293E278B}" destId="{D6B6DAC4-CCEA-41D0-BAC1-7DBCE2B15E9B}" srcOrd="0" destOrd="0" presId="urn:microsoft.com/office/officeart/2005/8/layout/vList2"/>
    <dgm:cxn modelId="{0A8C0B05-DE28-4693-899A-923A5758BE56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 </a:t>
          </a:r>
          <a:r>
            <a:rPr lang="en-US" b="1" dirty="0"/>
            <a:t>2.1 Example…</a:t>
          </a:r>
          <a:endParaRPr lang="en-US" b="0" dirty="0"/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97478B82-0217-4646-8244-46CAEFAFDA52}" type="presOf" srcId="{635D3789-FCF4-4621-A1FB-B16421A5071B}" destId="{873F5B80-720A-418E-9F48-6874182180FE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683381CA-BB3A-415D-BA19-6C764445B26F}" type="presOf" srcId="{1DC02E1F-0B64-4229-8440-ADAE293E278B}" destId="{D6B6DAC4-CCEA-41D0-BAC1-7DBCE2B15E9B}" srcOrd="0" destOrd="0" presId="urn:microsoft.com/office/officeart/2005/8/layout/vList2"/>
    <dgm:cxn modelId="{12071F99-4193-4568-BFAE-97A4C1215EF8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F24EE64F-8E73-42A4-A9C2-78FDB1FCB9D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7B293DB-8F8D-4D53-B2CD-BE20DAC99E2A}">
      <dgm:prSet/>
      <dgm:spPr/>
      <dgm:t>
        <a:bodyPr/>
        <a:lstStyle/>
        <a:p>
          <a:pPr rtl="0"/>
          <a:r>
            <a:rPr lang="en-US" b="1" dirty="0"/>
            <a:t>2.1 Example…</a:t>
          </a:r>
        </a:p>
      </dgm:t>
    </dgm:pt>
    <dgm:pt modelId="{E2438A2F-6BEE-4A6C-A4FF-3E8BFB59C844}" type="parTrans" cxnId="{23FC933C-F7D8-430A-BEC1-CBE4551CCB33}">
      <dgm:prSet/>
      <dgm:spPr/>
      <dgm:t>
        <a:bodyPr/>
        <a:lstStyle/>
        <a:p>
          <a:endParaRPr lang="en-US"/>
        </a:p>
      </dgm:t>
    </dgm:pt>
    <dgm:pt modelId="{D239A23A-EC21-4E3B-B466-23F36896589A}" type="sibTrans" cxnId="{23FC933C-F7D8-430A-BEC1-CBE4551CCB33}">
      <dgm:prSet/>
      <dgm:spPr/>
      <dgm:t>
        <a:bodyPr/>
        <a:lstStyle/>
        <a:p>
          <a:endParaRPr lang="en-US"/>
        </a:p>
      </dgm:t>
    </dgm:pt>
    <dgm:pt modelId="{AF67361B-6F54-40F4-B0C1-B0E1A14A9341}" type="pres">
      <dgm:prSet presAssocID="{F24EE64F-8E73-42A4-A9C2-78FDB1FCB9D9}" presName="linear" presStyleCnt="0">
        <dgm:presLayoutVars>
          <dgm:animLvl val="lvl"/>
          <dgm:resizeHandles val="exact"/>
        </dgm:presLayoutVars>
      </dgm:prSet>
      <dgm:spPr/>
    </dgm:pt>
    <dgm:pt modelId="{D28CBD43-B36B-4E80-AF4D-C808ADC68B56}" type="pres">
      <dgm:prSet presAssocID="{17B293DB-8F8D-4D53-B2CD-BE20DAC99E2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3FC933C-F7D8-430A-BEC1-CBE4551CCB33}" srcId="{F24EE64F-8E73-42A4-A9C2-78FDB1FCB9D9}" destId="{17B293DB-8F8D-4D53-B2CD-BE20DAC99E2A}" srcOrd="0" destOrd="0" parTransId="{E2438A2F-6BEE-4A6C-A4FF-3E8BFB59C844}" sibTransId="{D239A23A-EC21-4E3B-B466-23F36896589A}"/>
    <dgm:cxn modelId="{380503C8-9B86-4562-9126-D72C3CDE67F7}" type="presOf" srcId="{F24EE64F-8E73-42A4-A9C2-78FDB1FCB9D9}" destId="{AF67361B-6F54-40F4-B0C1-B0E1A14A9341}" srcOrd="0" destOrd="0" presId="urn:microsoft.com/office/officeart/2005/8/layout/vList2"/>
    <dgm:cxn modelId="{61F5D3F6-2C65-4C84-8B17-09BCE91F5BA9}" type="presOf" srcId="{17B293DB-8F8D-4D53-B2CD-BE20DAC99E2A}" destId="{D28CBD43-B36B-4E80-AF4D-C808ADC68B56}" srcOrd="0" destOrd="0" presId="urn:microsoft.com/office/officeart/2005/8/layout/vList2"/>
    <dgm:cxn modelId="{C3C7CC58-240F-465D-B8A4-C5A620394F14}" type="presParOf" srcId="{AF67361B-6F54-40F4-B0C1-B0E1A14A9341}" destId="{D28CBD43-B36B-4E80-AF4D-C808ADC68B5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F24EE64F-8E73-42A4-A9C2-78FDB1FCB9D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7B293DB-8F8D-4D53-B2CD-BE20DAC99E2A}">
      <dgm:prSet/>
      <dgm:spPr/>
      <dgm:t>
        <a:bodyPr/>
        <a:lstStyle/>
        <a:p>
          <a:pPr rtl="0"/>
          <a:r>
            <a:rPr lang="en-US" b="1" dirty="0"/>
            <a:t>2.1 Example…</a:t>
          </a:r>
        </a:p>
      </dgm:t>
    </dgm:pt>
    <dgm:pt modelId="{E2438A2F-6BEE-4A6C-A4FF-3E8BFB59C844}" type="parTrans" cxnId="{23FC933C-F7D8-430A-BEC1-CBE4551CCB33}">
      <dgm:prSet/>
      <dgm:spPr/>
      <dgm:t>
        <a:bodyPr/>
        <a:lstStyle/>
        <a:p>
          <a:endParaRPr lang="en-US"/>
        </a:p>
      </dgm:t>
    </dgm:pt>
    <dgm:pt modelId="{D239A23A-EC21-4E3B-B466-23F36896589A}" type="sibTrans" cxnId="{23FC933C-F7D8-430A-BEC1-CBE4551CCB33}">
      <dgm:prSet/>
      <dgm:spPr/>
      <dgm:t>
        <a:bodyPr/>
        <a:lstStyle/>
        <a:p>
          <a:endParaRPr lang="en-US"/>
        </a:p>
      </dgm:t>
    </dgm:pt>
    <dgm:pt modelId="{AF67361B-6F54-40F4-B0C1-B0E1A14A9341}" type="pres">
      <dgm:prSet presAssocID="{F24EE64F-8E73-42A4-A9C2-78FDB1FCB9D9}" presName="linear" presStyleCnt="0">
        <dgm:presLayoutVars>
          <dgm:animLvl val="lvl"/>
          <dgm:resizeHandles val="exact"/>
        </dgm:presLayoutVars>
      </dgm:prSet>
      <dgm:spPr/>
    </dgm:pt>
    <dgm:pt modelId="{D28CBD43-B36B-4E80-AF4D-C808ADC68B56}" type="pres">
      <dgm:prSet presAssocID="{17B293DB-8F8D-4D53-B2CD-BE20DAC99E2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3FC933C-F7D8-430A-BEC1-CBE4551CCB33}" srcId="{F24EE64F-8E73-42A4-A9C2-78FDB1FCB9D9}" destId="{17B293DB-8F8D-4D53-B2CD-BE20DAC99E2A}" srcOrd="0" destOrd="0" parTransId="{E2438A2F-6BEE-4A6C-A4FF-3E8BFB59C844}" sibTransId="{D239A23A-EC21-4E3B-B466-23F36896589A}"/>
    <dgm:cxn modelId="{D7C3C57F-D8A9-473B-92EF-1B78D2F914AB}" type="presOf" srcId="{17B293DB-8F8D-4D53-B2CD-BE20DAC99E2A}" destId="{D28CBD43-B36B-4E80-AF4D-C808ADC68B56}" srcOrd="0" destOrd="0" presId="urn:microsoft.com/office/officeart/2005/8/layout/vList2"/>
    <dgm:cxn modelId="{41C519FF-2AFB-4443-BE3B-EFB8E07742D1}" type="presOf" srcId="{F24EE64F-8E73-42A4-A9C2-78FDB1FCB9D9}" destId="{AF67361B-6F54-40F4-B0C1-B0E1A14A9341}" srcOrd="0" destOrd="0" presId="urn:microsoft.com/office/officeart/2005/8/layout/vList2"/>
    <dgm:cxn modelId="{4CDCE381-4907-4411-9E10-8CDCB5A93366}" type="presParOf" srcId="{AF67361B-6F54-40F4-B0C1-B0E1A14A9341}" destId="{D28CBD43-B36B-4E80-AF4D-C808ADC68B5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F24EE64F-8E73-42A4-A9C2-78FDB1FCB9D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7B293DB-8F8D-4D53-B2CD-BE20DAC99E2A}">
      <dgm:prSet/>
      <dgm:spPr/>
      <dgm:t>
        <a:bodyPr/>
        <a:lstStyle/>
        <a:p>
          <a:pPr rtl="0"/>
          <a:r>
            <a:rPr lang="en-US" b="1" dirty="0"/>
            <a:t>2.1 Example…</a:t>
          </a:r>
        </a:p>
      </dgm:t>
    </dgm:pt>
    <dgm:pt modelId="{E2438A2F-6BEE-4A6C-A4FF-3E8BFB59C844}" type="parTrans" cxnId="{23FC933C-F7D8-430A-BEC1-CBE4551CCB33}">
      <dgm:prSet/>
      <dgm:spPr/>
      <dgm:t>
        <a:bodyPr/>
        <a:lstStyle/>
        <a:p>
          <a:endParaRPr lang="en-US"/>
        </a:p>
      </dgm:t>
    </dgm:pt>
    <dgm:pt modelId="{D239A23A-EC21-4E3B-B466-23F36896589A}" type="sibTrans" cxnId="{23FC933C-F7D8-430A-BEC1-CBE4551CCB33}">
      <dgm:prSet/>
      <dgm:spPr/>
      <dgm:t>
        <a:bodyPr/>
        <a:lstStyle/>
        <a:p>
          <a:endParaRPr lang="en-US"/>
        </a:p>
      </dgm:t>
    </dgm:pt>
    <dgm:pt modelId="{AF67361B-6F54-40F4-B0C1-B0E1A14A9341}" type="pres">
      <dgm:prSet presAssocID="{F24EE64F-8E73-42A4-A9C2-78FDB1FCB9D9}" presName="linear" presStyleCnt="0">
        <dgm:presLayoutVars>
          <dgm:animLvl val="lvl"/>
          <dgm:resizeHandles val="exact"/>
        </dgm:presLayoutVars>
      </dgm:prSet>
      <dgm:spPr/>
    </dgm:pt>
    <dgm:pt modelId="{D28CBD43-B36B-4E80-AF4D-C808ADC68B56}" type="pres">
      <dgm:prSet presAssocID="{17B293DB-8F8D-4D53-B2CD-BE20DAC99E2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3FC933C-F7D8-430A-BEC1-CBE4551CCB33}" srcId="{F24EE64F-8E73-42A4-A9C2-78FDB1FCB9D9}" destId="{17B293DB-8F8D-4D53-B2CD-BE20DAC99E2A}" srcOrd="0" destOrd="0" parTransId="{E2438A2F-6BEE-4A6C-A4FF-3E8BFB59C844}" sibTransId="{D239A23A-EC21-4E3B-B466-23F36896589A}"/>
    <dgm:cxn modelId="{C1F75748-5800-4962-84D9-CE5CFB8923DC}" type="presOf" srcId="{F24EE64F-8E73-42A4-A9C2-78FDB1FCB9D9}" destId="{AF67361B-6F54-40F4-B0C1-B0E1A14A9341}" srcOrd="0" destOrd="0" presId="urn:microsoft.com/office/officeart/2005/8/layout/vList2"/>
    <dgm:cxn modelId="{082258DB-0663-4600-BDD0-54802BB4CA4F}" type="presOf" srcId="{17B293DB-8F8D-4D53-B2CD-BE20DAC99E2A}" destId="{D28CBD43-B36B-4E80-AF4D-C808ADC68B56}" srcOrd="0" destOrd="0" presId="urn:microsoft.com/office/officeart/2005/8/layout/vList2"/>
    <dgm:cxn modelId="{12521842-B547-4ED8-BA47-FCC106ED4F4E}" type="presParOf" srcId="{AF67361B-6F54-40F4-B0C1-B0E1A14A9341}" destId="{D28CBD43-B36B-4E80-AF4D-C808ADC68B5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F24EE64F-8E73-42A4-A9C2-78FDB1FCB9D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7B293DB-8F8D-4D53-B2CD-BE20DAC99E2A}">
      <dgm:prSet/>
      <dgm:spPr/>
      <dgm:t>
        <a:bodyPr/>
        <a:lstStyle/>
        <a:p>
          <a:pPr rtl="0"/>
          <a:r>
            <a:rPr lang="en-US" b="1" dirty="0"/>
            <a:t>2.1 Example…</a:t>
          </a:r>
        </a:p>
      </dgm:t>
    </dgm:pt>
    <dgm:pt modelId="{E2438A2F-6BEE-4A6C-A4FF-3E8BFB59C844}" type="parTrans" cxnId="{23FC933C-F7D8-430A-BEC1-CBE4551CCB33}">
      <dgm:prSet/>
      <dgm:spPr/>
      <dgm:t>
        <a:bodyPr/>
        <a:lstStyle/>
        <a:p>
          <a:endParaRPr lang="en-US"/>
        </a:p>
      </dgm:t>
    </dgm:pt>
    <dgm:pt modelId="{D239A23A-EC21-4E3B-B466-23F36896589A}" type="sibTrans" cxnId="{23FC933C-F7D8-430A-BEC1-CBE4551CCB33}">
      <dgm:prSet/>
      <dgm:spPr/>
      <dgm:t>
        <a:bodyPr/>
        <a:lstStyle/>
        <a:p>
          <a:endParaRPr lang="en-US"/>
        </a:p>
      </dgm:t>
    </dgm:pt>
    <dgm:pt modelId="{AF67361B-6F54-40F4-B0C1-B0E1A14A9341}" type="pres">
      <dgm:prSet presAssocID="{F24EE64F-8E73-42A4-A9C2-78FDB1FCB9D9}" presName="linear" presStyleCnt="0">
        <dgm:presLayoutVars>
          <dgm:animLvl val="lvl"/>
          <dgm:resizeHandles val="exact"/>
        </dgm:presLayoutVars>
      </dgm:prSet>
      <dgm:spPr/>
    </dgm:pt>
    <dgm:pt modelId="{D28CBD43-B36B-4E80-AF4D-C808ADC68B56}" type="pres">
      <dgm:prSet presAssocID="{17B293DB-8F8D-4D53-B2CD-BE20DAC99E2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3FC933C-F7D8-430A-BEC1-CBE4551CCB33}" srcId="{F24EE64F-8E73-42A4-A9C2-78FDB1FCB9D9}" destId="{17B293DB-8F8D-4D53-B2CD-BE20DAC99E2A}" srcOrd="0" destOrd="0" parTransId="{E2438A2F-6BEE-4A6C-A4FF-3E8BFB59C844}" sibTransId="{D239A23A-EC21-4E3B-B466-23F36896589A}"/>
    <dgm:cxn modelId="{E11E8157-844F-4F43-ABB4-4374C6899DFF}" type="presOf" srcId="{17B293DB-8F8D-4D53-B2CD-BE20DAC99E2A}" destId="{D28CBD43-B36B-4E80-AF4D-C808ADC68B56}" srcOrd="0" destOrd="0" presId="urn:microsoft.com/office/officeart/2005/8/layout/vList2"/>
    <dgm:cxn modelId="{5E175486-8071-4913-A01F-A2B5A48A475E}" type="presOf" srcId="{F24EE64F-8E73-42A4-A9C2-78FDB1FCB9D9}" destId="{AF67361B-6F54-40F4-B0C1-B0E1A14A9341}" srcOrd="0" destOrd="0" presId="urn:microsoft.com/office/officeart/2005/8/layout/vList2"/>
    <dgm:cxn modelId="{6A327AA2-5982-4680-97BF-AFC1387FE680}" type="presParOf" srcId="{AF67361B-6F54-40F4-B0C1-B0E1A14A9341}" destId="{D28CBD43-B36B-4E80-AF4D-C808ADC68B5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F24EE64F-8E73-42A4-A9C2-78FDB1FCB9D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7B293DB-8F8D-4D53-B2CD-BE20DAC99E2A}">
      <dgm:prSet/>
      <dgm:spPr/>
      <dgm:t>
        <a:bodyPr/>
        <a:lstStyle/>
        <a:p>
          <a:pPr rtl="0"/>
          <a:r>
            <a:rPr lang="en-US" b="1" dirty="0"/>
            <a:t>2.1 Example…</a:t>
          </a:r>
        </a:p>
      </dgm:t>
    </dgm:pt>
    <dgm:pt modelId="{E2438A2F-6BEE-4A6C-A4FF-3E8BFB59C844}" type="parTrans" cxnId="{23FC933C-F7D8-430A-BEC1-CBE4551CCB33}">
      <dgm:prSet/>
      <dgm:spPr/>
      <dgm:t>
        <a:bodyPr/>
        <a:lstStyle/>
        <a:p>
          <a:endParaRPr lang="en-US"/>
        </a:p>
      </dgm:t>
    </dgm:pt>
    <dgm:pt modelId="{D239A23A-EC21-4E3B-B466-23F36896589A}" type="sibTrans" cxnId="{23FC933C-F7D8-430A-BEC1-CBE4551CCB33}">
      <dgm:prSet/>
      <dgm:spPr/>
      <dgm:t>
        <a:bodyPr/>
        <a:lstStyle/>
        <a:p>
          <a:endParaRPr lang="en-US"/>
        </a:p>
      </dgm:t>
    </dgm:pt>
    <dgm:pt modelId="{AF67361B-6F54-40F4-B0C1-B0E1A14A9341}" type="pres">
      <dgm:prSet presAssocID="{F24EE64F-8E73-42A4-A9C2-78FDB1FCB9D9}" presName="linear" presStyleCnt="0">
        <dgm:presLayoutVars>
          <dgm:animLvl val="lvl"/>
          <dgm:resizeHandles val="exact"/>
        </dgm:presLayoutVars>
      </dgm:prSet>
      <dgm:spPr/>
    </dgm:pt>
    <dgm:pt modelId="{D28CBD43-B36B-4E80-AF4D-C808ADC68B56}" type="pres">
      <dgm:prSet presAssocID="{17B293DB-8F8D-4D53-B2CD-BE20DAC99E2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3FC933C-F7D8-430A-BEC1-CBE4551CCB33}" srcId="{F24EE64F-8E73-42A4-A9C2-78FDB1FCB9D9}" destId="{17B293DB-8F8D-4D53-B2CD-BE20DAC99E2A}" srcOrd="0" destOrd="0" parTransId="{E2438A2F-6BEE-4A6C-A4FF-3E8BFB59C844}" sibTransId="{D239A23A-EC21-4E3B-B466-23F36896589A}"/>
    <dgm:cxn modelId="{BF6D1C4A-2BDA-45DF-9C8F-B3D6093D9C9A}" type="presOf" srcId="{F24EE64F-8E73-42A4-A9C2-78FDB1FCB9D9}" destId="{AF67361B-6F54-40F4-B0C1-B0E1A14A9341}" srcOrd="0" destOrd="0" presId="urn:microsoft.com/office/officeart/2005/8/layout/vList2"/>
    <dgm:cxn modelId="{80C7A87C-B21B-4C03-834E-0ACEE26ACD25}" type="presOf" srcId="{17B293DB-8F8D-4D53-B2CD-BE20DAC99E2A}" destId="{D28CBD43-B36B-4E80-AF4D-C808ADC68B56}" srcOrd="0" destOrd="0" presId="urn:microsoft.com/office/officeart/2005/8/layout/vList2"/>
    <dgm:cxn modelId="{172CBB28-DC9F-4985-8558-DE8F3D72C2E8}" type="presParOf" srcId="{AF67361B-6F54-40F4-B0C1-B0E1A14A9341}" destId="{D28CBD43-B36B-4E80-AF4D-C808ADC68B5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F24EE64F-8E73-42A4-A9C2-78FDB1FCB9D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7B293DB-8F8D-4D53-B2CD-BE20DAC99E2A}">
      <dgm:prSet/>
      <dgm:spPr/>
      <dgm:t>
        <a:bodyPr/>
        <a:lstStyle/>
        <a:p>
          <a:pPr rtl="0"/>
          <a:r>
            <a:rPr lang="en-US" b="1" dirty="0"/>
            <a:t>2.1 Example…</a:t>
          </a:r>
        </a:p>
      </dgm:t>
    </dgm:pt>
    <dgm:pt modelId="{E2438A2F-6BEE-4A6C-A4FF-3E8BFB59C844}" type="parTrans" cxnId="{23FC933C-F7D8-430A-BEC1-CBE4551CCB33}">
      <dgm:prSet/>
      <dgm:spPr/>
      <dgm:t>
        <a:bodyPr/>
        <a:lstStyle/>
        <a:p>
          <a:endParaRPr lang="en-US"/>
        </a:p>
      </dgm:t>
    </dgm:pt>
    <dgm:pt modelId="{D239A23A-EC21-4E3B-B466-23F36896589A}" type="sibTrans" cxnId="{23FC933C-F7D8-430A-BEC1-CBE4551CCB33}">
      <dgm:prSet/>
      <dgm:spPr/>
      <dgm:t>
        <a:bodyPr/>
        <a:lstStyle/>
        <a:p>
          <a:endParaRPr lang="en-US"/>
        </a:p>
      </dgm:t>
    </dgm:pt>
    <dgm:pt modelId="{AF67361B-6F54-40F4-B0C1-B0E1A14A9341}" type="pres">
      <dgm:prSet presAssocID="{F24EE64F-8E73-42A4-A9C2-78FDB1FCB9D9}" presName="linear" presStyleCnt="0">
        <dgm:presLayoutVars>
          <dgm:animLvl val="lvl"/>
          <dgm:resizeHandles val="exact"/>
        </dgm:presLayoutVars>
      </dgm:prSet>
      <dgm:spPr/>
    </dgm:pt>
    <dgm:pt modelId="{D28CBD43-B36B-4E80-AF4D-C808ADC68B56}" type="pres">
      <dgm:prSet presAssocID="{17B293DB-8F8D-4D53-B2CD-BE20DAC99E2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E29A721-2416-465D-A302-FE63CF45222B}" type="presOf" srcId="{F24EE64F-8E73-42A4-A9C2-78FDB1FCB9D9}" destId="{AF67361B-6F54-40F4-B0C1-B0E1A14A9341}" srcOrd="0" destOrd="0" presId="urn:microsoft.com/office/officeart/2005/8/layout/vList2"/>
    <dgm:cxn modelId="{23FC933C-F7D8-430A-BEC1-CBE4551CCB33}" srcId="{F24EE64F-8E73-42A4-A9C2-78FDB1FCB9D9}" destId="{17B293DB-8F8D-4D53-B2CD-BE20DAC99E2A}" srcOrd="0" destOrd="0" parTransId="{E2438A2F-6BEE-4A6C-A4FF-3E8BFB59C844}" sibTransId="{D239A23A-EC21-4E3B-B466-23F36896589A}"/>
    <dgm:cxn modelId="{4BB3E6BF-31E0-4886-8409-FD1CDCCB8B7F}" type="presOf" srcId="{17B293DB-8F8D-4D53-B2CD-BE20DAC99E2A}" destId="{D28CBD43-B36B-4E80-AF4D-C808ADC68B56}" srcOrd="0" destOrd="0" presId="urn:microsoft.com/office/officeart/2005/8/layout/vList2"/>
    <dgm:cxn modelId="{359F540D-78BE-4340-B3B0-676B29E84FF2}" type="presParOf" srcId="{AF67361B-6F54-40F4-B0C1-B0E1A14A9341}" destId="{D28CBD43-B36B-4E80-AF4D-C808ADC68B5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22D5C6-8099-487E-A5B4-248EECEAF87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D96DC4-DB49-4405-AA88-E56AEB302AC8}">
      <dgm:prSet/>
      <dgm:spPr/>
      <dgm:t>
        <a:bodyPr/>
        <a:lstStyle/>
        <a:p>
          <a:pPr rtl="0"/>
          <a:r>
            <a:rPr lang="en-US" b="1" dirty="0"/>
            <a:t>Outline</a:t>
          </a:r>
        </a:p>
      </dgm:t>
    </dgm:pt>
    <dgm:pt modelId="{91FB0EAF-7376-49A3-9B3E-99D8E8470B7A}" type="parTrans" cxnId="{C1A3996E-4F14-4AE1-8A07-44CEE6AEC1D4}">
      <dgm:prSet/>
      <dgm:spPr/>
      <dgm:t>
        <a:bodyPr/>
        <a:lstStyle/>
        <a:p>
          <a:endParaRPr lang="en-US"/>
        </a:p>
      </dgm:t>
    </dgm:pt>
    <dgm:pt modelId="{7DD445DA-CAC8-411A-82F8-6EFE3DCB556F}" type="sibTrans" cxnId="{C1A3996E-4F14-4AE1-8A07-44CEE6AEC1D4}">
      <dgm:prSet/>
      <dgm:spPr/>
      <dgm:t>
        <a:bodyPr/>
        <a:lstStyle/>
        <a:p>
          <a:endParaRPr lang="en-US"/>
        </a:p>
      </dgm:t>
    </dgm:pt>
    <dgm:pt modelId="{A4125058-B3F7-431C-AC98-77DAE712E0A7}" type="pres">
      <dgm:prSet presAssocID="{0322D5C6-8099-487E-A5B4-248EECEAF875}" presName="linear" presStyleCnt="0">
        <dgm:presLayoutVars>
          <dgm:animLvl val="lvl"/>
          <dgm:resizeHandles val="exact"/>
        </dgm:presLayoutVars>
      </dgm:prSet>
      <dgm:spPr/>
    </dgm:pt>
    <dgm:pt modelId="{1EA081EB-CC88-4FD4-B8DC-010B9C622719}" type="pres">
      <dgm:prSet presAssocID="{E4D96DC4-DB49-4405-AA88-E56AEB302AC8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1A3996E-4F14-4AE1-8A07-44CEE6AEC1D4}" srcId="{0322D5C6-8099-487E-A5B4-248EECEAF875}" destId="{E4D96DC4-DB49-4405-AA88-E56AEB302AC8}" srcOrd="0" destOrd="0" parTransId="{91FB0EAF-7376-49A3-9B3E-99D8E8470B7A}" sibTransId="{7DD445DA-CAC8-411A-82F8-6EFE3DCB556F}"/>
    <dgm:cxn modelId="{3A6DB5C9-EEA7-4071-9BC6-CF5A614ABF7E}" type="presOf" srcId="{E4D96DC4-DB49-4405-AA88-E56AEB302AC8}" destId="{1EA081EB-CC88-4FD4-B8DC-010B9C622719}" srcOrd="0" destOrd="0" presId="urn:microsoft.com/office/officeart/2005/8/layout/vList2"/>
    <dgm:cxn modelId="{6DBD64FA-6C8B-496D-8388-F114DFC0FEF7}" type="presOf" srcId="{0322D5C6-8099-487E-A5B4-248EECEAF875}" destId="{A4125058-B3F7-431C-AC98-77DAE712E0A7}" srcOrd="0" destOrd="0" presId="urn:microsoft.com/office/officeart/2005/8/layout/vList2"/>
    <dgm:cxn modelId="{52357028-9EBF-40C3-BEC8-295FD526F36B}" type="presParOf" srcId="{A4125058-B3F7-431C-AC98-77DAE712E0A7}" destId="{1EA081EB-CC88-4FD4-B8DC-010B9C62271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F24EE64F-8E73-42A4-A9C2-78FDB1FCB9D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7B293DB-8F8D-4D53-B2CD-BE20DAC99E2A}">
      <dgm:prSet/>
      <dgm:spPr/>
      <dgm:t>
        <a:bodyPr/>
        <a:lstStyle/>
        <a:p>
          <a:pPr rtl="0"/>
          <a:r>
            <a:rPr lang="en-US" b="1" dirty="0"/>
            <a:t>2.1 Example…</a:t>
          </a:r>
        </a:p>
      </dgm:t>
    </dgm:pt>
    <dgm:pt modelId="{E2438A2F-6BEE-4A6C-A4FF-3E8BFB59C844}" type="parTrans" cxnId="{23FC933C-F7D8-430A-BEC1-CBE4551CCB33}">
      <dgm:prSet/>
      <dgm:spPr/>
      <dgm:t>
        <a:bodyPr/>
        <a:lstStyle/>
        <a:p>
          <a:endParaRPr lang="en-US"/>
        </a:p>
      </dgm:t>
    </dgm:pt>
    <dgm:pt modelId="{D239A23A-EC21-4E3B-B466-23F36896589A}" type="sibTrans" cxnId="{23FC933C-F7D8-430A-BEC1-CBE4551CCB33}">
      <dgm:prSet/>
      <dgm:spPr/>
      <dgm:t>
        <a:bodyPr/>
        <a:lstStyle/>
        <a:p>
          <a:endParaRPr lang="en-US"/>
        </a:p>
      </dgm:t>
    </dgm:pt>
    <dgm:pt modelId="{AF67361B-6F54-40F4-B0C1-B0E1A14A9341}" type="pres">
      <dgm:prSet presAssocID="{F24EE64F-8E73-42A4-A9C2-78FDB1FCB9D9}" presName="linear" presStyleCnt="0">
        <dgm:presLayoutVars>
          <dgm:animLvl val="lvl"/>
          <dgm:resizeHandles val="exact"/>
        </dgm:presLayoutVars>
      </dgm:prSet>
      <dgm:spPr/>
    </dgm:pt>
    <dgm:pt modelId="{D28CBD43-B36B-4E80-AF4D-C808ADC68B56}" type="pres">
      <dgm:prSet presAssocID="{17B293DB-8F8D-4D53-B2CD-BE20DAC99E2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1924612D-BD67-4482-AD68-085ED35E4819}" type="presOf" srcId="{F24EE64F-8E73-42A4-A9C2-78FDB1FCB9D9}" destId="{AF67361B-6F54-40F4-B0C1-B0E1A14A9341}" srcOrd="0" destOrd="0" presId="urn:microsoft.com/office/officeart/2005/8/layout/vList2"/>
    <dgm:cxn modelId="{23FC933C-F7D8-430A-BEC1-CBE4551CCB33}" srcId="{F24EE64F-8E73-42A4-A9C2-78FDB1FCB9D9}" destId="{17B293DB-8F8D-4D53-B2CD-BE20DAC99E2A}" srcOrd="0" destOrd="0" parTransId="{E2438A2F-6BEE-4A6C-A4FF-3E8BFB59C844}" sibTransId="{D239A23A-EC21-4E3B-B466-23F36896589A}"/>
    <dgm:cxn modelId="{720467A4-F06D-47FD-808F-D29B624BEBD1}" type="presOf" srcId="{17B293DB-8F8D-4D53-B2CD-BE20DAC99E2A}" destId="{D28CBD43-B36B-4E80-AF4D-C808ADC68B56}" srcOrd="0" destOrd="0" presId="urn:microsoft.com/office/officeart/2005/8/layout/vList2"/>
    <dgm:cxn modelId="{EA46BC2E-989F-4EAA-9576-683AECD53C62}" type="presParOf" srcId="{AF67361B-6F54-40F4-B0C1-B0E1A14A9341}" destId="{D28CBD43-B36B-4E80-AF4D-C808ADC68B5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A7FAB410-C736-49CB-94D0-2E105F3F78E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DAD9AB5-2A00-49AB-B666-99862E010CA4}">
      <dgm:prSet/>
      <dgm:spPr/>
      <dgm:t>
        <a:bodyPr/>
        <a:lstStyle/>
        <a:p>
          <a:pPr rtl="0"/>
          <a:r>
            <a:rPr lang="en-US" b="1"/>
            <a:t>Summary</a:t>
          </a:r>
        </a:p>
      </dgm:t>
    </dgm:pt>
    <dgm:pt modelId="{F8E67DF2-22D4-40C8-B5A0-ED6C70B4BFD9}" type="parTrans" cxnId="{32C79F6A-CB26-48CD-93B5-9D7F4B405BBB}">
      <dgm:prSet/>
      <dgm:spPr/>
      <dgm:t>
        <a:bodyPr/>
        <a:lstStyle/>
        <a:p>
          <a:endParaRPr lang="en-US"/>
        </a:p>
      </dgm:t>
    </dgm:pt>
    <dgm:pt modelId="{796F09B1-FC60-40B1-A4B1-22B1D80AB5D7}" type="sibTrans" cxnId="{32C79F6A-CB26-48CD-93B5-9D7F4B405BBB}">
      <dgm:prSet/>
      <dgm:spPr/>
      <dgm:t>
        <a:bodyPr/>
        <a:lstStyle/>
        <a:p>
          <a:endParaRPr lang="en-US"/>
        </a:p>
      </dgm:t>
    </dgm:pt>
    <dgm:pt modelId="{57DEE79B-6F3B-4090-8E60-93AAF262AD8A}" type="pres">
      <dgm:prSet presAssocID="{A7FAB410-C736-49CB-94D0-2E105F3F78E0}" presName="linear" presStyleCnt="0">
        <dgm:presLayoutVars>
          <dgm:animLvl val="lvl"/>
          <dgm:resizeHandles val="exact"/>
        </dgm:presLayoutVars>
      </dgm:prSet>
      <dgm:spPr/>
    </dgm:pt>
    <dgm:pt modelId="{ED55E89D-CE7B-4A90-8D3E-0811C4F70E2A}" type="pres">
      <dgm:prSet presAssocID="{2DAD9AB5-2A00-49AB-B666-99862E010CA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412AF21-25F3-4886-BCA1-D9EA6F96A13F}" type="presOf" srcId="{2DAD9AB5-2A00-49AB-B666-99862E010CA4}" destId="{ED55E89D-CE7B-4A90-8D3E-0811C4F70E2A}" srcOrd="0" destOrd="0" presId="urn:microsoft.com/office/officeart/2005/8/layout/vList2"/>
    <dgm:cxn modelId="{32C79F6A-CB26-48CD-93B5-9D7F4B405BBB}" srcId="{A7FAB410-C736-49CB-94D0-2E105F3F78E0}" destId="{2DAD9AB5-2A00-49AB-B666-99862E010CA4}" srcOrd="0" destOrd="0" parTransId="{F8E67DF2-22D4-40C8-B5A0-ED6C70B4BFD9}" sibTransId="{796F09B1-FC60-40B1-A4B1-22B1D80AB5D7}"/>
    <dgm:cxn modelId="{89242451-AA71-411F-BA58-08E80D0FF3FE}" type="presOf" srcId="{A7FAB410-C736-49CB-94D0-2E105F3F78E0}" destId="{57DEE79B-6F3B-4090-8E60-93AAF262AD8A}" srcOrd="0" destOrd="0" presId="urn:microsoft.com/office/officeart/2005/8/layout/vList2"/>
    <dgm:cxn modelId="{9F0B40CB-30BB-4A75-AF64-A1B54E975A78}" type="presParOf" srcId="{57DEE79B-6F3B-4090-8E60-93AAF262AD8A}" destId="{ED55E89D-CE7B-4A90-8D3E-0811C4F70E2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A7FAB410-C736-49CB-94D0-2E105F3F78E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AD9AB5-2A00-49AB-B666-99862E010CA4}">
      <dgm:prSet/>
      <dgm:spPr/>
      <dgm:t>
        <a:bodyPr/>
        <a:lstStyle/>
        <a:p>
          <a:pPr rtl="0"/>
          <a:r>
            <a:rPr lang="en-US" b="1"/>
            <a:t>References</a:t>
          </a:r>
          <a:r>
            <a:rPr lang="en-US" b="1" dirty="0"/>
            <a:t>		</a:t>
          </a:r>
        </a:p>
      </dgm:t>
    </dgm:pt>
    <dgm:pt modelId="{F8E67DF2-22D4-40C8-B5A0-ED6C70B4BFD9}" type="parTrans" cxnId="{32C79F6A-CB26-48CD-93B5-9D7F4B405BBB}">
      <dgm:prSet/>
      <dgm:spPr/>
      <dgm:t>
        <a:bodyPr/>
        <a:lstStyle/>
        <a:p>
          <a:endParaRPr lang="en-US"/>
        </a:p>
      </dgm:t>
    </dgm:pt>
    <dgm:pt modelId="{796F09B1-FC60-40B1-A4B1-22B1D80AB5D7}" type="sibTrans" cxnId="{32C79F6A-CB26-48CD-93B5-9D7F4B405BBB}">
      <dgm:prSet/>
      <dgm:spPr/>
      <dgm:t>
        <a:bodyPr/>
        <a:lstStyle/>
        <a:p>
          <a:endParaRPr lang="en-US"/>
        </a:p>
      </dgm:t>
    </dgm:pt>
    <dgm:pt modelId="{57DEE79B-6F3B-4090-8E60-93AAF262AD8A}" type="pres">
      <dgm:prSet presAssocID="{A7FAB410-C736-49CB-94D0-2E105F3F78E0}" presName="linear" presStyleCnt="0">
        <dgm:presLayoutVars>
          <dgm:animLvl val="lvl"/>
          <dgm:resizeHandles val="exact"/>
        </dgm:presLayoutVars>
      </dgm:prSet>
      <dgm:spPr/>
    </dgm:pt>
    <dgm:pt modelId="{ED55E89D-CE7B-4A90-8D3E-0811C4F70E2A}" type="pres">
      <dgm:prSet presAssocID="{2DAD9AB5-2A00-49AB-B666-99862E010CA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2C79F6A-CB26-48CD-93B5-9D7F4B405BBB}" srcId="{A7FAB410-C736-49CB-94D0-2E105F3F78E0}" destId="{2DAD9AB5-2A00-49AB-B666-99862E010CA4}" srcOrd="0" destOrd="0" parTransId="{F8E67DF2-22D4-40C8-B5A0-ED6C70B4BFD9}" sibTransId="{796F09B1-FC60-40B1-A4B1-22B1D80AB5D7}"/>
    <dgm:cxn modelId="{E3C7C6B3-CE32-4998-A139-E5E4701302C6}" type="presOf" srcId="{A7FAB410-C736-49CB-94D0-2E105F3F78E0}" destId="{57DEE79B-6F3B-4090-8E60-93AAF262AD8A}" srcOrd="0" destOrd="0" presId="urn:microsoft.com/office/officeart/2005/8/layout/vList2"/>
    <dgm:cxn modelId="{CD3A88BC-27FB-47FF-90C9-A267CF92B330}" type="presOf" srcId="{2DAD9AB5-2A00-49AB-B666-99862E010CA4}" destId="{ED55E89D-CE7B-4A90-8D3E-0811C4F70E2A}" srcOrd="0" destOrd="0" presId="urn:microsoft.com/office/officeart/2005/8/layout/vList2"/>
    <dgm:cxn modelId="{01C8795D-88E7-462D-ADDD-9E32BA16BDB6}" type="presParOf" srcId="{57DEE79B-6F3B-4090-8E60-93AAF262AD8A}" destId="{ED55E89D-CE7B-4A90-8D3E-0811C4F70E2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1. Deleting record in MySQL using PHP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4E997154-E835-401D-A6D7-C08C2A7A33FD}" type="presOf" srcId="{635D3789-FCF4-4621-A1FB-B16421A5071B}" destId="{873F5B80-720A-418E-9F48-6874182180FE}" srcOrd="0" destOrd="0" presId="urn:microsoft.com/office/officeart/2005/8/layout/vList2"/>
    <dgm:cxn modelId="{2C3AB17A-0750-4668-AC46-03C2C9EF067A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5A925721-ABB9-4343-B41E-0D8BB03B2822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1.1 Connection with database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AE7A886C-D4F5-47A7-BF75-C5090AEC3C9B}" type="presOf" srcId="{1DC02E1F-0B64-4229-8440-ADAE293E278B}" destId="{D6B6DAC4-CCEA-41D0-BAC1-7DBCE2B15E9B}" srcOrd="0" destOrd="0" presId="urn:microsoft.com/office/officeart/2005/8/layout/vList2"/>
    <dgm:cxn modelId="{817EEF4F-9575-471D-8D77-F967D8529A51}" type="presOf" srcId="{635D3789-FCF4-4621-A1FB-B16421A5071B}" destId="{873F5B80-720A-418E-9F48-6874182180FE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7C1A7275-F810-4774-88A9-503382D24D02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1.2 Delete the record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E4C99B91-C133-42EC-A651-0746797C7314}" type="presOf" srcId="{635D3789-FCF4-4621-A1FB-B16421A5071B}" destId="{873F5B80-720A-418E-9F48-6874182180FE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85B137BA-D575-4B6C-9DA3-2C472EE29D55}" type="presOf" srcId="{1DC02E1F-0B64-4229-8440-ADAE293E278B}" destId="{D6B6DAC4-CCEA-41D0-BAC1-7DBCE2B15E9B}" srcOrd="0" destOrd="0" presId="urn:microsoft.com/office/officeart/2005/8/layout/vList2"/>
    <dgm:cxn modelId="{4A5AF303-0300-4410-B173-D4A27D7C7DC6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1.2 Delete the record…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886CE741-565D-4EB0-9263-7EEF3520D251}" type="presOf" srcId="{1DC02E1F-0B64-4229-8440-ADAE293E278B}" destId="{D6B6DAC4-CCEA-41D0-BAC1-7DBCE2B15E9B}" srcOrd="0" destOrd="0" presId="urn:microsoft.com/office/officeart/2005/8/layout/vList2"/>
    <dgm:cxn modelId="{74D43247-C55A-4DF0-B95C-4018310D3486}" type="presOf" srcId="{635D3789-FCF4-4621-A1FB-B16421A5071B}" destId="{873F5B80-720A-418E-9F48-6874182180FE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8EC5B92A-5C11-437C-9453-9D52D8E8752A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1.3 Example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3B50A824-1EB5-4D25-B787-5E7A230664B5}" type="presOf" srcId="{635D3789-FCF4-4621-A1FB-B16421A5071B}" destId="{873F5B80-720A-418E-9F48-6874182180FE}" srcOrd="0" destOrd="0" presId="urn:microsoft.com/office/officeart/2005/8/layout/vList2"/>
    <dgm:cxn modelId="{2E6E766A-7FFA-4C3E-BF05-4F0426D5A2B4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21C7C5ED-0C57-4B4E-8944-10B7F92277CB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1.3 Example…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D202BACD-2D5E-4698-9165-B75F2C9EF0F0}" type="presOf" srcId="{635D3789-FCF4-4621-A1FB-B16421A5071B}" destId="{873F5B80-720A-418E-9F48-6874182180FE}" srcOrd="0" destOrd="0" presId="urn:microsoft.com/office/officeart/2005/8/layout/vList2"/>
    <dgm:cxn modelId="{00A814FB-2D0A-4AF4-9320-1923500642C1}" type="presOf" srcId="{1DC02E1F-0B64-4229-8440-ADAE293E278B}" destId="{D6B6DAC4-CCEA-41D0-BAC1-7DBCE2B15E9B}" srcOrd="0" destOrd="0" presId="urn:microsoft.com/office/officeart/2005/8/layout/vList2"/>
    <dgm:cxn modelId="{8802450C-366C-414A-A99F-66576CBC16DD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2E11AD-5A2A-428D-A15C-9AC5AA8B0342}">
      <dsp:nvSpPr>
        <dsp:cNvPr id="0" name=""/>
        <dsp:cNvSpPr/>
      </dsp:nvSpPr>
      <dsp:spPr>
        <a:xfrm>
          <a:off x="0" y="0"/>
          <a:ext cx="7772400" cy="14671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/>
            <a:t>Deleting and Updating Records in </a:t>
          </a:r>
          <a:r>
            <a:rPr lang="en-US" sz="4400" b="1" kern="1200" dirty="0" err="1"/>
            <a:t>MySQL</a:t>
          </a:r>
          <a:r>
            <a:rPr lang="en-US" sz="4400" b="1" kern="1200" dirty="0"/>
            <a:t> using PHP </a:t>
          </a:r>
        </a:p>
      </dsp:txBody>
      <dsp:txXfrm>
        <a:off x="71621" y="71621"/>
        <a:ext cx="7629158" cy="132391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1.3 Example…</a:t>
          </a:r>
        </a:p>
      </dsp:txBody>
      <dsp:txXfrm>
        <a:off x="55796" y="55797"/>
        <a:ext cx="8118008" cy="103140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1.3 Example…</a:t>
          </a:r>
        </a:p>
      </dsp:txBody>
      <dsp:txXfrm>
        <a:off x="55796" y="55797"/>
        <a:ext cx="8118008" cy="103140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1.3 Example…</a:t>
          </a:r>
        </a:p>
      </dsp:txBody>
      <dsp:txXfrm>
        <a:off x="55796" y="55797"/>
        <a:ext cx="8118008" cy="103140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1.3 Example…</a:t>
          </a:r>
        </a:p>
      </dsp:txBody>
      <dsp:txXfrm>
        <a:off x="55796" y="55797"/>
        <a:ext cx="8118008" cy="103140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1.3 Example…</a:t>
          </a:r>
        </a:p>
      </dsp:txBody>
      <dsp:txXfrm>
        <a:off x="55796" y="55797"/>
        <a:ext cx="8118008" cy="103140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1.3 Example…</a:t>
          </a:r>
        </a:p>
      </dsp:txBody>
      <dsp:txXfrm>
        <a:off x="55796" y="55797"/>
        <a:ext cx="8118008" cy="103140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1.3 Example…</a:t>
          </a:r>
        </a:p>
      </dsp:txBody>
      <dsp:txXfrm>
        <a:off x="55796" y="55797"/>
        <a:ext cx="8118008" cy="103140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1.3 Example…</a:t>
          </a:r>
        </a:p>
      </dsp:txBody>
      <dsp:txXfrm>
        <a:off x="55796" y="55797"/>
        <a:ext cx="8118008" cy="103140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2. Updating records in MySQL using PHP</a:t>
          </a:r>
        </a:p>
      </dsp:txBody>
      <dsp:txXfrm>
        <a:off x="55796" y="55797"/>
        <a:ext cx="8118008" cy="103140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5876"/>
          <a:ext cx="8229600" cy="11112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0" kern="1200" dirty="0"/>
            <a:t> </a:t>
          </a:r>
          <a:r>
            <a:rPr lang="en-US" sz="3500" b="1" kern="1200" dirty="0"/>
            <a:t>2. Updating records in MySQL using PHP…</a:t>
          </a:r>
          <a:endParaRPr lang="en-US" sz="3500" b="0" kern="1200" dirty="0"/>
        </a:p>
      </dsp:txBody>
      <dsp:txXfrm>
        <a:off x="54247" y="70123"/>
        <a:ext cx="8121106" cy="10027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A081EB-CC88-4FD4-B8DC-010B9C622719}">
      <dsp:nvSpPr>
        <dsp:cNvPr id="0" name=""/>
        <dsp:cNvSpPr/>
      </dsp:nvSpPr>
      <dsp:spPr>
        <a:xfrm>
          <a:off x="0" y="43829"/>
          <a:ext cx="8229600" cy="1055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/>
            <a:t>Summary of the previous lecture </a:t>
          </a:r>
        </a:p>
      </dsp:txBody>
      <dsp:txXfrm>
        <a:off x="51517" y="95346"/>
        <a:ext cx="8126566" cy="95230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5876"/>
          <a:ext cx="8229600" cy="11112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0" kern="1200" dirty="0"/>
            <a:t> </a:t>
          </a:r>
          <a:r>
            <a:rPr lang="en-US" sz="3500" b="1" kern="1200" dirty="0"/>
            <a:t>2. Updating records in MySQL using PHP…</a:t>
          </a:r>
          <a:endParaRPr lang="en-US" sz="3500" b="0" kern="1200" dirty="0"/>
        </a:p>
      </dsp:txBody>
      <dsp:txXfrm>
        <a:off x="54247" y="70123"/>
        <a:ext cx="8121106" cy="1002752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 </a:t>
          </a:r>
          <a:r>
            <a:rPr lang="en-US" sz="3600" b="1" kern="1200" dirty="0"/>
            <a:t>2.1 Example</a:t>
          </a:r>
          <a:endParaRPr lang="en-US" sz="3600" b="0" kern="1200" dirty="0"/>
        </a:p>
      </dsp:txBody>
      <dsp:txXfrm>
        <a:off x="55796" y="55797"/>
        <a:ext cx="8118008" cy="1031404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 </a:t>
          </a:r>
          <a:r>
            <a:rPr lang="en-US" sz="3600" b="1" kern="1200" dirty="0"/>
            <a:t>2.1 Example…</a:t>
          </a:r>
          <a:endParaRPr lang="en-US" sz="3600" b="0" kern="1200" dirty="0"/>
        </a:p>
      </dsp:txBody>
      <dsp:txXfrm>
        <a:off x="55796" y="55797"/>
        <a:ext cx="8118008" cy="1031404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 </a:t>
          </a:r>
          <a:r>
            <a:rPr lang="en-US" sz="3600" b="1" kern="1200" dirty="0"/>
            <a:t>2.1 Example…</a:t>
          </a:r>
          <a:endParaRPr lang="en-US" sz="3600" b="0" kern="1200" dirty="0"/>
        </a:p>
      </dsp:txBody>
      <dsp:txXfrm>
        <a:off x="55796" y="55797"/>
        <a:ext cx="8118008" cy="1031404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8CBD43-B36B-4E80-AF4D-C808ADC68B56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2.1 Example…</a:t>
          </a:r>
        </a:p>
      </dsp:txBody>
      <dsp:txXfrm>
        <a:off x="55030" y="62882"/>
        <a:ext cx="8119540" cy="1017235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8CBD43-B36B-4E80-AF4D-C808ADC68B56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2.1 Example…</a:t>
          </a:r>
        </a:p>
      </dsp:txBody>
      <dsp:txXfrm>
        <a:off x="55030" y="62882"/>
        <a:ext cx="8119540" cy="1017235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8CBD43-B36B-4E80-AF4D-C808ADC68B56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2.1 Example…</a:t>
          </a:r>
        </a:p>
      </dsp:txBody>
      <dsp:txXfrm>
        <a:off x="55030" y="62882"/>
        <a:ext cx="8119540" cy="1017235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8CBD43-B36B-4E80-AF4D-C808ADC68B56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2.1 Example…</a:t>
          </a:r>
        </a:p>
      </dsp:txBody>
      <dsp:txXfrm>
        <a:off x="55030" y="62882"/>
        <a:ext cx="8119540" cy="1017235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8CBD43-B36B-4E80-AF4D-C808ADC68B56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2.1 Example…</a:t>
          </a:r>
        </a:p>
      </dsp:txBody>
      <dsp:txXfrm>
        <a:off x="55030" y="62882"/>
        <a:ext cx="8119540" cy="1017235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8CBD43-B36B-4E80-AF4D-C808ADC68B56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2.1 Example…</a:t>
          </a:r>
        </a:p>
      </dsp:txBody>
      <dsp:txXfrm>
        <a:off x="55030" y="62882"/>
        <a:ext cx="8119540" cy="10172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A081EB-CC88-4FD4-B8DC-010B9C622719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Outline</a:t>
          </a:r>
        </a:p>
      </dsp:txBody>
      <dsp:txXfrm>
        <a:off x="55030" y="62882"/>
        <a:ext cx="8119540" cy="1017235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8CBD43-B36B-4E80-AF4D-C808ADC68B56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2.1 Example…</a:t>
          </a:r>
        </a:p>
      </dsp:txBody>
      <dsp:txXfrm>
        <a:off x="55030" y="62882"/>
        <a:ext cx="8119540" cy="1017235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5E89D-CE7B-4A90-8D3E-0811C4F70E2A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Summary</a:t>
          </a:r>
        </a:p>
      </dsp:txBody>
      <dsp:txXfrm>
        <a:off x="55030" y="62882"/>
        <a:ext cx="8119540" cy="1017235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5E89D-CE7B-4A90-8D3E-0811C4F70E2A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References</a:t>
          </a:r>
          <a:r>
            <a:rPr lang="en-US" sz="4700" b="1" kern="1200" dirty="0"/>
            <a:t>		</a:t>
          </a:r>
        </a:p>
      </dsp:txBody>
      <dsp:txXfrm>
        <a:off x="55030" y="62882"/>
        <a:ext cx="8119540" cy="10172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1. Deleting record in MySQL using PHP</a:t>
          </a:r>
        </a:p>
      </dsp:txBody>
      <dsp:txXfrm>
        <a:off x="55796" y="55797"/>
        <a:ext cx="8118008" cy="10314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1.1 Connection with database</a:t>
          </a:r>
        </a:p>
      </dsp:txBody>
      <dsp:txXfrm>
        <a:off x="55796" y="55797"/>
        <a:ext cx="8118008" cy="103140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1.2 Delete the record</a:t>
          </a:r>
        </a:p>
      </dsp:txBody>
      <dsp:txXfrm>
        <a:off x="55796" y="55797"/>
        <a:ext cx="8118008" cy="103140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1.2 Delete the record…</a:t>
          </a:r>
        </a:p>
      </dsp:txBody>
      <dsp:txXfrm>
        <a:off x="55796" y="55797"/>
        <a:ext cx="8118008" cy="103140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1.3 Example</a:t>
          </a:r>
        </a:p>
      </dsp:txBody>
      <dsp:txXfrm>
        <a:off x="55796" y="55797"/>
        <a:ext cx="8118008" cy="103140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1.3 Example…</a:t>
          </a:r>
        </a:p>
      </dsp:txBody>
      <dsp:txXfrm>
        <a:off x="55796" y="55797"/>
        <a:ext cx="8118008" cy="10314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93511-4BA4-4AE3-B9A1-877A42989845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Department of Computer Science, CIIT Islamabad.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C1F96-995C-4FD4-BECB-5560797BC4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5969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A685B-0056-46C4-AE8C-ACCDB1ADE2D0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Department of Computer Science, CIIT Islamabad.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E562A-E328-4735-ADD3-C96F1B8E0A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8943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0B7C0-5458-4854-963A-FB44F7C4BF46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5002-6708-4B6F-9EC5-6942635BC552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31DA-DD9C-4336-B2E7-6260B303B070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BBAE9-9EAE-4327-AB52-B822AE31EFB1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15E1-DB4D-4EA5-A3E5-E4C85BA83E1D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2D54-9235-42E9-8A5E-C6B8296BAB41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4C5B-6CA4-4EC2-BBB5-CBA2C8414B8C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3BD5D-7BEA-4331-AA98-4A889C336B8F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0F83-1D37-4589-B5BB-D1201B1EF874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F921-9606-45D4-9DF4-13FD1AE1344A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6CD-92C0-460F-B5DA-5A536357CA9D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8497A-6CF6-40DC-A0A1-27C4975BA79C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PHP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3.xml"/><Relationship Id="rId7" Type="http://schemas.openxmlformats.org/officeDocument/2006/relationships/image" Target="../media/image2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Relationship Id="rId9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14.xml"/><Relationship Id="rId7" Type="http://schemas.openxmlformats.org/officeDocument/2006/relationships/image" Target="../media/image5.pn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Layout" Target="../diagrams/layout15.xml"/><Relationship Id="rId7" Type="http://schemas.openxmlformats.org/officeDocument/2006/relationships/image" Target="../media/image7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Relationship Id="rId9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Layout" Target="../diagrams/layout16.xml"/><Relationship Id="rId7" Type="http://schemas.openxmlformats.org/officeDocument/2006/relationships/image" Target="../media/image10.png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10" Type="http://schemas.openxmlformats.org/officeDocument/2006/relationships/image" Target="../media/image13.png"/><Relationship Id="rId4" Type="http://schemas.openxmlformats.org/officeDocument/2006/relationships/diagramQuickStyle" Target="../diagrams/quickStyle16.xml"/><Relationship Id="rId9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7" Type="http://schemas.openxmlformats.org/officeDocument/2006/relationships/image" Target="../media/image14.png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diagramLayout" Target="../diagrams/layout21.xml"/><Relationship Id="rId7" Type="http://schemas.openxmlformats.org/officeDocument/2006/relationships/image" Target="../media/image15.png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diagramLayout" Target="../diagrams/layout22.xml"/><Relationship Id="rId7" Type="http://schemas.openxmlformats.org/officeDocument/2006/relationships/image" Target="../media/image17.png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7" Type="http://schemas.openxmlformats.org/officeDocument/2006/relationships/image" Target="../media/image19.png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diagramLayout" Target="../diagrams/layout25.xml"/><Relationship Id="rId7" Type="http://schemas.openxmlformats.org/officeDocument/2006/relationships/image" Target="../media/image20.png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10" Type="http://schemas.openxmlformats.org/officeDocument/2006/relationships/image" Target="../media/image23.png"/><Relationship Id="rId4" Type="http://schemas.openxmlformats.org/officeDocument/2006/relationships/diagramQuickStyle" Target="../diagrams/quickStyle25.xml"/><Relationship Id="rId9" Type="http://schemas.openxmlformats.org/officeDocument/2006/relationships/image" Target="../media/image22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diagramLayout" Target="../diagrams/layout26.xml"/><Relationship Id="rId7" Type="http://schemas.openxmlformats.org/officeDocument/2006/relationships/image" Target="../media/image24.png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Relationship Id="rId9" Type="http://schemas.openxmlformats.org/officeDocument/2006/relationships/image" Target="../media/image26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diagramLayout" Target="../diagrams/layout27.xml"/><Relationship Id="rId7" Type="http://schemas.openxmlformats.org/officeDocument/2006/relationships/image" Target="../media/image27.png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7" Type="http://schemas.openxmlformats.org/officeDocument/2006/relationships/image" Target="../media/image29.png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diagramLayout" Target="../diagrams/layout30.xml"/><Relationship Id="rId7" Type="http://schemas.openxmlformats.org/officeDocument/2006/relationships/image" Target="../media/image30.png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10" Type="http://schemas.openxmlformats.org/officeDocument/2006/relationships/image" Target="../media/image33.png"/><Relationship Id="rId4" Type="http://schemas.openxmlformats.org/officeDocument/2006/relationships/diagramQuickStyle" Target="../diagrams/quickStyle30.xml"/><Relationship Id="rId9" Type="http://schemas.openxmlformats.org/officeDocument/2006/relationships/image" Target="../media/image3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1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986140669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0997672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&lt;?</a:t>
            </a:r>
            <a:r>
              <a:rPr lang="en-US" b="1" dirty="0" err="1">
                <a:solidFill>
                  <a:srgbClr val="FF0000"/>
                </a:solidFill>
              </a:rPr>
              <a:t>php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Connection with database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Select data</a:t>
            </a:r>
          </a:p>
          <a:p>
            <a:pPr marL="0" indent="0">
              <a:buNone/>
            </a:pPr>
            <a:r>
              <a:rPr lang="en-US" b="1" dirty="0"/>
              <a:t>&lt;table border=‘1’&gt;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&lt;</a:t>
            </a:r>
            <a:r>
              <a:rPr lang="en-US" b="1" dirty="0" err="1">
                <a:solidFill>
                  <a:srgbClr val="FF0000"/>
                </a:solidFill>
              </a:rPr>
              <a:t>tr</a:t>
            </a:r>
            <a:r>
              <a:rPr lang="en-US" b="1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b="1" dirty="0"/>
              <a:t>&lt;</a:t>
            </a:r>
            <a:r>
              <a:rPr lang="en-US" b="1" dirty="0" err="1"/>
              <a:t>th</a:t>
            </a:r>
            <a:r>
              <a:rPr lang="en-US" b="1" dirty="0"/>
              <a:t>&gt; User Name&lt;/</a:t>
            </a:r>
            <a:r>
              <a:rPr lang="en-US" b="1" dirty="0" err="1"/>
              <a:t>th</a:t>
            </a:r>
            <a:r>
              <a:rPr lang="en-US" b="1" dirty="0"/>
              <a:t>&gt;</a:t>
            </a:r>
          </a:p>
          <a:p>
            <a:pPr marL="0" indent="0">
              <a:buNone/>
            </a:pPr>
            <a:r>
              <a:rPr lang="en-US" b="1" dirty="0"/>
              <a:t>&lt;</a:t>
            </a:r>
            <a:r>
              <a:rPr lang="en-US" b="1" dirty="0" err="1"/>
              <a:t>th</a:t>
            </a:r>
            <a:r>
              <a:rPr lang="en-US" b="1" dirty="0"/>
              <a:t>&gt; User Email&lt;/</a:t>
            </a:r>
            <a:r>
              <a:rPr lang="en-US" b="1" dirty="0" err="1"/>
              <a:t>th</a:t>
            </a:r>
            <a:r>
              <a:rPr lang="en-US" b="1" dirty="0"/>
              <a:t>&gt;</a:t>
            </a:r>
          </a:p>
          <a:p>
            <a:pPr marL="0" indent="0">
              <a:buNone/>
            </a:pPr>
            <a:r>
              <a:rPr lang="en-US" b="1" dirty="0"/>
              <a:t>&lt;</a:t>
            </a:r>
            <a:r>
              <a:rPr lang="en-US" b="1" dirty="0" err="1"/>
              <a:t>th</a:t>
            </a:r>
            <a:r>
              <a:rPr lang="en-US" b="1" dirty="0"/>
              <a:t>&gt; User Password&lt;/</a:t>
            </a:r>
            <a:r>
              <a:rPr lang="en-US" b="1" dirty="0" err="1"/>
              <a:t>th</a:t>
            </a:r>
            <a:r>
              <a:rPr lang="en-US" b="1" dirty="0"/>
              <a:t>&gt;</a:t>
            </a:r>
          </a:p>
          <a:p>
            <a:pPr marL="0" indent="0">
              <a:buNone/>
            </a:pPr>
            <a:r>
              <a:rPr lang="en-US" b="1" dirty="0"/>
              <a:t>&lt;</a:t>
            </a:r>
            <a:r>
              <a:rPr lang="en-US" b="1" dirty="0" err="1"/>
              <a:t>th</a:t>
            </a:r>
            <a:r>
              <a:rPr lang="en-US" b="1" dirty="0"/>
              <a:t>&gt; User Picture&lt;/</a:t>
            </a:r>
            <a:r>
              <a:rPr lang="en-US" b="1" dirty="0" err="1"/>
              <a:t>th</a:t>
            </a:r>
            <a:r>
              <a:rPr lang="en-US" b="1" dirty="0"/>
              <a:t>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&lt;</a:t>
            </a:r>
            <a:r>
              <a:rPr lang="en-US" b="1" dirty="0" err="1">
                <a:solidFill>
                  <a:srgbClr val="FF0000"/>
                </a:solidFill>
              </a:rPr>
              <a:t>th</a:t>
            </a:r>
            <a:r>
              <a:rPr lang="en-US" b="1" dirty="0">
                <a:solidFill>
                  <a:srgbClr val="FF0000"/>
                </a:solidFill>
              </a:rPr>
              <a:t>&gt; Actions &lt;/</a:t>
            </a:r>
            <a:r>
              <a:rPr lang="en-US" b="1" dirty="0" err="1">
                <a:solidFill>
                  <a:srgbClr val="FF0000"/>
                </a:solidFill>
              </a:rPr>
              <a:t>th</a:t>
            </a:r>
            <a:r>
              <a:rPr lang="en-US" b="1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&lt;/</a:t>
            </a:r>
            <a:r>
              <a:rPr lang="en-US" b="1" dirty="0" err="1">
                <a:solidFill>
                  <a:srgbClr val="FF0000"/>
                </a:solidFill>
              </a:rPr>
              <a:t>tr</a:t>
            </a:r>
            <a:r>
              <a:rPr lang="en-US" b="1" dirty="0">
                <a:solidFill>
                  <a:srgbClr val="FF0000"/>
                </a:solidFill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975579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4479612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&lt;?</a:t>
            </a:r>
            <a:r>
              <a:rPr lang="en-US" b="1" dirty="0" err="1">
                <a:solidFill>
                  <a:srgbClr val="FF0000"/>
                </a:solidFill>
              </a:rPr>
              <a:t>php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/>
              <a:t>while($rows = </a:t>
            </a:r>
            <a:r>
              <a:rPr lang="en-US" b="1" dirty="0" err="1"/>
              <a:t>mysql_fetch_array</a:t>
            </a:r>
            <a:r>
              <a:rPr lang="en-US" b="1" dirty="0"/>
              <a:t>($result))</a:t>
            </a:r>
          </a:p>
          <a:p>
            <a:pPr marL="0" indent="0">
              <a:buNone/>
            </a:pPr>
            <a:r>
              <a:rPr lang="en-US" b="1" dirty="0"/>
              <a:t>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?&gt;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&lt;</a:t>
            </a:r>
            <a:r>
              <a:rPr lang="en-US" b="1" dirty="0" err="1">
                <a:solidFill>
                  <a:srgbClr val="FF0000"/>
                </a:solidFill>
              </a:rPr>
              <a:t>tr</a:t>
            </a:r>
            <a:r>
              <a:rPr lang="en-US" b="1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b="1" dirty="0"/>
              <a:t>&lt;td&gt; </a:t>
            </a:r>
            <a:r>
              <a:rPr lang="en-US" b="1" dirty="0">
                <a:solidFill>
                  <a:srgbClr val="FF0000"/>
                </a:solidFill>
              </a:rPr>
              <a:t>&lt;?</a:t>
            </a:r>
            <a:r>
              <a:rPr lang="en-US" b="1" dirty="0" err="1">
                <a:solidFill>
                  <a:srgbClr val="FF0000"/>
                </a:solidFill>
              </a:rPr>
              <a:t>php</a:t>
            </a:r>
            <a:r>
              <a:rPr lang="en-US" b="1" dirty="0">
                <a:solidFill>
                  <a:srgbClr val="FF0000"/>
                </a:solidFill>
              </a:rPr>
              <a:t>  echo $row[1]; ?&gt; </a:t>
            </a:r>
            <a:r>
              <a:rPr lang="en-US" b="1" dirty="0"/>
              <a:t>&lt;/td&gt;</a:t>
            </a:r>
          </a:p>
          <a:p>
            <a:pPr marL="0" indent="0">
              <a:buNone/>
            </a:pPr>
            <a:r>
              <a:rPr lang="en-US" b="1" dirty="0"/>
              <a:t>&lt;td&gt; </a:t>
            </a:r>
            <a:r>
              <a:rPr lang="en-US" b="1" dirty="0">
                <a:solidFill>
                  <a:srgbClr val="FF0000"/>
                </a:solidFill>
              </a:rPr>
              <a:t>&lt;?</a:t>
            </a:r>
            <a:r>
              <a:rPr lang="en-US" b="1" dirty="0" err="1">
                <a:solidFill>
                  <a:srgbClr val="FF0000"/>
                </a:solidFill>
              </a:rPr>
              <a:t>php</a:t>
            </a:r>
            <a:r>
              <a:rPr lang="en-US" b="1" dirty="0">
                <a:solidFill>
                  <a:srgbClr val="FF0000"/>
                </a:solidFill>
              </a:rPr>
              <a:t>  echo $row[2]; ?&gt; </a:t>
            </a:r>
            <a:r>
              <a:rPr lang="en-US" b="1" dirty="0"/>
              <a:t>&lt;/td&gt;</a:t>
            </a:r>
          </a:p>
          <a:p>
            <a:pPr marL="0" indent="0">
              <a:buNone/>
            </a:pPr>
            <a:r>
              <a:rPr lang="en-US" b="1" dirty="0"/>
              <a:t>&lt;td&gt; </a:t>
            </a:r>
            <a:r>
              <a:rPr lang="en-US" b="1" dirty="0">
                <a:solidFill>
                  <a:srgbClr val="FF0000"/>
                </a:solidFill>
              </a:rPr>
              <a:t>&lt;?</a:t>
            </a:r>
            <a:r>
              <a:rPr lang="en-US" b="1" dirty="0" err="1">
                <a:solidFill>
                  <a:srgbClr val="FF0000"/>
                </a:solidFill>
              </a:rPr>
              <a:t>php</a:t>
            </a:r>
            <a:r>
              <a:rPr lang="en-US" b="1" dirty="0">
                <a:solidFill>
                  <a:srgbClr val="FF0000"/>
                </a:solidFill>
              </a:rPr>
              <a:t>  echo $row[3]; ?&gt; </a:t>
            </a:r>
            <a:r>
              <a:rPr lang="en-US" b="1" dirty="0"/>
              <a:t>&lt;/td&gt;</a:t>
            </a:r>
          </a:p>
          <a:p>
            <a:pPr marL="0" indent="0">
              <a:buNone/>
            </a:pPr>
            <a:r>
              <a:rPr lang="en-US" b="1" dirty="0"/>
              <a:t>&lt;td&gt; </a:t>
            </a:r>
            <a:r>
              <a:rPr lang="en-US" b="1" dirty="0">
                <a:solidFill>
                  <a:srgbClr val="FF0000"/>
                </a:solidFill>
              </a:rPr>
              <a:t>&lt;</a:t>
            </a:r>
            <a:r>
              <a:rPr lang="en-US" b="1" dirty="0" err="1">
                <a:solidFill>
                  <a:srgbClr val="FF0000"/>
                </a:solidFill>
              </a:rPr>
              <a:t>img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src</a:t>
            </a:r>
            <a:r>
              <a:rPr lang="en-US" b="1" dirty="0">
                <a:solidFill>
                  <a:srgbClr val="FF0000"/>
                </a:solidFill>
              </a:rPr>
              <a:t>= “&lt;?</a:t>
            </a:r>
            <a:r>
              <a:rPr lang="en-US" b="1" dirty="0" err="1">
                <a:solidFill>
                  <a:srgbClr val="FF0000"/>
                </a:solidFill>
              </a:rPr>
              <a:t>php</a:t>
            </a:r>
            <a:r>
              <a:rPr lang="en-US" b="1" dirty="0">
                <a:solidFill>
                  <a:srgbClr val="FF0000"/>
                </a:solidFill>
              </a:rPr>
              <a:t>  echo $row[4]; ?&gt;”&gt; </a:t>
            </a:r>
            <a:r>
              <a:rPr lang="en-US" b="1" dirty="0"/>
              <a:t>&lt;/td&gt;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&lt;td&gt;&lt;a </a:t>
            </a:r>
            <a:r>
              <a:rPr lang="en-US" b="1" dirty="0" err="1">
                <a:solidFill>
                  <a:srgbClr val="FF0000"/>
                </a:solidFill>
              </a:rPr>
              <a:t>href</a:t>
            </a:r>
            <a:r>
              <a:rPr lang="en-US" b="1" dirty="0">
                <a:solidFill>
                  <a:srgbClr val="FF0000"/>
                </a:solidFill>
              </a:rPr>
              <a:t>=“</a:t>
            </a:r>
            <a:r>
              <a:rPr lang="en-US" b="1" dirty="0" err="1">
                <a:solidFill>
                  <a:srgbClr val="FF0000"/>
                </a:solidFill>
              </a:rPr>
              <a:t>delet.php?id</a:t>
            </a:r>
            <a:r>
              <a:rPr lang="en-US" b="1" dirty="0">
                <a:solidFill>
                  <a:srgbClr val="FF0000"/>
                </a:solidFill>
              </a:rPr>
              <a:t>=&lt;?</a:t>
            </a:r>
            <a:r>
              <a:rPr lang="en-US" b="1" dirty="0" err="1">
                <a:solidFill>
                  <a:srgbClr val="FF0000"/>
                </a:solidFill>
              </a:rPr>
              <a:t>php</a:t>
            </a:r>
            <a:r>
              <a:rPr lang="en-US" b="1" dirty="0">
                <a:solidFill>
                  <a:srgbClr val="FF0000"/>
                </a:solidFill>
              </a:rPr>
              <a:t> echo $rows[0];?&gt;”&gt;Delete&lt;/a&gt;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&lt;/</a:t>
            </a:r>
            <a:r>
              <a:rPr lang="en-US" b="1" dirty="0" err="1">
                <a:solidFill>
                  <a:srgbClr val="FF0000"/>
                </a:solidFill>
              </a:rPr>
              <a:t>tr</a:t>
            </a:r>
            <a:r>
              <a:rPr lang="en-US" b="1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&lt;?</a:t>
            </a:r>
            <a:r>
              <a:rPr lang="en-US" b="1" dirty="0" err="1">
                <a:solidFill>
                  <a:srgbClr val="FF0000"/>
                </a:solidFill>
              </a:rPr>
              <a:t>php</a:t>
            </a:r>
            <a:r>
              <a:rPr lang="en-US" b="1" dirty="0">
                <a:solidFill>
                  <a:srgbClr val="FF0000"/>
                </a:solidFill>
              </a:rPr>
              <a:t> } ?&gt;</a:t>
            </a:r>
          </a:p>
          <a:p>
            <a:pPr marL="0" indent="0">
              <a:buNone/>
            </a:pPr>
            <a:r>
              <a:rPr lang="en-US" b="1" dirty="0"/>
              <a:t>&lt;/table&gt;</a:t>
            </a:r>
          </a:p>
        </p:txBody>
      </p:sp>
    </p:spTree>
    <p:extLst>
      <p:ext uri="{BB962C8B-B14F-4D97-AF65-F5344CB8AC3E}">
        <p14:creationId xmlns:p14="http://schemas.microsoft.com/office/powerpoint/2010/main" val="167824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77285441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&lt;a </a:t>
            </a:r>
            <a:r>
              <a:rPr lang="en-US" b="1" dirty="0" err="1">
                <a:solidFill>
                  <a:srgbClr val="FF0000"/>
                </a:solidFill>
              </a:rPr>
              <a:t>href</a:t>
            </a:r>
            <a:r>
              <a:rPr lang="en-US" b="1" dirty="0">
                <a:solidFill>
                  <a:srgbClr val="FF0000"/>
                </a:solidFill>
              </a:rPr>
              <a:t>=“</a:t>
            </a:r>
            <a:r>
              <a:rPr lang="en-US" b="1" dirty="0" err="1">
                <a:solidFill>
                  <a:srgbClr val="FF0000"/>
                </a:solidFill>
              </a:rPr>
              <a:t>delet.php</a:t>
            </a:r>
            <a:r>
              <a:rPr lang="en-US" b="1" dirty="0" err="1"/>
              <a:t>?</a:t>
            </a:r>
            <a:r>
              <a:rPr lang="en-US" b="1" dirty="0" err="1">
                <a:solidFill>
                  <a:srgbClr val="FF0000"/>
                </a:solidFill>
              </a:rPr>
              <a:t>id</a:t>
            </a:r>
            <a:r>
              <a:rPr lang="en-US" b="1" dirty="0"/>
              <a:t>=&lt;?</a:t>
            </a:r>
            <a:r>
              <a:rPr lang="en-US" b="1" dirty="0" err="1"/>
              <a:t>php</a:t>
            </a:r>
            <a:r>
              <a:rPr lang="en-US" b="1" dirty="0"/>
              <a:t> echo $rows[0];?&gt;</a:t>
            </a:r>
            <a:r>
              <a:rPr lang="en-US" b="1" dirty="0">
                <a:solidFill>
                  <a:srgbClr val="FF0000"/>
                </a:solidFill>
              </a:rPr>
              <a:t>”&gt;    Delete</a:t>
            </a:r>
            <a:r>
              <a:rPr lang="en-US" b="1" dirty="0"/>
              <a:t>&lt;/a&gt;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762000" y="2514600"/>
            <a:ext cx="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1370" y="21452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Link starts</a:t>
            </a:r>
          </a:p>
        </p:txBody>
      </p:sp>
      <p:sp>
        <p:nvSpPr>
          <p:cNvPr id="9" name="Right Brace 8"/>
          <p:cNvSpPr/>
          <p:nvPr/>
        </p:nvSpPr>
        <p:spPr>
          <a:xfrm rot="16200000">
            <a:off x="2230308" y="1468308"/>
            <a:ext cx="339983" cy="26670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828800" y="2262484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Page name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191000" y="2329934"/>
            <a:ext cx="228600" cy="6418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095482" y="1960602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Id name</a:t>
            </a:r>
          </a:p>
        </p:txBody>
      </p:sp>
      <p:sp>
        <p:nvSpPr>
          <p:cNvPr id="16" name="Right Brace 15"/>
          <p:cNvSpPr/>
          <p:nvPr/>
        </p:nvSpPr>
        <p:spPr>
          <a:xfrm rot="16200000">
            <a:off x="6319361" y="909161"/>
            <a:ext cx="284292" cy="3840986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257800" y="2329934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Assigning the id of current record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1143000" y="3733800"/>
            <a:ext cx="152400" cy="762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19149" y="4520485"/>
            <a:ext cx="18669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Link text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2400299" y="3581400"/>
            <a:ext cx="571501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552700" y="3886200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End of link</a:t>
            </a:r>
          </a:p>
        </p:txBody>
      </p:sp>
    </p:spTree>
    <p:extLst>
      <p:ext uri="{BB962C8B-B14F-4D97-AF65-F5344CB8AC3E}">
        <p14:creationId xmlns:p14="http://schemas.microsoft.com/office/powerpoint/2010/main" val="1171887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/>
      <p:bldP spid="15" grpId="0"/>
      <p:bldP spid="16" grpId="0" animBg="1"/>
      <p:bldP spid="17" grpId="0"/>
      <p:bldP spid="20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1640480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2" name="Content Placeholder 1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00"/>
            <a:ext cx="6763694" cy="1771897"/>
          </a:xfr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457977"/>
            <a:ext cx="5744377" cy="704948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77" y="4495800"/>
            <a:ext cx="6868484" cy="981212"/>
          </a:xfrm>
          <a:prstGeom prst="rect">
            <a:avLst/>
          </a:prstGeom>
        </p:spPr>
      </p:pic>
      <p:sp>
        <p:nvSpPr>
          <p:cNvPr id="9" name="Right Brace 8"/>
          <p:cNvSpPr/>
          <p:nvPr/>
        </p:nvSpPr>
        <p:spPr>
          <a:xfrm>
            <a:off x="6629400" y="1524000"/>
            <a:ext cx="685800" cy="16764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15200" y="1900535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Starts HTML page</a:t>
            </a:r>
          </a:p>
        </p:txBody>
      </p:sp>
      <p:sp>
        <p:nvSpPr>
          <p:cNvPr id="11" name="Right Brace 10"/>
          <p:cNvSpPr/>
          <p:nvPr/>
        </p:nvSpPr>
        <p:spPr>
          <a:xfrm>
            <a:off x="5943600" y="3457977"/>
            <a:ext cx="533400" cy="809223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451242" y="3657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Connection to database</a:t>
            </a:r>
          </a:p>
        </p:txBody>
      </p:sp>
      <p:sp>
        <p:nvSpPr>
          <p:cNvPr id="13" name="Right Brace 12"/>
          <p:cNvSpPr/>
          <p:nvPr/>
        </p:nvSpPr>
        <p:spPr>
          <a:xfrm>
            <a:off x="6972300" y="4343400"/>
            <a:ext cx="342900" cy="9906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315200" y="4495800"/>
            <a:ext cx="1650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Selecting data</a:t>
            </a:r>
          </a:p>
        </p:txBody>
      </p:sp>
    </p:spTree>
    <p:extLst>
      <p:ext uri="{BB962C8B-B14F-4D97-AF65-F5344CB8AC3E}">
        <p14:creationId xmlns:p14="http://schemas.microsoft.com/office/powerpoint/2010/main" val="214611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/>
      <p:bldP spid="13" grpId="0" animBg="1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0151970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9" name="Content Placeholder 8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524000"/>
            <a:ext cx="5134692" cy="2791215"/>
          </a:xfr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495800"/>
            <a:ext cx="8287907" cy="1390844"/>
          </a:xfrm>
          <a:prstGeom prst="rect">
            <a:avLst/>
          </a:prstGeom>
        </p:spPr>
      </p:pic>
      <p:sp>
        <p:nvSpPr>
          <p:cNvPr id="11" name="Right Brace 10"/>
          <p:cNvSpPr/>
          <p:nvPr/>
        </p:nvSpPr>
        <p:spPr>
          <a:xfrm>
            <a:off x="5410200" y="1600200"/>
            <a:ext cx="304800" cy="25908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19800" y="28956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Heading row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6324600" y="4343400"/>
            <a:ext cx="72390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81800" y="3886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Loop starts</a:t>
            </a:r>
          </a:p>
        </p:txBody>
      </p:sp>
    </p:spTree>
    <p:extLst>
      <p:ext uri="{BB962C8B-B14F-4D97-AF65-F5344CB8AC3E}">
        <p14:creationId xmlns:p14="http://schemas.microsoft.com/office/powerpoint/2010/main" val="156285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0151970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9" name="Content Placeholder 8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600200"/>
            <a:ext cx="8229600" cy="1781581"/>
          </a:xfr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581400"/>
            <a:ext cx="8382000" cy="1279627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029200"/>
            <a:ext cx="2419688" cy="1733792"/>
          </a:xfrm>
          <a:prstGeom prst="rect">
            <a:avLst/>
          </a:prstGeom>
        </p:spPr>
      </p:pic>
      <p:sp>
        <p:nvSpPr>
          <p:cNvPr id="12" name="Right Brace 11"/>
          <p:cNvSpPr/>
          <p:nvPr/>
        </p:nvSpPr>
        <p:spPr>
          <a:xfrm>
            <a:off x="6629400" y="1752600"/>
            <a:ext cx="685800" cy="16764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467600" y="20574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Writing user’s record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4953000" y="4221213"/>
            <a:ext cx="1066800" cy="5031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10200" y="4861027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Link to the </a:t>
            </a:r>
            <a:r>
              <a:rPr lang="en-US" b="1" dirty="0" err="1"/>
              <a:t>delete.php</a:t>
            </a:r>
            <a:r>
              <a:rPr lang="en-US" b="1" dirty="0"/>
              <a:t> 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1371600" y="5230359"/>
            <a:ext cx="1447800" cy="66573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48288" y="5029200"/>
            <a:ext cx="1314112" cy="367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Ends loop</a:t>
            </a:r>
          </a:p>
        </p:txBody>
      </p:sp>
    </p:spTree>
    <p:extLst>
      <p:ext uri="{BB962C8B-B14F-4D97-AF65-F5344CB8AC3E}">
        <p14:creationId xmlns:p14="http://schemas.microsoft.com/office/powerpoint/2010/main" val="156285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6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46394512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Content Placeholder 6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76400"/>
            <a:ext cx="4305901" cy="704948"/>
          </a:xfr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90800"/>
            <a:ext cx="5715798" cy="362001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200400"/>
            <a:ext cx="5296640" cy="638264"/>
          </a:xfrm>
          <a:prstGeom prst="rect">
            <a:avLst/>
          </a:prstGeom>
        </p:spPr>
      </p:pic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25" y="4191000"/>
            <a:ext cx="4267796" cy="657317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 flipH="1">
            <a:off x="4648200" y="1828800"/>
            <a:ext cx="110564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53840" y="1600200"/>
            <a:ext cx="2247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Getting record id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6019800" y="2771800"/>
            <a:ext cx="6858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77420" y="2590800"/>
            <a:ext cx="2114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DB connection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5334000" y="3519532"/>
            <a:ext cx="1028700" cy="2142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362700" y="3519532"/>
            <a:ext cx="224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Delete instruction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4038600" y="4419600"/>
            <a:ext cx="1162420" cy="42871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740021" y="4848317"/>
            <a:ext cx="2575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Executing instruction</a:t>
            </a:r>
          </a:p>
        </p:txBody>
      </p:sp>
    </p:spTree>
    <p:extLst>
      <p:ext uri="{BB962C8B-B14F-4D97-AF65-F5344CB8AC3E}">
        <p14:creationId xmlns:p14="http://schemas.microsoft.com/office/powerpoint/2010/main" val="208990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21" grpId="0"/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93630659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Confirmation before delete:</a:t>
            </a:r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200400"/>
            <a:ext cx="8077200" cy="1227786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H="1">
            <a:off x="3429000" y="3048000"/>
            <a:ext cx="91440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62400" y="27432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Link to page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524000" y="4038600"/>
            <a:ext cx="457200" cy="685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85800" y="4745865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On-click event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4191000" y="4114801"/>
            <a:ext cx="0" cy="8157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86200" y="5029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Confirm box</a:t>
            </a:r>
          </a:p>
        </p:txBody>
      </p:sp>
    </p:spTree>
    <p:extLst>
      <p:ext uri="{BB962C8B-B14F-4D97-AF65-F5344CB8AC3E}">
        <p14:creationId xmlns:p14="http://schemas.microsoft.com/office/powerpoint/2010/main" val="29335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05492858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Connection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with database</a:t>
            </a:r>
          </a:p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Update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the record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3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05610104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Update SQL instruction:</a:t>
            </a:r>
          </a:p>
          <a:p>
            <a:pPr marL="400050" lvl="1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UPDATE 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table-name</a:t>
            </a:r>
          </a:p>
          <a:p>
            <a:pPr marL="400050" lvl="1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SET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column-names = values</a:t>
            </a:r>
          </a:p>
          <a:p>
            <a:pPr marL="400050" lvl="1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WHERE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 condition</a:t>
            </a:r>
          </a:p>
          <a:p>
            <a:pPr marL="400050" lvl="1" indent="0">
              <a:buNone/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UPDATE 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users</a:t>
            </a:r>
          </a:p>
          <a:p>
            <a:pPr marL="400050" lvl="1" indent="0">
              <a:buNone/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SET 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user_Name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= ‘Ali’,</a:t>
            </a:r>
          </a:p>
          <a:p>
            <a:pPr marL="400050" lvl="1" indent="0">
              <a:buNone/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user_Email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= ‘ali@yahoo.com’,</a:t>
            </a:r>
          </a:p>
          <a:p>
            <a:pPr marL="400050" lvl="1" indent="0">
              <a:buNone/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user_Password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=‘123’</a:t>
            </a:r>
          </a:p>
          <a:p>
            <a:pPr marL="400050" lvl="1" indent="0">
              <a:buNone/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WHERE 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user_Id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=1</a:t>
            </a:r>
          </a:p>
          <a:p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77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48495098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Retrieving data from MySQL using PHP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CONNECTIONS: login functionality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690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25960857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   &lt;?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php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     Include(‘</a:t>
            </a:r>
            <a:r>
              <a:rPr lang="en-US" b="1" dirty="0" err="1">
                <a:latin typeface="Calibri" pitchFamily="34" charset="0"/>
                <a:cs typeface="Calibri" pitchFamily="34" charset="0"/>
              </a:rPr>
              <a:t>connection.php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’);</a:t>
            </a:r>
          </a:p>
          <a:p>
            <a:pPr marL="400050" lvl="1" indent="0">
              <a:buNone/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$</a:t>
            </a:r>
            <a:r>
              <a:rPr lang="en-US" b="1" dirty="0" err="1">
                <a:latin typeface="Calibri" pitchFamily="34" charset="0"/>
                <a:cs typeface="Calibri" pitchFamily="34" charset="0"/>
              </a:rPr>
              <a:t>sql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=“UPDATE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users</a:t>
            </a:r>
          </a:p>
          <a:p>
            <a:pPr marL="400050" lvl="1" indent="0">
              <a:buNone/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	SET 	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user_Name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= ‘Ali’,</a:t>
            </a:r>
          </a:p>
          <a:p>
            <a:pPr marL="400050" lvl="1" indent="0">
              <a:buNone/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user_Email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= ‘ali@yahoo.com’,</a:t>
            </a:r>
          </a:p>
          <a:p>
            <a:pPr marL="400050" lvl="1" indent="0">
              <a:buNone/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user_Password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=‘123</a:t>
            </a:r>
          </a:p>
          <a:p>
            <a:pPr marL="400050" lvl="1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Where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user_Id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=1’’;</a:t>
            </a:r>
          </a:p>
          <a:p>
            <a:pPr marL="400050" lvl="1" indent="0">
              <a:buNone/>
            </a:pP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mysql_query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($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sql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);</a:t>
            </a:r>
          </a:p>
          <a:p>
            <a:pPr marL="400050" lvl="1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?&gt;</a:t>
            </a:r>
          </a:p>
          <a:p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41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3232225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848600" y="16764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Selects update</a:t>
            </a:r>
          </a:p>
        </p:txBody>
      </p:sp>
      <p:sp>
        <p:nvSpPr>
          <p:cNvPr id="12" name="Right Brace 11"/>
          <p:cNvSpPr/>
          <p:nvPr/>
        </p:nvSpPr>
        <p:spPr>
          <a:xfrm>
            <a:off x="5186449" y="4038600"/>
            <a:ext cx="376151" cy="1876708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791200" y="45720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Form with previous values</a:t>
            </a:r>
          </a:p>
        </p:txBody>
      </p:sp>
      <p:pic>
        <p:nvPicPr>
          <p:cNvPr id="14" name="Picture 13" descr="Screen Clippi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47" y="1480865"/>
            <a:ext cx="6372753" cy="2100535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 flipH="1">
            <a:off x="6934200" y="1999565"/>
            <a:ext cx="762000" cy="3231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885203"/>
            <a:ext cx="4448796" cy="201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712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/>
      <p:bldP spid="12" grpId="0" animBg="1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1390556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9" name="Right Brace 8"/>
          <p:cNvSpPr/>
          <p:nvPr/>
        </p:nvSpPr>
        <p:spPr>
          <a:xfrm>
            <a:off x="4991733" y="1524000"/>
            <a:ext cx="494667" cy="1939344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791200" y="2133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Values are updated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81800" y="30480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Updated record</a:t>
            </a:r>
          </a:p>
        </p:txBody>
      </p:sp>
      <p:pic>
        <p:nvPicPr>
          <p:cNvPr id="14" name="Picture 13" descr="Screen Clippi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439732"/>
            <a:ext cx="4401165" cy="1952898"/>
          </a:xfrm>
          <a:prstGeom prst="rect">
            <a:avLst/>
          </a:prstGeom>
        </p:spPr>
      </p:pic>
      <p:pic>
        <p:nvPicPr>
          <p:cNvPr id="16" name="Picture 15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720089"/>
            <a:ext cx="6400800" cy="2249576"/>
          </a:xfrm>
          <a:prstGeom prst="rect">
            <a:avLst/>
          </a:prstGeom>
        </p:spPr>
      </p:pic>
      <p:cxnSp>
        <p:nvCxnSpPr>
          <p:cNvPr id="18" name="Straight Arrow Connector 17"/>
          <p:cNvCxnSpPr/>
          <p:nvPr/>
        </p:nvCxnSpPr>
        <p:spPr>
          <a:xfrm flipH="1">
            <a:off x="1828800" y="3392630"/>
            <a:ext cx="4724400" cy="9507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91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446544337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981200"/>
            <a:ext cx="8001000" cy="2249782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H="1" flipV="1">
            <a:off x="3200400" y="3581400"/>
            <a:ext cx="152400" cy="64958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86000" y="4419600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Link to </a:t>
            </a:r>
            <a:r>
              <a:rPr lang="en-US" b="1" dirty="0" err="1"/>
              <a:t>update.php</a:t>
            </a:r>
            <a:r>
              <a:rPr lang="en-US" b="1" dirty="0"/>
              <a:t>, record id is passed with link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4800" y="145798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View page:</a:t>
            </a:r>
          </a:p>
        </p:txBody>
      </p:sp>
    </p:spTree>
    <p:extLst>
      <p:ext uri="{BB962C8B-B14F-4D97-AF65-F5344CB8AC3E}">
        <p14:creationId xmlns:p14="http://schemas.microsoft.com/office/powerpoint/2010/main" val="346513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31654958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Get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id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of the record</a:t>
            </a:r>
          </a:p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Connect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to database</a:t>
            </a:r>
          </a:p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Retrieve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record from database against the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id</a:t>
            </a:r>
          </a:p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Start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form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Set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retrieved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values as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value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of the input fields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8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47915229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7" name="Content Placeholder 6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1447801"/>
            <a:ext cx="5105400" cy="1295400"/>
          </a:xfr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895600"/>
            <a:ext cx="3858164" cy="676369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733800"/>
            <a:ext cx="5687219" cy="362001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89" y="4267200"/>
            <a:ext cx="7567411" cy="1771599"/>
          </a:xfrm>
          <a:prstGeom prst="rect">
            <a:avLst/>
          </a:prstGeom>
        </p:spPr>
      </p:pic>
      <p:sp>
        <p:nvSpPr>
          <p:cNvPr id="12" name="Right Brace 11"/>
          <p:cNvSpPr/>
          <p:nvPr/>
        </p:nvSpPr>
        <p:spPr>
          <a:xfrm>
            <a:off x="5105400" y="1524000"/>
            <a:ext cx="810419" cy="11430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0" y="19050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HTML page start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086764" y="3233784"/>
            <a:ext cx="1018636" cy="119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181600" y="3048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Gets record’s id</a:t>
            </a:r>
          </a:p>
        </p:txBody>
      </p:sp>
      <p:cxnSp>
        <p:nvCxnSpPr>
          <p:cNvPr id="18" name="Straight Arrow Connector 17"/>
          <p:cNvCxnSpPr>
            <a:endCxn id="9" idx="3"/>
          </p:cNvCxnSpPr>
          <p:nvPr/>
        </p:nvCxnSpPr>
        <p:spPr>
          <a:xfrm flipH="1">
            <a:off x="5915819" y="3914800"/>
            <a:ext cx="484982" cy="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553200" y="3733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DB connection</a:t>
            </a:r>
          </a:p>
        </p:txBody>
      </p:sp>
      <p:sp>
        <p:nvSpPr>
          <p:cNvPr id="23" name="Right Brace 22"/>
          <p:cNvSpPr/>
          <p:nvPr/>
        </p:nvSpPr>
        <p:spPr>
          <a:xfrm>
            <a:off x="4596082" y="4267200"/>
            <a:ext cx="914527" cy="885799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715000" y="4495800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Data selection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6553200" y="5334000"/>
            <a:ext cx="3810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124700" y="5029200"/>
            <a:ext cx="2019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Query execution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5715000" y="5791200"/>
            <a:ext cx="952500" cy="24759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400801" y="6038799"/>
            <a:ext cx="2209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Record is retrieved</a:t>
            </a:r>
          </a:p>
        </p:txBody>
      </p:sp>
    </p:spTree>
    <p:extLst>
      <p:ext uri="{BB962C8B-B14F-4D97-AF65-F5344CB8AC3E}">
        <p14:creationId xmlns:p14="http://schemas.microsoft.com/office/powerpoint/2010/main" val="258286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6" grpId="0"/>
      <p:bldP spid="20" grpId="0"/>
      <p:bldP spid="23" grpId="0" animBg="1"/>
      <p:bldP spid="24" grpId="0"/>
      <p:bldP spid="28" grpId="0"/>
      <p:bldP spid="3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81032439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3" name="Content Placeholder 2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4000"/>
            <a:ext cx="7239000" cy="685800"/>
          </a:xfr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51" y="3432905"/>
            <a:ext cx="8610600" cy="2467320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 flipH="1">
            <a:off x="7162800" y="1600200"/>
            <a:ext cx="6096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772400" y="14478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Form starts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6553200" y="2133600"/>
            <a:ext cx="9144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467600" y="2133600"/>
            <a:ext cx="1295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Table starts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048000" y="3607426"/>
            <a:ext cx="304800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221865" y="3238094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label</a:t>
            </a:r>
          </a:p>
        </p:txBody>
      </p:sp>
      <p:sp>
        <p:nvSpPr>
          <p:cNvPr id="24" name="Right Brace 23"/>
          <p:cNvSpPr/>
          <p:nvPr/>
        </p:nvSpPr>
        <p:spPr>
          <a:xfrm rot="5400000">
            <a:off x="5693535" y="2875181"/>
            <a:ext cx="266700" cy="42291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724400" y="5126301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Value is set to user’s current name</a:t>
            </a:r>
          </a:p>
        </p:txBody>
      </p:sp>
      <p:pic>
        <p:nvPicPr>
          <p:cNvPr id="26" name="Picture 25" descr="Screen Clippi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53" y="2474064"/>
            <a:ext cx="7799147" cy="657317"/>
          </a:xfrm>
          <a:prstGeom prst="rect">
            <a:avLst/>
          </a:prstGeom>
        </p:spPr>
      </p:pic>
      <p:cxnSp>
        <p:nvCxnSpPr>
          <p:cNvPr id="28" name="Straight Arrow Connector 27"/>
          <p:cNvCxnSpPr/>
          <p:nvPr/>
        </p:nvCxnSpPr>
        <p:spPr>
          <a:xfrm flipH="1" flipV="1">
            <a:off x="3352800" y="2802722"/>
            <a:ext cx="1371600" cy="12263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800600" y="2864041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Id is sent as hidden value</a:t>
            </a:r>
          </a:p>
        </p:txBody>
      </p:sp>
    </p:spTree>
    <p:extLst>
      <p:ext uri="{BB962C8B-B14F-4D97-AF65-F5344CB8AC3E}">
        <p14:creationId xmlns:p14="http://schemas.microsoft.com/office/powerpoint/2010/main" val="275340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21" grpId="0"/>
      <p:bldP spid="24" grpId="0" animBg="1"/>
      <p:bldP spid="25" grpId="0"/>
      <p:bldP spid="3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84319498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9" name="Content Placeholder 8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676400"/>
            <a:ext cx="8229600" cy="1914464"/>
          </a:xfr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77" y="3721994"/>
            <a:ext cx="8153400" cy="1828800"/>
          </a:xfrm>
          <a:prstGeom prst="rect">
            <a:avLst/>
          </a:prstGeom>
        </p:spPr>
      </p:pic>
      <p:sp>
        <p:nvSpPr>
          <p:cNvPr id="12" name="Left Brace 11"/>
          <p:cNvSpPr/>
          <p:nvPr/>
        </p:nvSpPr>
        <p:spPr>
          <a:xfrm>
            <a:off x="1447800" y="1752600"/>
            <a:ext cx="152400" cy="17526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62000" y="24384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Email </a:t>
            </a:r>
          </a:p>
        </p:txBody>
      </p:sp>
      <p:sp>
        <p:nvSpPr>
          <p:cNvPr id="14" name="Left Brace 13"/>
          <p:cNvSpPr/>
          <p:nvPr/>
        </p:nvSpPr>
        <p:spPr>
          <a:xfrm>
            <a:off x="1310962" y="3886200"/>
            <a:ext cx="228600" cy="14478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04800" y="4267062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password</a:t>
            </a:r>
          </a:p>
        </p:txBody>
      </p:sp>
    </p:spTree>
    <p:extLst>
      <p:ext uri="{BB962C8B-B14F-4D97-AF65-F5344CB8AC3E}">
        <p14:creationId xmlns:p14="http://schemas.microsoft.com/office/powerpoint/2010/main" val="203432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1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7011399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3" name="Content Placeholder 2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676400"/>
            <a:ext cx="8229600" cy="2628007"/>
          </a:xfrm>
        </p:spPr>
      </p:pic>
      <p:sp>
        <p:nvSpPr>
          <p:cNvPr id="7" name="Right Brace 6"/>
          <p:cNvSpPr/>
          <p:nvPr/>
        </p:nvSpPr>
        <p:spPr>
          <a:xfrm rot="5400000">
            <a:off x="5562599" y="838202"/>
            <a:ext cx="228601" cy="31242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953000" y="2667000"/>
            <a:ext cx="1981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Submit button</a:t>
            </a:r>
          </a:p>
        </p:txBody>
      </p:sp>
    </p:spTree>
    <p:extLst>
      <p:ext uri="{BB962C8B-B14F-4D97-AF65-F5344CB8AC3E}">
        <p14:creationId xmlns:p14="http://schemas.microsoft.com/office/powerpoint/2010/main" val="124199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7626276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Up_action.php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page:</a:t>
            </a:r>
          </a:p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Retrieve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users input</a:t>
            </a:r>
          </a:p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Connect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with database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Execute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update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instruction</a:t>
            </a:r>
          </a:p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Redirect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to view page</a:t>
            </a:r>
          </a:p>
        </p:txBody>
      </p:sp>
    </p:spTree>
    <p:extLst>
      <p:ext uri="{BB962C8B-B14F-4D97-AF65-F5344CB8AC3E}">
        <p14:creationId xmlns:p14="http://schemas.microsoft.com/office/powerpoint/2010/main" val="39894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12742170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Deleting records in MySQL using PHP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Updating records in MySQL using PHP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34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96800907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543800" y="208037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User’s input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29399" y="3178933"/>
            <a:ext cx="2518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Connection to database</a:t>
            </a:r>
          </a:p>
        </p:txBody>
      </p:sp>
      <p:sp>
        <p:nvSpPr>
          <p:cNvPr id="16" name="Right Brace 15"/>
          <p:cNvSpPr/>
          <p:nvPr/>
        </p:nvSpPr>
        <p:spPr>
          <a:xfrm>
            <a:off x="6019800" y="3962401"/>
            <a:ext cx="1447801" cy="1818576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584046" y="4514165"/>
            <a:ext cx="1291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Update instruction</a:t>
            </a:r>
          </a:p>
        </p:txBody>
      </p:sp>
      <p:pic>
        <p:nvPicPr>
          <p:cNvPr id="19" name="Content Placeholder 18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57" y="1387983"/>
            <a:ext cx="7287643" cy="1790950"/>
          </a:xfrm>
        </p:spPr>
      </p:pic>
      <p:sp>
        <p:nvSpPr>
          <p:cNvPr id="20" name="Right Brace 19"/>
          <p:cNvSpPr/>
          <p:nvPr/>
        </p:nvSpPr>
        <p:spPr>
          <a:xfrm>
            <a:off x="7086600" y="1752600"/>
            <a:ext cx="914400" cy="1426333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992" y="3211177"/>
            <a:ext cx="5801535" cy="304843"/>
          </a:xfrm>
          <a:prstGeom prst="rect">
            <a:avLst/>
          </a:prstGeom>
        </p:spPr>
      </p:pic>
      <p:cxnSp>
        <p:nvCxnSpPr>
          <p:cNvPr id="23" name="Straight Arrow Connector 22"/>
          <p:cNvCxnSpPr>
            <a:stCxn id="15" idx="1"/>
          </p:cNvCxnSpPr>
          <p:nvPr/>
        </p:nvCxnSpPr>
        <p:spPr>
          <a:xfrm flipH="1">
            <a:off x="6019800" y="3363599"/>
            <a:ext cx="6095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Screen Clippi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548265"/>
            <a:ext cx="6277852" cy="2133898"/>
          </a:xfrm>
          <a:prstGeom prst="rect">
            <a:avLst/>
          </a:prstGeom>
        </p:spPr>
      </p:pic>
      <p:pic>
        <p:nvPicPr>
          <p:cNvPr id="25" name="Picture 24" descr="Screen Clippi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" y="5682163"/>
            <a:ext cx="8449855" cy="590632"/>
          </a:xfrm>
          <a:prstGeom prst="rect">
            <a:avLst/>
          </a:prstGeom>
        </p:spPr>
      </p:pic>
      <p:cxnSp>
        <p:nvCxnSpPr>
          <p:cNvPr id="27" name="Straight Arrow Connector 26"/>
          <p:cNvCxnSpPr/>
          <p:nvPr/>
        </p:nvCxnSpPr>
        <p:spPr>
          <a:xfrm flipH="1">
            <a:off x="7584046" y="5562600"/>
            <a:ext cx="304799" cy="11956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736445" y="5334000"/>
            <a:ext cx="1636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redirection</a:t>
            </a:r>
          </a:p>
        </p:txBody>
      </p:sp>
    </p:spTree>
    <p:extLst>
      <p:ext uri="{BB962C8B-B14F-4D97-AF65-F5344CB8AC3E}">
        <p14:creationId xmlns:p14="http://schemas.microsoft.com/office/powerpoint/2010/main" val="30458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6" grpId="0" animBg="1"/>
      <p:bldP spid="17" grpId="0"/>
      <p:bldP spid="20" grpId="0" animBg="1"/>
      <p:bldP spid="2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1169992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Deleting record from tables in MySQL using PHP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Updating record in MySQL using PHP</a:t>
            </a:r>
          </a:p>
          <a:p>
            <a:pPr marL="0" indent="0">
              <a:buNone/>
            </a:pPr>
            <a:endParaRPr lang="en-US" b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1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8622545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Chapter 30, “</a:t>
            </a:r>
            <a:r>
              <a:rPr lang="en-US" dirty="0"/>
              <a:t>Beginning PHP and MySQL” by W. Jason Gilmore, </a:t>
            </a:r>
            <a:r>
              <a:rPr lang="en-US" dirty="0" err="1"/>
              <a:t>Apress</a:t>
            </a:r>
            <a:r>
              <a:rPr lang="en-US" dirty="0"/>
              <a:t> publisher, 4th edition; 2010, ISBN-13 (electronic): 978-1-4302-3115-8.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02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86640819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Connection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with database</a:t>
            </a:r>
          </a:p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Delete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the record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91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6587432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&lt;?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php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b="1" dirty="0" err="1">
                <a:latin typeface="Calibri" pitchFamily="34" charset="0"/>
                <a:cs typeface="Calibri" pitchFamily="34" charset="0"/>
              </a:rPr>
              <a:t>mysql_connect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(‘</a:t>
            </a:r>
            <a:r>
              <a:rPr lang="en-US" b="1" dirty="0" err="1">
                <a:latin typeface="Calibri" pitchFamily="34" charset="0"/>
                <a:cs typeface="Calibri" pitchFamily="34" charset="0"/>
              </a:rPr>
              <a:t>localhost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’,’root’,’’) or die(“error in connection”);</a:t>
            </a:r>
          </a:p>
          <a:p>
            <a:pPr marL="0" indent="0">
              <a:buNone/>
            </a:pPr>
            <a:r>
              <a:rPr lang="en-US" b="1" dirty="0" err="1">
                <a:latin typeface="Calibri" pitchFamily="34" charset="0"/>
                <a:cs typeface="Calibri" pitchFamily="34" charset="0"/>
              </a:rPr>
              <a:t>mysql_select_db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(‘</a:t>
            </a:r>
            <a:r>
              <a:rPr lang="en-US" b="1" dirty="0" err="1">
                <a:latin typeface="Calibri" pitchFamily="34" charset="0"/>
                <a:cs typeface="Calibri" pitchFamily="34" charset="0"/>
              </a:rPr>
              <a:t>testdatabase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’) or die(“error in selection”);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?&gt;</a:t>
            </a: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7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5780169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Delete SQL instruction:</a:t>
            </a:r>
          </a:p>
          <a:p>
            <a:pPr marL="400050" lvl="1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DELETE FROM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table-name</a:t>
            </a:r>
          </a:p>
          <a:p>
            <a:pPr marL="400050" lvl="1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WHERE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condition</a:t>
            </a:r>
          </a:p>
          <a:p>
            <a:pPr marL="400050" lvl="1" indent="0">
              <a:buNone/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DELETE FROM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users</a:t>
            </a:r>
          </a:p>
          <a:p>
            <a:pPr marL="400050" lvl="1" indent="0">
              <a:buNone/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WHERE 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user_Id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=5</a:t>
            </a:r>
          </a:p>
          <a:p>
            <a:pPr marL="400050" lvl="1" indent="0">
              <a:buNone/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DELETE FROM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users</a:t>
            </a:r>
          </a:p>
          <a:p>
            <a:pPr marL="400050" lvl="1" indent="0">
              <a:buNone/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WHERE </a:t>
            </a:r>
            <a:r>
              <a:rPr lang="en-US" b="1" dirty="0" err="1">
                <a:latin typeface="Calibri" pitchFamily="34" charset="0"/>
                <a:cs typeface="Calibri" pitchFamily="34" charset="0"/>
              </a:rPr>
              <a:t>user_Id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&gt;5</a:t>
            </a:r>
          </a:p>
          <a:p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65974710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&lt;?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php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include(‘</a:t>
            </a:r>
            <a:r>
              <a:rPr lang="en-US" b="1" dirty="0" err="1">
                <a:latin typeface="Calibri" pitchFamily="34" charset="0"/>
                <a:cs typeface="Calibri" pitchFamily="34" charset="0"/>
              </a:rPr>
              <a:t>connection.php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’);</a:t>
            </a:r>
          </a:p>
          <a:p>
            <a:pPr marL="0" indent="0">
              <a:buNone/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$</a:t>
            </a:r>
            <a:r>
              <a:rPr lang="en-US" b="1" dirty="0" err="1">
                <a:latin typeface="Calibri" pitchFamily="34" charset="0"/>
                <a:cs typeface="Calibri" pitchFamily="34" charset="0"/>
              </a:rPr>
              <a:t>sql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=“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DELETE FROM users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	WHERE 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user_Id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=5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”;</a:t>
            </a:r>
          </a:p>
          <a:p>
            <a:pPr marL="0" indent="0">
              <a:buNone/>
            </a:pPr>
            <a:r>
              <a:rPr lang="en-US" b="1" dirty="0" err="1">
                <a:latin typeface="Calibri" pitchFamily="34" charset="0"/>
                <a:cs typeface="Calibri" pitchFamily="34" charset="0"/>
              </a:rPr>
              <a:t>mysql_query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$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sql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?&gt;</a:t>
            </a:r>
          </a:p>
          <a:p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89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86132758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Display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data from database in a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table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Add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actions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column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In each record, add a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delete button 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When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delete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button in clicked, delete that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record</a:t>
            </a:r>
          </a:p>
          <a:p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5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3523130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61831"/>
            <a:ext cx="6944695" cy="2495899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H="1">
            <a:off x="7239000" y="2590800"/>
            <a:ext cx="467695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06695" y="2209800"/>
            <a:ext cx="1056305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Delete</a:t>
            </a:r>
          </a:p>
        </p:txBody>
      </p:sp>
    </p:spTree>
    <p:extLst>
      <p:ext uri="{BB962C8B-B14F-4D97-AF65-F5344CB8AC3E}">
        <p14:creationId xmlns:p14="http://schemas.microsoft.com/office/powerpoint/2010/main" val="286533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2757</TotalTime>
  <Words>930</Words>
  <Application>Microsoft Office PowerPoint</Application>
  <PresentationFormat>On-screen Show (4:3)</PresentationFormat>
  <Paragraphs>230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library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FORMS (Lecture 4)</dc:title>
  <dc:creator>basharat</dc:creator>
  <cp:lastModifiedBy>Ghani Khan</cp:lastModifiedBy>
  <cp:revision>641</cp:revision>
  <dcterms:created xsi:type="dcterms:W3CDTF">2013-09-11T05:33:05Z</dcterms:created>
  <dcterms:modified xsi:type="dcterms:W3CDTF">2025-03-08T14:50:29Z</dcterms:modified>
</cp:coreProperties>
</file>