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38" r:id="rId3"/>
    <p:sldId id="439" r:id="rId4"/>
    <p:sldId id="412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48" r:id="rId14"/>
    <p:sldId id="453" r:id="rId15"/>
    <p:sldId id="449" r:id="rId16"/>
    <p:sldId id="450" r:id="rId17"/>
    <p:sldId id="451" r:id="rId18"/>
    <p:sldId id="452" r:id="rId19"/>
    <p:sldId id="454" r:id="rId20"/>
    <p:sldId id="455" r:id="rId21"/>
    <p:sldId id="456" r:id="rId22"/>
    <p:sldId id="457" r:id="rId23"/>
    <p:sldId id="458" r:id="rId24"/>
    <p:sldId id="459" r:id="rId25"/>
    <p:sldId id="460" r:id="rId26"/>
    <p:sldId id="461" r:id="rId27"/>
    <p:sldId id="382" r:id="rId28"/>
    <p:sldId id="3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5B1A8B-9BE8-46EB-AB1D-CDAD388C6E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2CFF71-7E97-4E01-B5F2-D5AD0F7CA9E8}">
      <dgm:prSet/>
      <dgm:spPr/>
      <dgm:t>
        <a:bodyPr/>
        <a:lstStyle/>
        <a:p>
          <a:pPr rtl="0"/>
          <a:r>
            <a:rPr lang="en-US" b="1" dirty="0"/>
            <a:t>Retrieving data from MySQL using PHP </a:t>
          </a:r>
        </a:p>
      </dgm:t>
    </dgm:pt>
    <dgm:pt modelId="{F22ECB52-0619-4A96-960B-CB61E88992F7}" type="parTrans" cxnId="{F2D08D90-47DF-431F-80D5-D53A4C4274AC}">
      <dgm:prSet/>
      <dgm:spPr/>
      <dgm:t>
        <a:bodyPr/>
        <a:lstStyle/>
        <a:p>
          <a:endParaRPr lang="en-US"/>
        </a:p>
      </dgm:t>
    </dgm:pt>
    <dgm:pt modelId="{49F586CD-248D-436B-BD69-FB4C0AA0EAAE}" type="sibTrans" cxnId="{F2D08D90-47DF-431F-80D5-D53A4C4274AC}">
      <dgm:prSet/>
      <dgm:spPr/>
      <dgm:t>
        <a:bodyPr/>
        <a:lstStyle/>
        <a:p>
          <a:endParaRPr lang="en-US"/>
        </a:p>
      </dgm:t>
    </dgm:pt>
    <dgm:pt modelId="{2EDC3A21-C0B9-4B88-995C-0D73EEFFEED4}" type="pres">
      <dgm:prSet presAssocID="{6C5B1A8B-9BE8-46EB-AB1D-CDAD388C6EF8}" presName="linear" presStyleCnt="0">
        <dgm:presLayoutVars>
          <dgm:animLvl val="lvl"/>
          <dgm:resizeHandles val="exact"/>
        </dgm:presLayoutVars>
      </dgm:prSet>
      <dgm:spPr/>
    </dgm:pt>
    <dgm:pt modelId="{F72E11AD-5A2A-428D-A15C-9AC5AA8B0342}" type="pres">
      <dgm:prSet presAssocID="{A42CFF71-7E97-4E01-B5F2-D5AD0F7CA9E8}" presName="parentText" presStyleLbl="node1" presStyleIdx="0" presStyleCnt="1" custScaleY="154637" custLinFactNeighborY="-5228">
        <dgm:presLayoutVars>
          <dgm:chMax val="0"/>
          <dgm:bulletEnabled val="1"/>
        </dgm:presLayoutVars>
      </dgm:prSet>
      <dgm:spPr/>
    </dgm:pt>
  </dgm:ptLst>
  <dgm:cxnLst>
    <dgm:cxn modelId="{4D25881F-BCC7-484E-83BB-002B46041CB8}" type="presOf" srcId="{A42CFF71-7E97-4E01-B5F2-D5AD0F7CA9E8}" destId="{F72E11AD-5A2A-428D-A15C-9AC5AA8B0342}" srcOrd="0" destOrd="0" presId="urn:microsoft.com/office/officeart/2005/8/layout/vList2"/>
    <dgm:cxn modelId="{16B68B47-6C65-4B98-91D7-1B69C957D90D}" type="presOf" srcId="{6C5B1A8B-9BE8-46EB-AB1D-CDAD388C6EF8}" destId="{2EDC3A21-C0B9-4B88-995C-0D73EEFFEED4}" srcOrd="0" destOrd="0" presId="urn:microsoft.com/office/officeart/2005/8/layout/vList2"/>
    <dgm:cxn modelId="{F2D08D90-47DF-431F-80D5-D53A4C4274AC}" srcId="{6C5B1A8B-9BE8-46EB-AB1D-CDAD388C6EF8}" destId="{A42CFF71-7E97-4E01-B5F2-D5AD0F7CA9E8}" srcOrd="0" destOrd="0" parTransId="{F22ECB52-0619-4A96-960B-CB61E88992F7}" sibTransId="{49F586CD-248D-436B-BD69-FB4C0AA0EAAE}"/>
    <dgm:cxn modelId="{DE7B5C78-4F49-490E-9EE3-DEA69706133F}" type="presParOf" srcId="{2EDC3A21-C0B9-4B88-995C-0D73EEFFEED4}" destId="{F72E11AD-5A2A-428D-A15C-9AC5AA8B03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1.3 Display structure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94353638-3F26-4C27-A2F3-E3EF1D50C58D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368927B8-D449-4AFD-93B1-7639129644AE}" type="presOf" srcId="{635D3789-FCF4-4621-A1FB-B16421A5071B}" destId="{873F5B80-720A-418E-9F48-6874182180FE}" srcOrd="0" destOrd="0" presId="urn:microsoft.com/office/officeart/2005/8/layout/vList2"/>
    <dgm:cxn modelId="{3AE938B2-5D8B-445D-9DB3-08DD0F9ADE70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1.4 Writing data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F02D1890-7D85-4903-8C4A-BF188714232D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3ED305E2-B9BD-4620-8C0A-84B97469E89E}" type="presOf" srcId="{1DC02E1F-0B64-4229-8440-ADAE293E278B}" destId="{D6B6DAC4-CCEA-41D0-BAC1-7DBCE2B15E9B}" srcOrd="0" destOrd="0" presId="urn:microsoft.com/office/officeart/2005/8/layout/vList2"/>
    <dgm:cxn modelId="{71B9D649-62E9-4F0D-BE6D-D41BF97440BE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1.4 Writing data…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91B2F056-04C1-4B9E-9150-25B001DF3EAE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029B34C8-F6A0-46F6-9A1F-49BADA37F8AC}" type="presOf" srcId="{1DC02E1F-0B64-4229-8440-ADAE293E278B}" destId="{D6B6DAC4-CCEA-41D0-BAC1-7DBCE2B15E9B}" srcOrd="0" destOrd="0" presId="urn:microsoft.com/office/officeart/2005/8/layout/vList2"/>
    <dgm:cxn modelId="{428B7F0E-0257-45BB-A9FA-56799E1FC037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1.4 Writing data…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0F932E4E-2EE7-4316-845C-04A41B6ACE16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10A271A0-1C53-473A-BEE5-EE0D18208001}" type="presOf" srcId="{635D3789-FCF4-4621-A1FB-B16421A5071B}" destId="{873F5B80-720A-418E-9F48-6874182180FE}" srcOrd="0" destOrd="0" presId="urn:microsoft.com/office/officeart/2005/8/layout/vList2"/>
    <dgm:cxn modelId="{4851529D-DAD2-4F15-8878-D2E251C36E64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1.4 Writing data…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B7D41A67-9917-4226-8B4E-A8682C836CE4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65FF4DCF-BDCF-4242-9286-BCBA0DDCCDCE}" type="presOf" srcId="{1DC02E1F-0B64-4229-8440-ADAE293E278B}" destId="{D6B6DAC4-CCEA-41D0-BAC1-7DBCE2B15E9B}" srcOrd="0" destOrd="0" presId="urn:microsoft.com/office/officeart/2005/8/layout/vList2"/>
    <dgm:cxn modelId="{F8739FFB-E303-49E2-B9E7-CD7D8369D860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1.5 Example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E3E2CB77-70FB-4F41-9BF6-BE6783467D5E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D23D05CD-6182-440E-B53A-A64E3A753808}" type="presOf" srcId="{635D3789-FCF4-4621-A1FB-B16421A5071B}" destId="{873F5B80-720A-418E-9F48-6874182180FE}" srcOrd="0" destOrd="0" presId="urn:microsoft.com/office/officeart/2005/8/layout/vList2"/>
    <dgm:cxn modelId="{5BC09386-1D7B-488E-9EBC-66D2DB794D84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1.5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D96C0BA5-58DF-4204-9C86-DCCBD570C4EC}" type="presOf" srcId="{635D3789-FCF4-4621-A1FB-B16421A5071B}" destId="{873F5B80-720A-418E-9F48-6874182180FE}" srcOrd="0" destOrd="0" presId="urn:microsoft.com/office/officeart/2005/8/layout/vList2"/>
    <dgm:cxn modelId="{B4F188C1-C430-4F4D-8F25-798D914F1343}" type="presOf" srcId="{1DC02E1F-0B64-4229-8440-ADAE293E278B}" destId="{D6B6DAC4-CCEA-41D0-BAC1-7DBCE2B15E9B}" srcOrd="0" destOrd="0" presId="urn:microsoft.com/office/officeart/2005/8/layout/vList2"/>
    <dgm:cxn modelId="{F6D0B463-59A8-48F8-A59C-AE5040D95411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1.5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1E31FE07-EB77-44CA-973A-0110A07F361A}" type="presOf" srcId="{1DC02E1F-0B64-4229-8440-ADAE293E278B}" destId="{D6B6DAC4-CCEA-41D0-BAC1-7DBCE2B15E9B}" srcOrd="0" destOrd="0" presId="urn:microsoft.com/office/officeart/2005/8/layout/vList2"/>
    <dgm:cxn modelId="{69F5B03F-0460-4E8A-B240-95A1D59A2C0A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8E9A4A3C-087A-42C5-8179-267E273A2D07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1.5 Example…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73287044-4680-451D-AA1A-86423688F618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EE0B96B3-E4DE-4AF1-9FB2-594DE61923ED}" type="presOf" srcId="{635D3789-FCF4-4621-A1FB-B16421A5071B}" destId="{873F5B80-720A-418E-9F48-6874182180FE}" srcOrd="0" destOrd="0" presId="urn:microsoft.com/office/officeart/2005/8/layout/vList2"/>
    <dgm:cxn modelId="{B21671F2-A1C1-4F7F-80B5-F75D2E1355C7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0676BC0-8994-4E0A-940B-C67FA9D71D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A5899F-B283-4BE6-AC3A-EAE8374C99F9}">
      <dgm:prSet/>
      <dgm:spPr/>
      <dgm:t>
        <a:bodyPr/>
        <a:lstStyle/>
        <a:p>
          <a:pPr rtl="0"/>
          <a:r>
            <a:rPr lang="en-US" b="1" dirty="0"/>
            <a:t>2. CONNECTIONS: User login </a:t>
          </a:r>
        </a:p>
      </dgm:t>
    </dgm:pt>
    <dgm:pt modelId="{0A39E3E8-E8B8-4BF3-A6BB-60783338B451}" type="parTrans" cxnId="{821F231D-A108-4CD1-9D69-5A3AF02E21F7}">
      <dgm:prSet/>
      <dgm:spPr/>
      <dgm:t>
        <a:bodyPr/>
        <a:lstStyle/>
        <a:p>
          <a:endParaRPr lang="en-US"/>
        </a:p>
      </dgm:t>
    </dgm:pt>
    <dgm:pt modelId="{C702A986-BB1B-443B-9324-00676B53E638}" type="sibTrans" cxnId="{821F231D-A108-4CD1-9D69-5A3AF02E21F7}">
      <dgm:prSet/>
      <dgm:spPr/>
      <dgm:t>
        <a:bodyPr/>
        <a:lstStyle/>
        <a:p>
          <a:endParaRPr lang="en-US"/>
        </a:p>
      </dgm:t>
    </dgm:pt>
    <dgm:pt modelId="{C4509D5D-E805-4463-87C4-8B75490F2074}" type="pres">
      <dgm:prSet presAssocID="{50676BC0-8994-4E0A-940B-C67FA9D71D82}" presName="linear" presStyleCnt="0">
        <dgm:presLayoutVars>
          <dgm:animLvl val="lvl"/>
          <dgm:resizeHandles val="exact"/>
        </dgm:presLayoutVars>
      </dgm:prSet>
      <dgm:spPr/>
    </dgm:pt>
    <dgm:pt modelId="{205CA9A5-B9A3-4227-BA47-0F801AFC067A}" type="pres">
      <dgm:prSet presAssocID="{36A5899F-B283-4BE6-AC3A-EAE8374C99F9}" presName="parentText" presStyleLbl="node1" presStyleIdx="0" presStyleCnt="1" custScaleY="119137">
        <dgm:presLayoutVars>
          <dgm:chMax val="0"/>
          <dgm:bulletEnabled val="1"/>
        </dgm:presLayoutVars>
      </dgm:prSet>
      <dgm:spPr/>
    </dgm:pt>
  </dgm:ptLst>
  <dgm:cxnLst>
    <dgm:cxn modelId="{821F231D-A108-4CD1-9D69-5A3AF02E21F7}" srcId="{50676BC0-8994-4E0A-940B-C67FA9D71D82}" destId="{36A5899F-B283-4BE6-AC3A-EAE8374C99F9}" srcOrd="0" destOrd="0" parTransId="{0A39E3E8-E8B8-4BF3-A6BB-60783338B451}" sibTransId="{C702A986-BB1B-443B-9324-00676B53E638}"/>
    <dgm:cxn modelId="{09A767E2-207A-4AE5-8B17-386D1DFA311F}" type="presOf" srcId="{50676BC0-8994-4E0A-940B-C67FA9D71D82}" destId="{C4509D5D-E805-4463-87C4-8B75490F2074}" srcOrd="0" destOrd="0" presId="urn:microsoft.com/office/officeart/2005/8/layout/vList2"/>
    <dgm:cxn modelId="{F92200EE-2A59-4C1F-8FE7-813056B4F75B}" type="presOf" srcId="{36A5899F-B283-4BE6-AC3A-EAE8374C99F9}" destId="{205CA9A5-B9A3-4227-BA47-0F801AFC067A}" srcOrd="0" destOrd="0" presId="urn:microsoft.com/office/officeart/2005/8/layout/vList2"/>
    <dgm:cxn modelId="{92FC172D-5D50-4D0B-8D81-EEE46F30A747}" type="presParOf" srcId="{C4509D5D-E805-4463-87C4-8B75490F2074}" destId="{205CA9A5-B9A3-4227-BA47-0F801AFC067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22D5C6-8099-487E-A5B4-248EECEAF8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96DC4-DB49-4405-AA88-E56AEB302AC8}">
      <dgm:prSet/>
      <dgm:spPr/>
      <dgm:t>
        <a:bodyPr/>
        <a:lstStyle/>
        <a:p>
          <a:pPr rtl="0"/>
          <a:r>
            <a:rPr lang="en-US" b="1" dirty="0"/>
            <a:t>Summary of the previous lecture</a:t>
          </a:r>
        </a:p>
      </dgm:t>
    </dgm:pt>
    <dgm:pt modelId="{91FB0EAF-7376-49A3-9B3E-99D8E8470B7A}" type="parTrans" cxnId="{C1A3996E-4F14-4AE1-8A07-44CEE6AEC1D4}">
      <dgm:prSet/>
      <dgm:spPr/>
      <dgm:t>
        <a:bodyPr/>
        <a:lstStyle/>
        <a:p>
          <a:endParaRPr lang="en-US"/>
        </a:p>
      </dgm:t>
    </dgm:pt>
    <dgm:pt modelId="{7DD445DA-CAC8-411A-82F8-6EFE3DCB556F}" type="sibTrans" cxnId="{C1A3996E-4F14-4AE1-8A07-44CEE6AEC1D4}">
      <dgm:prSet/>
      <dgm:spPr/>
      <dgm:t>
        <a:bodyPr/>
        <a:lstStyle/>
        <a:p>
          <a:endParaRPr lang="en-US"/>
        </a:p>
      </dgm:t>
    </dgm:pt>
    <dgm:pt modelId="{A4125058-B3F7-431C-AC98-77DAE712E0A7}" type="pres">
      <dgm:prSet presAssocID="{0322D5C6-8099-487E-A5B4-248EECEAF875}" presName="linear" presStyleCnt="0">
        <dgm:presLayoutVars>
          <dgm:animLvl val="lvl"/>
          <dgm:resizeHandles val="exact"/>
        </dgm:presLayoutVars>
      </dgm:prSet>
      <dgm:spPr/>
    </dgm:pt>
    <dgm:pt modelId="{1EA081EB-CC88-4FD4-B8DC-010B9C622719}" type="pres">
      <dgm:prSet presAssocID="{E4D96DC4-DB49-4405-AA88-E56AEB302AC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EBB5115-50BF-4062-A46A-51DB60E48F06}" type="presOf" srcId="{E4D96DC4-DB49-4405-AA88-E56AEB302AC8}" destId="{1EA081EB-CC88-4FD4-B8DC-010B9C622719}" srcOrd="0" destOrd="0" presId="urn:microsoft.com/office/officeart/2005/8/layout/vList2"/>
    <dgm:cxn modelId="{C1A3996E-4F14-4AE1-8A07-44CEE6AEC1D4}" srcId="{0322D5C6-8099-487E-A5B4-248EECEAF875}" destId="{E4D96DC4-DB49-4405-AA88-E56AEB302AC8}" srcOrd="0" destOrd="0" parTransId="{91FB0EAF-7376-49A3-9B3E-99D8E8470B7A}" sibTransId="{7DD445DA-CAC8-411A-82F8-6EFE3DCB556F}"/>
    <dgm:cxn modelId="{8630B5B9-6E3E-4705-8CF7-32F929F61B5A}" type="presOf" srcId="{0322D5C6-8099-487E-A5B4-248EECEAF875}" destId="{A4125058-B3F7-431C-AC98-77DAE712E0A7}" srcOrd="0" destOrd="0" presId="urn:microsoft.com/office/officeart/2005/8/layout/vList2"/>
    <dgm:cxn modelId="{79640A8B-8F36-4E18-920D-6089C9368A58}" type="presParOf" srcId="{A4125058-B3F7-431C-AC98-77DAE712E0A7}" destId="{1EA081EB-CC88-4FD4-B8DC-010B9C6227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775A268-CD0A-4D00-81CE-987F06BBB6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0427FE-F3B8-4289-B548-181638CBF8EB}">
      <dgm:prSet/>
      <dgm:spPr/>
      <dgm:t>
        <a:bodyPr/>
        <a:lstStyle/>
        <a:p>
          <a:pPr rtl="0"/>
          <a:r>
            <a:rPr lang="en-US" b="1" dirty="0"/>
            <a:t>2.1 CONNECTIONS: User login form</a:t>
          </a:r>
        </a:p>
      </dgm:t>
    </dgm:pt>
    <dgm:pt modelId="{CE444829-B79A-40EE-AA17-0E8FB9A46CB7}" type="parTrans" cxnId="{EAFD79FE-8C41-41CD-A492-C2BF785859C8}">
      <dgm:prSet/>
      <dgm:spPr/>
      <dgm:t>
        <a:bodyPr/>
        <a:lstStyle/>
        <a:p>
          <a:endParaRPr lang="en-US"/>
        </a:p>
      </dgm:t>
    </dgm:pt>
    <dgm:pt modelId="{5B09B7C9-1AA7-472F-B7D3-9D11E159E8BF}" type="sibTrans" cxnId="{EAFD79FE-8C41-41CD-A492-C2BF785859C8}">
      <dgm:prSet/>
      <dgm:spPr/>
      <dgm:t>
        <a:bodyPr/>
        <a:lstStyle/>
        <a:p>
          <a:endParaRPr lang="en-US"/>
        </a:p>
      </dgm:t>
    </dgm:pt>
    <dgm:pt modelId="{CC77EC9C-0768-438B-8256-84883D87DE2F}" type="pres">
      <dgm:prSet presAssocID="{7775A268-CD0A-4D00-81CE-987F06BBB688}" presName="linear" presStyleCnt="0">
        <dgm:presLayoutVars>
          <dgm:animLvl val="lvl"/>
          <dgm:resizeHandles val="exact"/>
        </dgm:presLayoutVars>
      </dgm:prSet>
      <dgm:spPr/>
    </dgm:pt>
    <dgm:pt modelId="{03F262B9-A97C-4A0F-B8CB-A8F12CD1BBE7}" type="pres">
      <dgm:prSet presAssocID="{660427FE-F3B8-4289-B548-181638CBF8EB}" presName="parentText" presStyleLbl="node1" presStyleIdx="0" presStyleCnt="1" custScaleY="153725">
        <dgm:presLayoutVars>
          <dgm:chMax val="0"/>
          <dgm:bulletEnabled val="1"/>
        </dgm:presLayoutVars>
      </dgm:prSet>
      <dgm:spPr/>
    </dgm:pt>
  </dgm:ptLst>
  <dgm:cxnLst>
    <dgm:cxn modelId="{5E87C349-0D5C-4A0A-861E-47750C2CD066}" type="presOf" srcId="{7775A268-CD0A-4D00-81CE-987F06BBB688}" destId="{CC77EC9C-0768-438B-8256-84883D87DE2F}" srcOrd="0" destOrd="0" presId="urn:microsoft.com/office/officeart/2005/8/layout/vList2"/>
    <dgm:cxn modelId="{EBFF93C2-55B7-44D8-AE85-AE51CA603C1A}" type="presOf" srcId="{660427FE-F3B8-4289-B548-181638CBF8EB}" destId="{03F262B9-A97C-4A0F-B8CB-A8F12CD1BBE7}" srcOrd="0" destOrd="0" presId="urn:microsoft.com/office/officeart/2005/8/layout/vList2"/>
    <dgm:cxn modelId="{EAFD79FE-8C41-41CD-A492-C2BF785859C8}" srcId="{7775A268-CD0A-4D00-81CE-987F06BBB688}" destId="{660427FE-F3B8-4289-B548-181638CBF8EB}" srcOrd="0" destOrd="0" parTransId="{CE444829-B79A-40EE-AA17-0E8FB9A46CB7}" sibTransId="{5B09B7C9-1AA7-472F-B7D3-9D11E159E8BF}"/>
    <dgm:cxn modelId="{49574911-53D9-4DA9-A77E-0A7CDC6EA5F0}" type="presParOf" srcId="{CC77EC9C-0768-438B-8256-84883D87DE2F}" destId="{03F262B9-A97C-4A0F-B8CB-A8F12CD1BB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2.2 CONNECTIONS: database connection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8406A913-E8A6-4A49-9FED-72F8EC512566}" type="presOf" srcId="{1DC02E1F-0B64-4229-8440-ADAE293E278B}" destId="{D6B6DAC4-CCEA-41D0-BAC1-7DBCE2B15E9B}" srcOrd="0" destOrd="0" presId="urn:microsoft.com/office/officeart/2005/8/layout/vList2"/>
    <dgm:cxn modelId="{2BE71765-A5C6-49E0-9933-4DD834089EC5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7AAE521E-78B0-46BE-89C1-5645F0505491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2.3 CONNECTIONS: Retrieve user’s input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AC775951-5F87-4F6C-A630-6D7555D7E3F2}" type="presOf" srcId="{635D3789-FCF4-4621-A1FB-B16421A5071B}" destId="{873F5B80-720A-418E-9F48-6874182180FE}" srcOrd="0" destOrd="0" presId="urn:microsoft.com/office/officeart/2005/8/layout/vList2"/>
    <dgm:cxn modelId="{5BC97A77-5EC4-446A-B04A-01BD5A9A8B33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9B1728EE-B85C-46C5-8C41-20FF1682FD71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2.4 CONNECTIONS: Select record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C3333408-51B8-4335-A412-E7981769D18D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FC2B12C8-A223-4328-ADD4-43B3072DCB4A}" type="presOf" srcId="{635D3789-FCF4-4621-A1FB-B16421A5071B}" destId="{873F5B80-720A-418E-9F48-6874182180FE}" srcOrd="0" destOrd="0" presId="urn:microsoft.com/office/officeart/2005/8/layout/vList2"/>
    <dgm:cxn modelId="{1B61FB89-D897-4EB4-92C6-C59296096AF0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2.5 CONNECTIONS: Redirect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102D732F-31D3-4437-BA63-3F458E2CF39D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AD72C8C2-95A7-4003-97F8-65028CA319EA}" type="presOf" srcId="{635D3789-FCF4-4621-A1FB-B16421A5071B}" destId="{873F5B80-720A-418E-9F48-6874182180FE}" srcOrd="0" destOrd="0" presId="urn:microsoft.com/office/officeart/2005/8/layout/vList2"/>
    <dgm:cxn modelId="{BAB61DD9-AE99-42E2-9462-3D70527697D9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A91E940-4B8E-4AB6-8FC3-09B5B1497C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4E3FC38-B691-469B-9078-8615EA029CB9}">
      <dgm:prSet/>
      <dgm:spPr/>
      <dgm:t>
        <a:bodyPr/>
        <a:lstStyle/>
        <a:p>
          <a:pPr rtl="0"/>
          <a:r>
            <a:rPr lang="en-US"/>
            <a:t>2.6 CONNECTIONS: user page</a:t>
          </a:r>
        </a:p>
      </dgm:t>
    </dgm:pt>
    <dgm:pt modelId="{90442AF7-01BA-48B2-AA54-8A38D55A3E4A}" type="parTrans" cxnId="{78384362-4B3D-4F35-B58B-EEF614BB5B12}">
      <dgm:prSet/>
      <dgm:spPr/>
      <dgm:t>
        <a:bodyPr/>
        <a:lstStyle/>
        <a:p>
          <a:endParaRPr lang="en-US"/>
        </a:p>
      </dgm:t>
    </dgm:pt>
    <dgm:pt modelId="{0C951809-C3A0-414C-ADCE-025D5C19A30D}" type="sibTrans" cxnId="{78384362-4B3D-4F35-B58B-EEF614BB5B12}">
      <dgm:prSet/>
      <dgm:spPr/>
      <dgm:t>
        <a:bodyPr/>
        <a:lstStyle/>
        <a:p>
          <a:endParaRPr lang="en-US"/>
        </a:p>
      </dgm:t>
    </dgm:pt>
    <dgm:pt modelId="{CD538DB8-1A94-4D3B-A169-57759C03AE7D}" type="pres">
      <dgm:prSet presAssocID="{9A91E940-4B8E-4AB6-8FC3-09B5B1497C40}" presName="linear" presStyleCnt="0">
        <dgm:presLayoutVars>
          <dgm:animLvl val="lvl"/>
          <dgm:resizeHandles val="exact"/>
        </dgm:presLayoutVars>
      </dgm:prSet>
      <dgm:spPr/>
    </dgm:pt>
    <dgm:pt modelId="{D153BFAC-5B1F-4EC8-B9D2-BEF53572B9FC}" type="pres">
      <dgm:prSet presAssocID="{14E3FC38-B691-469B-9078-8615EA029CB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CB8491A-8D83-4FA2-8755-57BDF1712EC4}" type="presOf" srcId="{14E3FC38-B691-469B-9078-8615EA029CB9}" destId="{D153BFAC-5B1F-4EC8-B9D2-BEF53572B9FC}" srcOrd="0" destOrd="0" presId="urn:microsoft.com/office/officeart/2005/8/layout/vList2"/>
    <dgm:cxn modelId="{78384362-4B3D-4F35-B58B-EEF614BB5B12}" srcId="{9A91E940-4B8E-4AB6-8FC3-09B5B1497C40}" destId="{14E3FC38-B691-469B-9078-8615EA029CB9}" srcOrd="0" destOrd="0" parTransId="{90442AF7-01BA-48B2-AA54-8A38D55A3E4A}" sibTransId="{0C951809-C3A0-414C-ADCE-025D5C19A30D}"/>
    <dgm:cxn modelId="{EA5891BB-0975-48DA-88E8-8D1D788B7CDD}" type="presOf" srcId="{9A91E940-4B8E-4AB6-8FC3-09B5B1497C40}" destId="{CD538DB8-1A94-4D3B-A169-57759C03AE7D}" srcOrd="0" destOrd="0" presId="urn:microsoft.com/office/officeart/2005/8/layout/vList2"/>
    <dgm:cxn modelId="{4072486F-9E47-483B-A510-BD3F1F10AFB4}" type="presParOf" srcId="{CD538DB8-1A94-4D3B-A169-57759C03AE7D}" destId="{D153BFAC-5B1F-4EC8-B9D2-BEF53572B9F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9A91E940-4B8E-4AB6-8FC3-09B5B1497C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E3FC38-B691-469B-9078-8615EA029CB9}">
      <dgm:prSet/>
      <dgm:spPr/>
      <dgm:t>
        <a:bodyPr/>
        <a:lstStyle/>
        <a:p>
          <a:pPr rtl="0"/>
          <a:r>
            <a:rPr lang="en-US" dirty="0"/>
            <a:t>2.6 CONNECTIONS: user page…</a:t>
          </a:r>
        </a:p>
      </dgm:t>
    </dgm:pt>
    <dgm:pt modelId="{90442AF7-01BA-48B2-AA54-8A38D55A3E4A}" type="parTrans" cxnId="{78384362-4B3D-4F35-B58B-EEF614BB5B12}">
      <dgm:prSet/>
      <dgm:spPr/>
      <dgm:t>
        <a:bodyPr/>
        <a:lstStyle/>
        <a:p>
          <a:endParaRPr lang="en-US"/>
        </a:p>
      </dgm:t>
    </dgm:pt>
    <dgm:pt modelId="{0C951809-C3A0-414C-ADCE-025D5C19A30D}" type="sibTrans" cxnId="{78384362-4B3D-4F35-B58B-EEF614BB5B12}">
      <dgm:prSet/>
      <dgm:spPr/>
      <dgm:t>
        <a:bodyPr/>
        <a:lstStyle/>
        <a:p>
          <a:endParaRPr lang="en-US"/>
        </a:p>
      </dgm:t>
    </dgm:pt>
    <dgm:pt modelId="{CD538DB8-1A94-4D3B-A169-57759C03AE7D}" type="pres">
      <dgm:prSet presAssocID="{9A91E940-4B8E-4AB6-8FC3-09B5B1497C40}" presName="linear" presStyleCnt="0">
        <dgm:presLayoutVars>
          <dgm:animLvl val="lvl"/>
          <dgm:resizeHandles val="exact"/>
        </dgm:presLayoutVars>
      </dgm:prSet>
      <dgm:spPr/>
    </dgm:pt>
    <dgm:pt modelId="{D153BFAC-5B1F-4EC8-B9D2-BEF53572B9FC}" type="pres">
      <dgm:prSet presAssocID="{14E3FC38-B691-469B-9078-8615EA029CB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D639221-64FB-4A30-9418-2D34E906F593}" type="presOf" srcId="{14E3FC38-B691-469B-9078-8615EA029CB9}" destId="{D153BFAC-5B1F-4EC8-B9D2-BEF53572B9FC}" srcOrd="0" destOrd="0" presId="urn:microsoft.com/office/officeart/2005/8/layout/vList2"/>
    <dgm:cxn modelId="{78384362-4B3D-4F35-B58B-EEF614BB5B12}" srcId="{9A91E940-4B8E-4AB6-8FC3-09B5B1497C40}" destId="{14E3FC38-B691-469B-9078-8615EA029CB9}" srcOrd="0" destOrd="0" parTransId="{90442AF7-01BA-48B2-AA54-8A38D55A3E4A}" sibTransId="{0C951809-C3A0-414C-ADCE-025D5C19A30D}"/>
    <dgm:cxn modelId="{8B5D78FE-309E-4DC6-9771-DEC1C10E0B8C}" type="presOf" srcId="{9A91E940-4B8E-4AB6-8FC3-09B5B1497C40}" destId="{CD538DB8-1A94-4D3B-A169-57759C03AE7D}" srcOrd="0" destOrd="0" presId="urn:microsoft.com/office/officeart/2005/8/layout/vList2"/>
    <dgm:cxn modelId="{9AEB2E25-C775-4A53-9911-552F5427D612}" type="presParOf" srcId="{CD538DB8-1A94-4D3B-A169-57759C03AE7D}" destId="{D153BFAC-5B1F-4EC8-B9D2-BEF53572B9F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Summary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412AF21-25F3-4886-BCA1-D9EA6F96A13F}" type="presOf" srcId="{2DAD9AB5-2A00-49AB-B666-99862E010CA4}" destId="{ED55E89D-CE7B-4A90-8D3E-0811C4F70E2A}" srcOrd="0" destOrd="0" presId="urn:microsoft.com/office/officeart/2005/8/layout/vList2"/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89242451-AA71-411F-BA58-08E80D0FF3FE}" type="presOf" srcId="{A7FAB410-C736-49CB-94D0-2E105F3F78E0}" destId="{57DEE79B-6F3B-4090-8E60-93AAF262AD8A}" srcOrd="0" destOrd="0" presId="urn:microsoft.com/office/officeart/2005/8/layout/vList2"/>
    <dgm:cxn modelId="{9F0B40CB-30BB-4A75-AF64-A1B54E975A78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References</a:t>
          </a:r>
          <a:r>
            <a:rPr lang="en-US" b="1" dirty="0"/>
            <a:t>		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E3C7C6B3-CE32-4998-A139-E5E4701302C6}" type="presOf" srcId="{A7FAB410-C736-49CB-94D0-2E105F3F78E0}" destId="{57DEE79B-6F3B-4090-8E60-93AAF262AD8A}" srcOrd="0" destOrd="0" presId="urn:microsoft.com/office/officeart/2005/8/layout/vList2"/>
    <dgm:cxn modelId="{CD3A88BC-27FB-47FF-90C9-A267CF92B330}" type="presOf" srcId="{2DAD9AB5-2A00-49AB-B666-99862E010CA4}" destId="{ED55E89D-CE7B-4A90-8D3E-0811C4F70E2A}" srcOrd="0" destOrd="0" presId="urn:microsoft.com/office/officeart/2005/8/layout/vList2"/>
    <dgm:cxn modelId="{01C8795D-88E7-462D-ADDD-9E32BA16BDB6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22D5C6-8099-487E-A5B4-248EECEAF8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96DC4-DB49-4405-AA88-E56AEB302AC8}">
      <dgm:prSet/>
      <dgm:spPr/>
      <dgm:t>
        <a:bodyPr/>
        <a:lstStyle/>
        <a:p>
          <a:pPr rtl="0"/>
          <a:r>
            <a:rPr lang="en-US" b="1" dirty="0"/>
            <a:t>Outline </a:t>
          </a:r>
        </a:p>
      </dgm:t>
    </dgm:pt>
    <dgm:pt modelId="{91FB0EAF-7376-49A3-9B3E-99D8E8470B7A}" type="parTrans" cxnId="{C1A3996E-4F14-4AE1-8A07-44CEE6AEC1D4}">
      <dgm:prSet/>
      <dgm:spPr/>
      <dgm:t>
        <a:bodyPr/>
        <a:lstStyle/>
        <a:p>
          <a:endParaRPr lang="en-US"/>
        </a:p>
      </dgm:t>
    </dgm:pt>
    <dgm:pt modelId="{7DD445DA-CAC8-411A-82F8-6EFE3DCB556F}" type="sibTrans" cxnId="{C1A3996E-4F14-4AE1-8A07-44CEE6AEC1D4}">
      <dgm:prSet/>
      <dgm:spPr/>
      <dgm:t>
        <a:bodyPr/>
        <a:lstStyle/>
        <a:p>
          <a:endParaRPr lang="en-US"/>
        </a:p>
      </dgm:t>
    </dgm:pt>
    <dgm:pt modelId="{A4125058-B3F7-431C-AC98-77DAE712E0A7}" type="pres">
      <dgm:prSet presAssocID="{0322D5C6-8099-487E-A5B4-248EECEAF875}" presName="linear" presStyleCnt="0">
        <dgm:presLayoutVars>
          <dgm:animLvl val="lvl"/>
          <dgm:resizeHandles val="exact"/>
        </dgm:presLayoutVars>
      </dgm:prSet>
      <dgm:spPr/>
    </dgm:pt>
    <dgm:pt modelId="{1EA081EB-CC88-4FD4-B8DC-010B9C622719}" type="pres">
      <dgm:prSet presAssocID="{E4D96DC4-DB49-4405-AA88-E56AEB302AC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37AE528-1F9B-4BC2-BA60-C6C8D42A4760}" type="presOf" srcId="{0322D5C6-8099-487E-A5B4-248EECEAF875}" destId="{A4125058-B3F7-431C-AC98-77DAE712E0A7}" srcOrd="0" destOrd="0" presId="urn:microsoft.com/office/officeart/2005/8/layout/vList2"/>
    <dgm:cxn modelId="{C1A3996E-4F14-4AE1-8A07-44CEE6AEC1D4}" srcId="{0322D5C6-8099-487E-A5B4-248EECEAF875}" destId="{E4D96DC4-DB49-4405-AA88-E56AEB302AC8}" srcOrd="0" destOrd="0" parTransId="{91FB0EAF-7376-49A3-9B3E-99D8E8470B7A}" sibTransId="{7DD445DA-CAC8-411A-82F8-6EFE3DCB556F}"/>
    <dgm:cxn modelId="{C4363CB7-B5A2-4BED-A5CE-DA71E01B3908}" type="presOf" srcId="{E4D96DC4-DB49-4405-AA88-E56AEB302AC8}" destId="{1EA081EB-CC88-4FD4-B8DC-010B9C622719}" srcOrd="0" destOrd="0" presId="urn:microsoft.com/office/officeart/2005/8/layout/vList2"/>
    <dgm:cxn modelId="{DE90ED21-3C47-461C-8A47-C254AADEF66D}" type="presParOf" srcId="{A4125058-B3F7-431C-AC98-77DAE712E0A7}" destId="{1EA081EB-CC88-4FD4-B8DC-010B9C6227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 Retrieving data from MySQL using PHP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4E997154-E835-401D-A6D7-C08C2A7A33FD}" type="presOf" srcId="{635D3789-FCF4-4621-A1FB-B16421A5071B}" destId="{873F5B80-720A-418E-9F48-6874182180FE}" srcOrd="0" destOrd="0" presId="urn:microsoft.com/office/officeart/2005/8/layout/vList2"/>
    <dgm:cxn modelId="{2C3AB17A-0750-4668-AC46-03C2C9EF067A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5A925721-ABB9-4343-B41E-0D8BB03B2822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1.1 Connection with database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F5C14A98-B4E0-4413-A4B9-534B5407E254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15EB9EB3-4064-48D0-BE33-E2DB0EF70851}" type="presOf" srcId="{635D3789-FCF4-4621-A1FB-B16421A5071B}" destId="{873F5B80-720A-418E-9F48-6874182180FE}" srcOrd="0" destOrd="0" presId="urn:microsoft.com/office/officeart/2005/8/layout/vList2"/>
    <dgm:cxn modelId="{8EB67B7A-86E4-4C0F-863B-F2CFF650B193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1.2 Selecting data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BABBFE06-014F-4371-B93C-16EC7A52122D}" type="presOf" srcId="{635D3789-FCF4-4621-A1FB-B16421A5071B}" destId="{873F5B80-720A-418E-9F48-6874182180FE}" srcOrd="0" destOrd="0" presId="urn:microsoft.com/office/officeart/2005/8/layout/vList2"/>
    <dgm:cxn modelId="{8232373A-BD55-43B6-B809-06B07BC095FB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47FE4CD1-6CC8-4A54-A4A5-2987B6B7740E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1.2 Selecting data…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C9F03BC4-5D73-4A20-B71A-0942444EEDD4}" type="presOf" srcId="{635D3789-FCF4-4621-A1FB-B16421A5071B}" destId="{873F5B80-720A-418E-9F48-6874182180FE}" srcOrd="0" destOrd="0" presId="urn:microsoft.com/office/officeart/2005/8/layout/vList2"/>
    <dgm:cxn modelId="{FAFD5FC6-EFFE-4F06-8AB5-7DD2B65845E4}" type="presOf" srcId="{1DC02E1F-0B64-4229-8440-ADAE293E278B}" destId="{D6B6DAC4-CCEA-41D0-BAC1-7DBCE2B15E9B}" srcOrd="0" destOrd="0" presId="urn:microsoft.com/office/officeart/2005/8/layout/vList2"/>
    <dgm:cxn modelId="{00E83ECB-94C1-4275-98F3-09AD6BA48FE5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1.2 Selecting data…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D5E27C41-6F48-4893-91FD-83A03320ACFB}" type="presOf" srcId="{635D3789-FCF4-4621-A1FB-B16421A5071B}" destId="{873F5B80-720A-418E-9F48-6874182180FE}" srcOrd="0" destOrd="0" presId="urn:microsoft.com/office/officeart/2005/8/layout/vList2"/>
    <dgm:cxn modelId="{3DC60867-AA6C-4A26-A01A-D78CB2364E72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2F80F5EF-BFCF-47B9-8D9C-8562751767AB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0" dirty="0"/>
            <a:t>1.2 Selecting data…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 custScaleY="132374">
        <dgm:presLayoutVars>
          <dgm:chMax val="0"/>
          <dgm:bulletEnabled val="1"/>
        </dgm:presLayoutVars>
      </dgm:prSet>
      <dgm:spPr/>
    </dgm:pt>
  </dgm:ptLst>
  <dgm:cxnLst>
    <dgm:cxn modelId="{4B48FD87-9CB7-4002-B771-732E87FB984A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2E3C08BA-3D06-451F-BD5C-70A16171695C}" type="presOf" srcId="{635D3789-FCF4-4621-A1FB-B16421A5071B}" destId="{873F5B80-720A-418E-9F48-6874182180FE}" srcOrd="0" destOrd="0" presId="urn:microsoft.com/office/officeart/2005/8/layout/vList2"/>
    <dgm:cxn modelId="{46FED5B4-9841-4CFC-8920-329B24FADF6B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E11AD-5A2A-428D-A15C-9AC5AA8B0342}">
      <dsp:nvSpPr>
        <dsp:cNvPr id="0" name=""/>
        <dsp:cNvSpPr/>
      </dsp:nvSpPr>
      <dsp:spPr>
        <a:xfrm>
          <a:off x="0" y="22256"/>
          <a:ext cx="7772400" cy="13352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Retrieving data from MySQL using PHP </a:t>
          </a:r>
        </a:p>
      </dsp:txBody>
      <dsp:txXfrm>
        <a:off x="65180" y="87436"/>
        <a:ext cx="7642040" cy="12048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1.3 Display structure</a:t>
          </a:r>
        </a:p>
      </dsp:txBody>
      <dsp:txXfrm>
        <a:off x="55796" y="55797"/>
        <a:ext cx="8118008" cy="10314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1.4 Writing data</a:t>
          </a:r>
        </a:p>
      </dsp:txBody>
      <dsp:txXfrm>
        <a:off x="55796" y="55797"/>
        <a:ext cx="8118008" cy="103140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1.4 Writing data…</a:t>
          </a:r>
        </a:p>
      </dsp:txBody>
      <dsp:txXfrm>
        <a:off x="55796" y="55797"/>
        <a:ext cx="8118008" cy="103140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1.4 Writing data…</a:t>
          </a:r>
        </a:p>
      </dsp:txBody>
      <dsp:txXfrm>
        <a:off x="55796" y="55797"/>
        <a:ext cx="8118008" cy="103140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1.4 Writing data…</a:t>
          </a:r>
        </a:p>
      </dsp:txBody>
      <dsp:txXfrm>
        <a:off x="55796" y="55797"/>
        <a:ext cx="8118008" cy="103140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1.5 Example</a:t>
          </a:r>
        </a:p>
      </dsp:txBody>
      <dsp:txXfrm>
        <a:off x="55796" y="55797"/>
        <a:ext cx="8118008" cy="10314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1.5 Example…</a:t>
          </a:r>
        </a:p>
      </dsp:txBody>
      <dsp:txXfrm>
        <a:off x="55796" y="55797"/>
        <a:ext cx="8118008" cy="103140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1.5 Example…</a:t>
          </a:r>
        </a:p>
      </dsp:txBody>
      <dsp:txXfrm>
        <a:off x="55796" y="55797"/>
        <a:ext cx="8118008" cy="103140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1.5 Example…</a:t>
          </a:r>
        </a:p>
      </dsp:txBody>
      <dsp:txXfrm>
        <a:off x="55796" y="55797"/>
        <a:ext cx="8118008" cy="103140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CA9A5-B9A3-4227-BA47-0F801AFC067A}">
      <dsp:nvSpPr>
        <dsp:cNvPr id="0" name=""/>
        <dsp:cNvSpPr/>
      </dsp:nvSpPr>
      <dsp:spPr>
        <a:xfrm>
          <a:off x="0" y="14287"/>
          <a:ext cx="8229600" cy="1114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/>
            <a:t>2. CONNECTIONS: User login </a:t>
          </a:r>
        </a:p>
      </dsp:txBody>
      <dsp:txXfrm>
        <a:off x="54402" y="68689"/>
        <a:ext cx="8120796" cy="10056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081EB-CC88-4FD4-B8DC-010B9C622719}">
      <dsp:nvSpPr>
        <dsp:cNvPr id="0" name=""/>
        <dsp:cNvSpPr/>
      </dsp:nvSpPr>
      <dsp:spPr>
        <a:xfrm>
          <a:off x="0" y="43829"/>
          <a:ext cx="82296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Summary of the previous lecture</a:t>
          </a:r>
        </a:p>
      </dsp:txBody>
      <dsp:txXfrm>
        <a:off x="51517" y="95346"/>
        <a:ext cx="8126566" cy="95230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262B9-A97C-4A0F-B8CB-A8F12CD1BBE7}">
      <dsp:nvSpPr>
        <dsp:cNvPr id="0" name=""/>
        <dsp:cNvSpPr/>
      </dsp:nvSpPr>
      <dsp:spPr>
        <a:xfrm>
          <a:off x="0" y="0"/>
          <a:ext cx="8229600" cy="1142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2.1 CONNECTIONS: User login form</a:t>
          </a:r>
        </a:p>
      </dsp:txBody>
      <dsp:txXfrm>
        <a:off x="55797" y="55797"/>
        <a:ext cx="8118006" cy="103140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2.2 CONNECTIONS: database connection</a:t>
          </a:r>
        </a:p>
      </dsp:txBody>
      <dsp:txXfrm>
        <a:off x="55796" y="55797"/>
        <a:ext cx="8118008" cy="103140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2.3 CONNECTIONS: Retrieve user’s input</a:t>
          </a:r>
        </a:p>
      </dsp:txBody>
      <dsp:txXfrm>
        <a:off x="55796" y="55797"/>
        <a:ext cx="8118008" cy="103140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2.4 CONNECTIONS: Select record</a:t>
          </a:r>
        </a:p>
      </dsp:txBody>
      <dsp:txXfrm>
        <a:off x="55796" y="55797"/>
        <a:ext cx="8118008" cy="103140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2.5 CONNECTIONS: Redirect</a:t>
          </a:r>
        </a:p>
      </dsp:txBody>
      <dsp:txXfrm>
        <a:off x="55796" y="55797"/>
        <a:ext cx="8118008" cy="103140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3BFAC-5B1F-4EC8-B9D2-BEF53572B9FC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2.6 CONNECTIONS: user page</a:t>
          </a:r>
        </a:p>
      </dsp:txBody>
      <dsp:txXfrm>
        <a:off x="55030" y="62882"/>
        <a:ext cx="8119540" cy="1017235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3BFAC-5B1F-4EC8-B9D2-BEF53572B9FC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2.6 CONNECTIONS: user page…</a:t>
          </a:r>
        </a:p>
      </dsp:txBody>
      <dsp:txXfrm>
        <a:off x="55030" y="62882"/>
        <a:ext cx="8119540" cy="101723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Summary</a:t>
          </a:r>
        </a:p>
      </dsp:txBody>
      <dsp:txXfrm>
        <a:off x="55030" y="62882"/>
        <a:ext cx="8119540" cy="101723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References</a:t>
          </a:r>
          <a:r>
            <a:rPr lang="en-US" sz="4700" b="1" kern="1200" dirty="0"/>
            <a:t>		</a:t>
          </a:r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081EB-CC88-4FD4-B8DC-010B9C622719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Outline </a:t>
          </a:r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 Retrieving data from MySQL using PHP</a:t>
          </a:r>
        </a:p>
      </dsp:txBody>
      <dsp:txXfrm>
        <a:off x="55796" y="55797"/>
        <a:ext cx="8118008" cy="10314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1.1 Connection with database</a:t>
          </a:r>
        </a:p>
      </dsp:txBody>
      <dsp:txXfrm>
        <a:off x="55796" y="55797"/>
        <a:ext cx="8118008" cy="10314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1.2 Selecting data</a:t>
          </a:r>
        </a:p>
      </dsp:txBody>
      <dsp:txXfrm>
        <a:off x="55796" y="55797"/>
        <a:ext cx="8118008" cy="10314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1.2 Selecting data…</a:t>
          </a:r>
        </a:p>
      </dsp:txBody>
      <dsp:txXfrm>
        <a:off x="55796" y="55797"/>
        <a:ext cx="8118008" cy="10314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1.2 Selecting data…</a:t>
          </a:r>
        </a:p>
      </dsp:txBody>
      <dsp:txXfrm>
        <a:off x="55796" y="55797"/>
        <a:ext cx="8118008" cy="10314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"/>
          <a:ext cx="8229600" cy="1142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1.2 Selecting data…</a:t>
          </a:r>
        </a:p>
      </dsp:txBody>
      <dsp:txXfrm>
        <a:off x="55796" y="55797"/>
        <a:ext cx="8118008" cy="1031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93511-4BA4-4AE3-B9A1-877A42989845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C1F96-995C-4FD4-BECB-5560797BC4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5969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A685B-0056-46C4-AE8C-ACCDB1ADE2D0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E562A-E328-4735-ADD3-C96F1B8E0A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94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B7C0-5458-4854-963A-FB44F7C4BF46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002-6708-4B6F-9EC5-6942635BC552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31DA-DD9C-4336-B2E7-6260B303B070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BBAE9-9EAE-4327-AB52-B822AE31EFB1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15E1-DB4D-4EA5-A3E5-E4C85BA83E1D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54-9235-42E9-8A5E-C6B8296BAB41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4C5B-6CA4-4EC2-BBB5-CBA2C8414B8C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BD5D-7BEA-4331-AA98-4A889C336B8F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0F83-1D37-4589-B5BB-D1201B1EF874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F921-9606-45D4-9DF4-13FD1AE1344A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6CD-92C0-460F-B5DA-5A536357CA9D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8497A-6CF6-40DC-A0A1-27C4975BA79C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PHP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5.xml"/><Relationship Id="rId9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6.xml"/><Relationship Id="rId7" Type="http://schemas.openxmlformats.org/officeDocument/2006/relationships/image" Target="../media/image5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7.xml"/><Relationship Id="rId7" Type="http://schemas.openxmlformats.org/officeDocument/2006/relationships/image" Target="../media/image7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18.xml"/><Relationship Id="rId7" Type="http://schemas.openxmlformats.org/officeDocument/2006/relationships/image" Target="../media/image10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7" Type="http://schemas.openxmlformats.org/officeDocument/2006/relationships/image" Target="../media/image12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7" Type="http://schemas.openxmlformats.org/officeDocument/2006/relationships/image" Target="../media/image13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7" Type="http://schemas.openxmlformats.org/officeDocument/2006/relationships/image" Target="../media/image14.pn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7" Type="http://schemas.openxmlformats.org/officeDocument/2006/relationships/image" Target="../media/image15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24.xml"/><Relationship Id="rId7" Type="http://schemas.openxmlformats.org/officeDocument/2006/relationships/image" Target="../media/image16.png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7" Type="http://schemas.openxmlformats.org/officeDocument/2006/relationships/image" Target="../media/image18.png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diagramLayout" Target="../diagrams/layout26.xml"/><Relationship Id="rId7" Type="http://schemas.openxmlformats.org/officeDocument/2006/relationships/image" Target="../media/image19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86140669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7394563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&lt;table border=‘1’&gt;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Name&lt;/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Email&lt;/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Password&lt;/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Picture&lt;/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&lt;/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/>
              <a:t>&lt;td&gt; &amp;</a:t>
            </a:r>
            <a:r>
              <a:rPr lang="en-US" b="1" dirty="0" err="1"/>
              <a:t>nbsp</a:t>
            </a:r>
            <a:r>
              <a:rPr lang="en-US" b="1" dirty="0"/>
              <a:t>;&lt;/td&gt;</a:t>
            </a:r>
          </a:p>
          <a:p>
            <a:pPr marL="0" indent="0">
              <a:buNone/>
            </a:pPr>
            <a:r>
              <a:rPr lang="en-US" b="1" dirty="0"/>
              <a:t>&lt;td&gt; &amp;</a:t>
            </a:r>
            <a:r>
              <a:rPr lang="en-US" b="1" dirty="0" err="1"/>
              <a:t>nbsp</a:t>
            </a:r>
            <a:r>
              <a:rPr lang="en-US" b="1" dirty="0"/>
              <a:t>;&lt;/td&gt;</a:t>
            </a:r>
          </a:p>
          <a:p>
            <a:pPr marL="0" indent="0">
              <a:buNone/>
            </a:pPr>
            <a:r>
              <a:rPr lang="en-US" b="1" dirty="0"/>
              <a:t>&lt;td&gt; &amp;</a:t>
            </a:r>
            <a:r>
              <a:rPr lang="en-US" b="1" dirty="0" err="1"/>
              <a:t>nbsp</a:t>
            </a:r>
            <a:r>
              <a:rPr lang="en-US" b="1" dirty="0"/>
              <a:t>;&lt;/td&gt;</a:t>
            </a:r>
          </a:p>
          <a:p>
            <a:pPr marL="0" indent="0">
              <a:buNone/>
            </a:pPr>
            <a:r>
              <a:rPr lang="en-US" b="1" dirty="0"/>
              <a:t>&lt;td&gt; &amp;</a:t>
            </a:r>
            <a:r>
              <a:rPr lang="en-US" b="1" dirty="0" err="1"/>
              <a:t>nbsp</a:t>
            </a:r>
            <a:r>
              <a:rPr lang="en-US" b="1" dirty="0"/>
              <a:t>;&lt;/td&gt;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&lt;/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/>
              <a:t>&lt;/table&gt;</a:t>
            </a:r>
          </a:p>
        </p:txBody>
      </p:sp>
    </p:spTree>
    <p:extLst>
      <p:ext uri="{BB962C8B-B14F-4D97-AF65-F5344CB8AC3E}">
        <p14:creationId xmlns:p14="http://schemas.microsoft.com/office/powerpoint/2010/main" val="170116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1589242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alibri" pitchFamily="34" charset="0"/>
                <a:cs typeface="Calibri" pitchFamily="34" charset="0"/>
              </a:rPr>
              <a:t>mysql_fetch_array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(result-resource);</a:t>
            </a:r>
          </a:p>
          <a:p>
            <a:pPr lvl="1"/>
            <a:r>
              <a:rPr lang="en-US" b="1" dirty="0" err="1">
                <a:latin typeface="Calibri" pitchFamily="34" charset="0"/>
                <a:cs typeface="Calibri" pitchFamily="34" charset="0"/>
              </a:rPr>
              <a:t>mysql_fetch_array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$result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6383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0643963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1676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$result=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3657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$row = </a:t>
            </a:r>
            <a:r>
              <a:rPr lang="en-US" sz="2800" b="1" dirty="0" err="1"/>
              <a:t>mysql_fetch_array</a:t>
            </a:r>
            <a:r>
              <a:rPr lang="en-US" sz="2800" b="1" dirty="0"/>
              <a:t>($result);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61281"/>
              </p:ext>
            </p:extLst>
          </p:nvPr>
        </p:nvGraphicFramePr>
        <p:xfrm>
          <a:off x="1524000" y="1676400"/>
          <a:ext cx="685585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9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6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0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ali@yahoo.com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upload/123ali.jpg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638592"/>
              </p:ext>
            </p:extLst>
          </p:nvPr>
        </p:nvGraphicFramePr>
        <p:xfrm>
          <a:off x="1524000" y="2438400"/>
          <a:ext cx="685585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9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6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0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Umar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umar@yahoo.com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upload/123umar.jpg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0" y="472479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$row=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573576"/>
              </p:ext>
            </p:extLst>
          </p:nvPr>
        </p:nvGraphicFramePr>
        <p:xfrm>
          <a:off x="1257300" y="4569210"/>
          <a:ext cx="7543800" cy="67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880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ali@yahoo.com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upload/123ali.jpg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295400" y="517107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user_Id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209800" y="517107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user_Name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6047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user_Email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270679" y="516047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user_Password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7162800" y="516047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user_Picture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447800" y="4267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306614" y="418082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400300" y="4267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125532" y="42349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25733" y="42349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56693" y="5715000"/>
            <a:ext cx="2472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echo $row [</a:t>
            </a:r>
            <a:r>
              <a:rPr lang="en-US" sz="2800" b="1" dirty="0">
                <a:solidFill>
                  <a:srgbClr val="FF0000"/>
                </a:solidFill>
              </a:rPr>
              <a:t>1</a:t>
            </a:r>
            <a:r>
              <a:rPr lang="en-US" sz="2800" b="1" dirty="0"/>
              <a:t>];  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45992" y="5704528"/>
            <a:ext cx="407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echo $row[</a:t>
            </a:r>
            <a:r>
              <a:rPr lang="en-US" sz="2800" b="1" dirty="0">
                <a:solidFill>
                  <a:srgbClr val="FF0000"/>
                </a:solidFill>
              </a:rPr>
              <a:t>‘</a:t>
            </a:r>
            <a:r>
              <a:rPr lang="en-US" sz="2800" b="1" dirty="0" err="1">
                <a:solidFill>
                  <a:srgbClr val="FF0000"/>
                </a:solidFill>
              </a:rPr>
              <a:t>user_Name</a:t>
            </a:r>
            <a:r>
              <a:rPr lang="en-US" sz="2800" b="1" dirty="0">
                <a:solidFill>
                  <a:srgbClr val="FF0000"/>
                </a:solidFill>
              </a:rPr>
              <a:t>’</a:t>
            </a:r>
            <a:r>
              <a:rPr lang="en-US" sz="2800" b="1" dirty="0"/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73704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8931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&lt;table border=‘1’&gt;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Name&lt;/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Email&lt;/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Password&lt;/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th</a:t>
            </a:r>
            <a:r>
              <a:rPr lang="en-US" b="1" dirty="0"/>
              <a:t>&gt; User Picture&lt;/</a:t>
            </a:r>
            <a:r>
              <a:rPr lang="en-US" b="1" dirty="0" err="1"/>
              <a:t>th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&lt;/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$row[1]; ?&gt;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$row[2]; ?&gt;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$row[3]; ?&gt;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img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src</a:t>
            </a:r>
            <a:r>
              <a:rPr lang="en-US" b="1" dirty="0">
                <a:solidFill>
                  <a:srgbClr val="FF0000"/>
                </a:solidFill>
              </a:rPr>
              <a:t>= “&lt;?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$row[4]; ?&gt;”&gt;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&lt;/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/>
              <a:t>&lt;/table&gt;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001550"/>
              </p:ext>
            </p:extLst>
          </p:nvPr>
        </p:nvGraphicFramePr>
        <p:xfrm>
          <a:off x="2971800" y="1524000"/>
          <a:ext cx="586740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</a:t>
                      </a:r>
                      <a:r>
                        <a:rPr lang="en-US" baseline="0" dirty="0"/>
                        <a:t> Password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 Picture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ali@yahoo.com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10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9193957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&lt;table border=‘1’&gt;</a:t>
            </a:r>
          </a:p>
          <a:p>
            <a:pPr marL="0" indent="0">
              <a:buNone/>
            </a:pPr>
            <a:r>
              <a:rPr lang="en-US" b="1" dirty="0"/>
              <a:t>Heading Row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/>
              <a:t>while($rows = </a:t>
            </a:r>
            <a:r>
              <a:rPr lang="en-US" b="1" dirty="0" err="1"/>
              <a:t>mysql_fetch_array</a:t>
            </a:r>
            <a:r>
              <a:rPr lang="en-US" b="1" dirty="0"/>
              <a:t>($result))</a:t>
            </a:r>
          </a:p>
          <a:p>
            <a:pPr marL="0" indent="0">
              <a:buNone/>
            </a:pPr>
            <a:r>
              <a:rPr lang="en-US" b="1" dirty="0"/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?&gt;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$row[1]; ?&gt;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$row[2]; ?&gt;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$row[3]; ?&gt;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/>
              <a:t>&lt;td&gt; </a:t>
            </a: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img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src</a:t>
            </a:r>
            <a:r>
              <a:rPr lang="en-US" b="1" dirty="0">
                <a:solidFill>
                  <a:srgbClr val="FF0000"/>
                </a:solidFill>
              </a:rPr>
              <a:t>= “&lt;?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 echo $row[3]; ?&gt;”&gt; </a:t>
            </a:r>
            <a:r>
              <a:rPr lang="en-US" b="1" dirty="0"/>
              <a:t>&lt;/td&gt;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&lt;/</a:t>
            </a:r>
            <a:r>
              <a:rPr lang="en-US" b="1" dirty="0" err="1">
                <a:solidFill>
                  <a:srgbClr val="FF0000"/>
                </a:solidFill>
              </a:rPr>
              <a:t>tr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r>
              <a:rPr lang="en-US" b="1" dirty="0">
                <a:solidFill>
                  <a:srgbClr val="FF0000"/>
                </a:solidFill>
              </a:rPr>
              <a:t> } ?&gt;</a:t>
            </a:r>
          </a:p>
          <a:p>
            <a:pPr marL="0" indent="0">
              <a:buNone/>
            </a:pPr>
            <a:r>
              <a:rPr lang="en-US" b="1" dirty="0"/>
              <a:t>&lt;/table&gt;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636731"/>
              </p:ext>
            </p:extLst>
          </p:nvPr>
        </p:nvGraphicFramePr>
        <p:xfrm>
          <a:off x="3048000" y="1600200"/>
          <a:ext cx="5867401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</a:t>
                      </a:r>
                      <a:r>
                        <a:rPr lang="en-US" baseline="0" dirty="0"/>
                        <a:t> Password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 Picture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ali@yahoo.com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umar@yahoo.com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75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0984070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0"/>
            <a:ext cx="6820852" cy="176237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353985"/>
            <a:ext cx="5753903" cy="743054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65" y="4191000"/>
            <a:ext cx="6287378" cy="714475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65" y="5181600"/>
            <a:ext cx="7211432" cy="657317"/>
          </a:xfrm>
          <a:prstGeom prst="rect">
            <a:avLst/>
          </a:prstGeom>
        </p:spPr>
      </p:pic>
      <p:sp>
        <p:nvSpPr>
          <p:cNvPr id="12" name="Right Brace 11"/>
          <p:cNvSpPr/>
          <p:nvPr/>
        </p:nvSpPr>
        <p:spPr>
          <a:xfrm>
            <a:off x="7125652" y="1524000"/>
            <a:ext cx="265748" cy="176237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00" y="2209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Starts a HTML page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058703" y="3725512"/>
            <a:ext cx="554940" cy="1606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13643" y="3505200"/>
            <a:ext cx="2530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Connection to database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477000" y="4343400"/>
            <a:ext cx="4572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125652" y="4097039"/>
            <a:ext cx="1865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Select command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336174" y="4724400"/>
            <a:ext cx="5980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125652" y="4548237"/>
            <a:ext cx="2018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Query executed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4953000" y="5510258"/>
            <a:ext cx="1219200" cy="2547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36174" y="5637643"/>
            <a:ext cx="2350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Counting number of rows</a:t>
            </a:r>
          </a:p>
        </p:txBody>
      </p:sp>
    </p:spTree>
    <p:extLst>
      <p:ext uri="{BB962C8B-B14F-4D97-AF65-F5344CB8AC3E}">
        <p14:creationId xmlns:p14="http://schemas.microsoft.com/office/powerpoint/2010/main" val="214521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7" grpId="0"/>
      <p:bldP spid="20" grpId="0"/>
      <p:bldP spid="24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7751239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00200"/>
            <a:ext cx="7125695" cy="2486372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343400"/>
            <a:ext cx="8154539" cy="1352739"/>
          </a:xfrm>
          <a:prstGeom prst="rect">
            <a:avLst/>
          </a:prstGeom>
        </p:spPr>
      </p:pic>
      <p:sp>
        <p:nvSpPr>
          <p:cNvPr id="7" name="Right Brace 6"/>
          <p:cNvSpPr/>
          <p:nvPr/>
        </p:nvSpPr>
        <p:spPr>
          <a:xfrm>
            <a:off x="7315200" y="1600200"/>
            <a:ext cx="457200" cy="21336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772400" y="2222813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Heading row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057402" y="4528066"/>
            <a:ext cx="304798" cy="1963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09112" y="4158734"/>
            <a:ext cx="1753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Loop starts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124200" y="4528066"/>
            <a:ext cx="1066800" cy="1963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91000" y="4158734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Keeps row </a:t>
            </a:r>
          </a:p>
        </p:txBody>
      </p:sp>
    </p:spTree>
    <p:extLst>
      <p:ext uri="{BB962C8B-B14F-4D97-AF65-F5344CB8AC3E}">
        <p14:creationId xmlns:p14="http://schemas.microsoft.com/office/powerpoint/2010/main" val="9146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6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7531695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0"/>
            <a:ext cx="8229600" cy="2365930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73" y="3977162"/>
            <a:ext cx="2116428" cy="1038370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39" y="5181600"/>
            <a:ext cx="1866362" cy="103837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5105400" y="1676400"/>
            <a:ext cx="8382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9800" y="15240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Displays name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172200" y="2286000"/>
            <a:ext cx="685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48500" y="213360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Displays email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172200" y="2706965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8000" y="250293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Displays password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2057402" y="3124200"/>
            <a:ext cx="228599" cy="4771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52600" y="3599892"/>
            <a:ext cx="1676399" cy="377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Displays image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048000" y="3124201"/>
            <a:ext cx="1219200" cy="664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01980" y="373095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Sets source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1227787" y="4496347"/>
            <a:ext cx="113441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590799" y="4267200"/>
            <a:ext cx="190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Ends loop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2057402" y="5181600"/>
            <a:ext cx="990598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276600" y="501553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Ends table</a:t>
            </a:r>
          </a:p>
        </p:txBody>
      </p:sp>
    </p:spTree>
    <p:extLst>
      <p:ext uri="{BB962C8B-B14F-4D97-AF65-F5344CB8AC3E}">
        <p14:creationId xmlns:p14="http://schemas.microsoft.com/office/powerpoint/2010/main" val="270080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8" grpId="0"/>
      <p:bldP spid="22" grpId="0"/>
      <p:bldP spid="26" grpId="0"/>
      <p:bldP spid="31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6709936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5044"/>
            <a:ext cx="7554380" cy="181000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38" y="3886200"/>
            <a:ext cx="4848902" cy="218153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4234390" y="2209800"/>
            <a:ext cx="2776010" cy="685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81800" y="1828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Records in user’s table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105400" y="4800600"/>
            <a:ext cx="838200" cy="1763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43600" y="4572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Output from the table</a:t>
            </a:r>
          </a:p>
        </p:txBody>
      </p:sp>
    </p:spTree>
    <p:extLst>
      <p:ext uri="{BB962C8B-B14F-4D97-AF65-F5344CB8AC3E}">
        <p14:creationId xmlns:p14="http://schemas.microsoft.com/office/powerpoint/2010/main" val="83717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7299667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for user’s input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Login action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page: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Connection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with database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Retrieve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user’s input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Select a record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from user’s table with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same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email and password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Count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the number of row in result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If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one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row is selected then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fetch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its values and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store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in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session variable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 otherwise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send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an error message on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main page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6419585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FILES super global variable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File uploading in PHP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Storing reference of uploaded file in database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CONNECTIONS: user registration with file upload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5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7634769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6" descr="Connection Home Page! - Google Chrome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47978"/>
            <a:ext cx="8229600" cy="443040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715000" y="3352800"/>
            <a:ext cx="762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53200" y="3124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email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715000" y="3493532"/>
            <a:ext cx="990600" cy="1640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05600" y="349353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Password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7000" y="2895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Post method</a:t>
            </a:r>
          </a:p>
        </p:txBody>
      </p:sp>
    </p:spTree>
    <p:extLst>
      <p:ext uri="{BB962C8B-B14F-4D97-AF65-F5344CB8AC3E}">
        <p14:creationId xmlns:p14="http://schemas.microsoft.com/office/powerpoint/2010/main" val="357025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7332944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&lt;?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php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mysql_connect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localhost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”root”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””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 or die(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“Error in connection”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mysql_select_db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testdatabase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 or die(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“Error in Selection”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?&gt;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876800"/>
            <a:ext cx="5953956" cy="10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14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2532935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2200"/>
            <a:ext cx="7525801" cy="724001"/>
          </a:xfrm>
        </p:spPr>
      </p:pic>
    </p:spTree>
    <p:extLst>
      <p:ext uri="{BB962C8B-B14F-4D97-AF65-F5344CB8AC3E}">
        <p14:creationId xmlns:p14="http://schemas.microsoft.com/office/powerpoint/2010/main" val="602144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0764829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828800"/>
            <a:ext cx="7544854" cy="1409897"/>
          </a:xfrm>
        </p:spPr>
      </p:pic>
    </p:spTree>
    <p:extLst>
      <p:ext uri="{BB962C8B-B14F-4D97-AF65-F5344CB8AC3E}">
        <p14:creationId xmlns:p14="http://schemas.microsoft.com/office/powerpoint/2010/main" val="3883339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6136158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00200"/>
            <a:ext cx="7772400" cy="2876872"/>
          </a:xfr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9" y="4648200"/>
            <a:ext cx="7599501" cy="137179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5715000" y="1752600"/>
            <a:ext cx="838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53200" y="1524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No. of rows selected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876800" y="2133600"/>
            <a:ext cx="12573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24600" y="1893332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Fetch user information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6781800" y="2590800"/>
            <a:ext cx="381000" cy="1219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315200" y="2895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Register session variables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715000" y="4114800"/>
            <a:ext cx="838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781800" y="3962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redirect</a:t>
            </a:r>
          </a:p>
        </p:txBody>
      </p:sp>
      <p:sp>
        <p:nvSpPr>
          <p:cNvPr id="20" name="Right Brace 19"/>
          <p:cNvSpPr/>
          <p:nvPr/>
        </p:nvSpPr>
        <p:spPr>
          <a:xfrm>
            <a:off x="7620000" y="4876800"/>
            <a:ext cx="304800" cy="838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077200" y="48768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If user’s input is invalid</a:t>
            </a:r>
          </a:p>
        </p:txBody>
      </p:sp>
    </p:spTree>
    <p:extLst>
      <p:ext uri="{BB962C8B-B14F-4D97-AF65-F5344CB8AC3E}">
        <p14:creationId xmlns:p14="http://schemas.microsoft.com/office/powerpoint/2010/main" val="269473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 animBg="1"/>
      <p:bldP spid="16" grpId="0"/>
      <p:bldP spid="19" grpId="0"/>
      <p:bldP spid="20" grpId="0" animBg="1"/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2981630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6" descr="Connection User Page! - Google Chrome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47978"/>
            <a:ext cx="8229600" cy="460042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7467600" y="2895600"/>
            <a:ext cx="304800" cy="1219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772400" y="3276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User profile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219200" y="3276600"/>
            <a:ext cx="304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3276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User’s pic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810000" y="3048000"/>
            <a:ext cx="12954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57700" y="3429000"/>
            <a:ext cx="201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User’s information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905000" y="4572000"/>
            <a:ext cx="1295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15425" y="43873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actions</a:t>
            </a:r>
          </a:p>
        </p:txBody>
      </p:sp>
    </p:spTree>
    <p:extLst>
      <p:ext uri="{BB962C8B-B14F-4D97-AF65-F5344CB8AC3E}">
        <p14:creationId xmlns:p14="http://schemas.microsoft.com/office/powerpoint/2010/main" val="276644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2" grpId="0"/>
      <p:bldP spid="15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1056477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3962953" cy="1019317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3200"/>
            <a:ext cx="7696200" cy="2926984"/>
          </a:xfrm>
          <a:prstGeom prst="rect">
            <a:avLst/>
          </a:prstGeom>
        </p:spPr>
      </p:pic>
      <p:sp>
        <p:nvSpPr>
          <p:cNvPr id="16" name="Left Brace 15"/>
          <p:cNvSpPr/>
          <p:nvPr/>
        </p:nvSpPr>
        <p:spPr>
          <a:xfrm>
            <a:off x="457200" y="2895600"/>
            <a:ext cx="457200" cy="277458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6200" y="38100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Profile div</a:t>
            </a:r>
          </a:p>
        </p:txBody>
      </p:sp>
      <p:sp>
        <p:nvSpPr>
          <p:cNvPr id="20" name="Right Brace 19"/>
          <p:cNvSpPr/>
          <p:nvPr/>
        </p:nvSpPr>
        <p:spPr>
          <a:xfrm>
            <a:off x="4648200" y="3143934"/>
            <a:ext cx="1905000" cy="133213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705600" y="3505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Image div</a:t>
            </a:r>
          </a:p>
        </p:txBody>
      </p:sp>
      <p:sp>
        <p:nvSpPr>
          <p:cNvPr id="22" name="Right Brace 21"/>
          <p:cNvSpPr/>
          <p:nvPr/>
        </p:nvSpPr>
        <p:spPr>
          <a:xfrm>
            <a:off x="7924800" y="4561268"/>
            <a:ext cx="228600" cy="9906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153400" y="4800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User’s info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29000" y="3581400"/>
            <a:ext cx="990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‘picture</a:t>
            </a:r>
            <a:r>
              <a:rPr lang="en-US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83640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0" grpId="0" animBg="1"/>
      <p:bldP spid="21" grpId="0"/>
      <p:bldP spid="22" grpId="0" animBg="1"/>
      <p:bldP spid="23" grpId="0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1169992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Retrieving data from MySQL using PHP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CONNECTIONS: login page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862254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Chapter 30, “</a:t>
            </a:r>
            <a:r>
              <a:rPr lang="en-US" dirty="0"/>
              <a:t>Beginning PHP and MySQL” by W. Jason Gilmore, </a:t>
            </a:r>
            <a:r>
              <a:rPr lang="en-US" dirty="0" err="1"/>
              <a:t>Apress</a:t>
            </a:r>
            <a:r>
              <a:rPr lang="en-US" dirty="0"/>
              <a:t> publisher, 4th edition; 2010, ISBN-13 (electronic): 978-1-4302-3115-8.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2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4251320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Retrieving data from MySQL using PHP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CONNECTIONS: login functionality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9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6542762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Connection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with database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Execute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Select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SQL command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Make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display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structure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Write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data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1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0398160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&lt;?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php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mysql_connect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localhost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”root”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””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 or die(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“Error in connection”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mysql_select_db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testdatabase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 or die(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“Error in Selection”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08990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407382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SELECT command in SQL: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SELECT</a:t>
            </a:r>
            <a:r>
              <a:rPr lang="en-US" b="1" dirty="0"/>
              <a:t> column-name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FROM</a:t>
            </a:r>
            <a:r>
              <a:rPr lang="en-US" b="1" dirty="0"/>
              <a:t> table-name</a:t>
            </a:r>
          </a:p>
          <a:p>
            <a:pPr marL="400050" lvl="1" indent="0">
              <a:buNone/>
            </a:pPr>
            <a:r>
              <a:rPr lang="en-US" b="1" dirty="0"/>
              <a:t>SELECT </a:t>
            </a:r>
            <a:r>
              <a:rPr lang="en-US" b="1" dirty="0" err="1">
                <a:solidFill>
                  <a:srgbClr val="FF0000"/>
                </a:solidFill>
              </a:rPr>
              <a:t>user_Name</a:t>
            </a:r>
            <a:endParaRPr lang="en-US" b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en-US" b="1" dirty="0"/>
              <a:t>FROM </a:t>
            </a:r>
            <a:r>
              <a:rPr lang="en-US" b="1" dirty="0">
                <a:solidFill>
                  <a:srgbClr val="FF0000"/>
                </a:solidFill>
              </a:rPr>
              <a:t>users</a:t>
            </a:r>
          </a:p>
          <a:p>
            <a:pPr marL="400050" lvl="1" indent="0">
              <a:buNone/>
            </a:pPr>
            <a:r>
              <a:rPr lang="en-US" b="1" dirty="0"/>
              <a:t>SELECT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</a:p>
          <a:p>
            <a:pPr marL="400050" lvl="1" indent="0">
              <a:buNone/>
            </a:pPr>
            <a:r>
              <a:rPr lang="en-US" b="1" dirty="0"/>
              <a:t>FROM </a:t>
            </a:r>
            <a:r>
              <a:rPr lang="en-US" b="1" dirty="0">
                <a:solidFill>
                  <a:srgbClr val="FF0000"/>
                </a:solidFill>
              </a:rPr>
              <a:t>users</a:t>
            </a:r>
          </a:p>
          <a:p>
            <a:pPr marL="400050" lvl="1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9032770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Condition selection: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SELECT</a:t>
            </a:r>
            <a:r>
              <a:rPr lang="en-US" b="1" dirty="0"/>
              <a:t> column-name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FROM</a:t>
            </a:r>
            <a:r>
              <a:rPr lang="en-US" b="1" dirty="0"/>
              <a:t>  table-name</a:t>
            </a:r>
          </a:p>
          <a:p>
            <a:pPr marL="4000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WHERE</a:t>
            </a:r>
            <a:r>
              <a:rPr lang="en-US" b="1" dirty="0"/>
              <a:t> condition</a:t>
            </a:r>
          </a:p>
          <a:p>
            <a:pPr marL="400050" lvl="1" indent="0">
              <a:buNone/>
            </a:pPr>
            <a:r>
              <a:rPr lang="en-US" b="1" dirty="0"/>
              <a:t>SELECT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</a:p>
          <a:p>
            <a:pPr marL="400050" lvl="1" indent="0">
              <a:buNone/>
            </a:pPr>
            <a:r>
              <a:rPr lang="en-US" b="1" dirty="0"/>
              <a:t>FROM  </a:t>
            </a:r>
            <a:r>
              <a:rPr lang="en-US" b="1" dirty="0">
                <a:solidFill>
                  <a:srgbClr val="FF0000"/>
                </a:solidFill>
              </a:rPr>
              <a:t>users</a:t>
            </a:r>
          </a:p>
          <a:p>
            <a:pPr marL="400050" lvl="1" indent="0">
              <a:buNone/>
            </a:pPr>
            <a:r>
              <a:rPr lang="en-US" b="1" dirty="0"/>
              <a:t>WHERE </a:t>
            </a:r>
            <a:r>
              <a:rPr lang="en-US" b="1" dirty="0" err="1">
                <a:solidFill>
                  <a:srgbClr val="FF0000"/>
                </a:solidFill>
              </a:rPr>
              <a:t>user_Id</a:t>
            </a:r>
            <a:r>
              <a:rPr lang="en-US" b="1" dirty="0">
                <a:solidFill>
                  <a:srgbClr val="FF0000"/>
                </a:solidFill>
              </a:rPr>
              <a:t>&gt;4</a:t>
            </a:r>
          </a:p>
          <a:p>
            <a:pPr marL="400050" lvl="1" indent="0">
              <a:buNone/>
            </a:pPr>
            <a:endParaRPr lang="en-US" b="1" dirty="0"/>
          </a:p>
          <a:p>
            <a:pPr marL="40005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2177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6658003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include(‘</a:t>
            </a:r>
            <a:r>
              <a:rPr lang="en-US" b="1" dirty="0" err="1">
                <a:solidFill>
                  <a:srgbClr val="FF0000"/>
                </a:solidFill>
              </a:rPr>
              <a:t>connection.php</a:t>
            </a:r>
            <a:r>
              <a:rPr lang="en-US" b="1" dirty="0">
                <a:solidFill>
                  <a:srgbClr val="FF0000"/>
                </a:solidFill>
              </a:rPr>
              <a:t>’);</a:t>
            </a:r>
          </a:p>
          <a:p>
            <a:pPr marL="0" indent="0">
              <a:buNone/>
            </a:pPr>
            <a:r>
              <a:rPr lang="en-US" b="1" dirty="0"/>
              <a:t>$</a:t>
            </a:r>
            <a:r>
              <a:rPr lang="en-US" b="1" dirty="0" err="1"/>
              <a:t>sql</a:t>
            </a:r>
            <a:r>
              <a:rPr lang="en-US" b="1" dirty="0"/>
              <a:t> = ‘</a:t>
            </a:r>
            <a:r>
              <a:rPr lang="en-US" b="1" dirty="0">
                <a:solidFill>
                  <a:srgbClr val="FF0000"/>
                </a:solidFill>
              </a:rPr>
              <a:t>select * from users</a:t>
            </a:r>
            <a:r>
              <a:rPr lang="en-US" b="1" dirty="0"/>
              <a:t>’;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$result </a:t>
            </a:r>
            <a:r>
              <a:rPr lang="en-US" b="1" dirty="0"/>
              <a:t>= </a:t>
            </a:r>
            <a:r>
              <a:rPr lang="en-US" b="1" dirty="0" err="1"/>
              <a:t>mysql_query</a:t>
            </a:r>
            <a:r>
              <a:rPr lang="en-US" b="1" dirty="0"/>
              <a:t>($</a:t>
            </a:r>
            <a:r>
              <a:rPr lang="en-US" b="1" dirty="0" err="1"/>
              <a:t>sql</a:t>
            </a:r>
            <a:r>
              <a:rPr lang="en-US" b="1" dirty="0"/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43197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4902462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Counting rows:</a:t>
            </a:r>
          </a:p>
          <a:p>
            <a:pPr lvl="1"/>
            <a:r>
              <a:rPr lang="en-US" b="1" dirty="0" err="1"/>
              <a:t>mysql_num_rows</a:t>
            </a:r>
            <a:r>
              <a:rPr lang="en-US" b="1" dirty="0"/>
              <a:t>(variable);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&lt;?</a:t>
            </a:r>
            <a:r>
              <a:rPr lang="en-US" b="1" dirty="0" err="1">
                <a:solidFill>
                  <a:srgbClr val="FF0000"/>
                </a:solidFill>
              </a:rPr>
              <a:t>php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include(‘</a:t>
            </a:r>
            <a:r>
              <a:rPr lang="en-US" b="1" dirty="0" err="1">
                <a:solidFill>
                  <a:srgbClr val="FF0000"/>
                </a:solidFill>
              </a:rPr>
              <a:t>connection.php</a:t>
            </a:r>
            <a:r>
              <a:rPr lang="en-US" b="1" dirty="0">
                <a:solidFill>
                  <a:srgbClr val="FF0000"/>
                </a:solidFill>
              </a:rPr>
              <a:t>’);</a:t>
            </a:r>
          </a:p>
          <a:p>
            <a:pPr marL="0" indent="0">
              <a:buNone/>
            </a:pPr>
            <a:r>
              <a:rPr lang="en-US" b="1" dirty="0"/>
              <a:t>$</a:t>
            </a:r>
            <a:r>
              <a:rPr lang="en-US" b="1" dirty="0" err="1"/>
              <a:t>sql</a:t>
            </a:r>
            <a:r>
              <a:rPr lang="en-US" b="1" dirty="0"/>
              <a:t> = ‘</a:t>
            </a:r>
            <a:r>
              <a:rPr lang="en-US" b="1" dirty="0">
                <a:solidFill>
                  <a:srgbClr val="FF0000"/>
                </a:solidFill>
              </a:rPr>
              <a:t>select * from users</a:t>
            </a:r>
            <a:r>
              <a:rPr lang="en-US" b="1" dirty="0"/>
              <a:t>’;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$result </a:t>
            </a:r>
            <a:r>
              <a:rPr lang="en-US" b="1" dirty="0"/>
              <a:t>= </a:t>
            </a:r>
            <a:r>
              <a:rPr lang="en-US" b="1" dirty="0" err="1"/>
              <a:t>mysql_query</a:t>
            </a:r>
            <a:r>
              <a:rPr lang="en-US" b="1" dirty="0"/>
              <a:t>($</a:t>
            </a:r>
            <a:r>
              <a:rPr lang="en-US" b="1" dirty="0" err="1"/>
              <a:t>sql</a:t>
            </a:r>
            <a:r>
              <a:rPr lang="en-US" b="1" dirty="0"/>
              <a:t>);</a:t>
            </a:r>
          </a:p>
          <a:p>
            <a:pPr marL="0" indent="0">
              <a:buNone/>
            </a:pPr>
            <a:r>
              <a:rPr lang="en-US" b="1" dirty="0"/>
              <a:t>$users = </a:t>
            </a:r>
            <a:r>
              <a:rPr lang="en-US" b="1" dirty="0" err="1"/>
              <a:t>mysql_num_rows</a:t>
            </a:r>
            <a:r>
              <a:rPr lang="en-US" b="1" dirty="0"/>
              <a:t>($result);</a:t>
            </a:r>
          </a:p>
          <a:p>
            <a:pPr marL="0" indent="0">
              <a:buNone/>
            </a:pPr>
            <a:r>
              <a:rPr lang="en-US" b="1" dirty="0"/>
              <a:t>echo “There are total ”. $users .”users found”;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16078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2567</TotalTime>
  <Words>1083</Words>
  <Application>Microsoft Office PowerPoint</Application>
  <PresentationFormat>On-screen Show (4:3)</PresentationFormat>
  <Paragraphs>264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FORMS (Lecture 4)</dc:title>
  <dc:creator>basharat</dc:creator>
  <cp:lastModifiedBy>Ghani Khan</cp:lastModifiedBy>
  <cp:revision>568</cp:revision>
  <dcterms:created xsi:type="dcterms:W3CDTF">2013-09-11T05:33:05Z</dcterms:created>
  <dcterms:modified xsi:type="dcterms:W3CDTF">2025-03-08T14:50:05Z</dcterms:modified>
</cp:coreProperties>
</file>