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84" r:id="rId3"/>
    <p:sldId id="438" r:id="rId4"/>
    <p:sldId id="412" r:id="rId5"/>
    <p:sldId id="413" r:id="rId6"/>
    <p:sldId id="417" r:id="rId7"/>
    <p:sldId id="414" r:id="rId8"/>
    <p:sldId id="418" r:id="rId9"/>
    <p:sldId id="419" r:id="rId10"/>
    <p:sldId id="421" r:id="rId11"/>
    <p:sldId id="420" r:id="rId12"/>
    <p:sldId id="422" r:id="rId13"/>
    <p:sldId id="423" r:id="rId14"/>
    <p:sldId id="424" r:id="rId15"/>
    <p:sldId id="425" r:id="rId16"/>
    <p:sldId id="427" r:id="rId17"/>
    <p:sldId id="428" r:id="rId18"/>
    <p:sldId id="415" r:id="rId19"/>
    <p:sldId id="429" r:id="rId20"/>
    <p:sldId id="430" r:id="rId21"/>
    <p:sldId id="431" r:id="rId22"/>
    <p:sldId id="432" r:id="rId23"/>
    <p:sldId id="433" r:id="rId24"/>
    <p:sldId id="435" r:id="rId25"/>
    <p:sldId id="434" r:id="rId26"/>
    <p:sldId id="436" r:id="rId27"/>
    <p:sldId id="437" r:id="rId28"/>
    <p:sldId id="382" r:id="rId29"/>
    <p:sldId id="3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5B1A8B-9BE8-46EB-AB1D-CDAD388C6E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2CFF71-7E97-4E01-B5F2-D5AD0F7CA9E8}">
      <dgm:prSet/>
      <dgm:spPr/>
      <dgm:t>
        <a:bodyPr/>
        <a:lstStyle/>
        <a:p>
          <a:pPr rtl="0"/>
          <a:r>
            <a:rPr lang="en-US" b="0" dirty="0"/>
            <a:t>File uploading in PHP</a:t>
          </a:r>
        </a:p>
      </dgm:t>
    </dgm:pt>
    <dgm:pt modelId="{F22ECB52-0619-4A96-960B-CB61E88992F7}" type="parTrans" cxnId="{F2D08D90-47DF-431F-80D5-D53A4C4274AC}">
      <dgm:prSet/>
      <dgm:spPr/>
      <dgm:t>
        <a:bodyPr/>
        <a:lstStyle/>
        <a:p>
          <a:endParaRPr lang="en-US"/>
        </a:p>
      </dgm:t>
    </dgm:pt>
    <dgm:pt modelId="{49F586CD-248D-436B-BD69-FB4C0AA0EAAE}" type="sibTrans" cxnId="{F2D08D90-47DF-431F-80D5-D53A4C4274AC}">
      <dgm:prSet/>
      <dgm:spPr/>
      <dgm:t>
        <a:bodyPr/>
        <a:lstStyle/>
        <a:p>
          <a:endParaRPr lang="en-US"/>
        </a:p>
      </dgm:t>
    </dgm:pt>
    <dgm:pt modelId="{2EDC3A21-C0B9-4B88-995C-0D73EEFFEED4}" type="pres">
      <dgm:prSet presAssocID="{6C5B1A8B-9BE8-46EB-AB1D-CDAD388C6EF8}" presName="linear" presStyleCnt="0">
        <dgm:presLayoutVars>
          <dgm:animLvl val="lvl"/>
          <dgm:resizeHandles val="exact"/>
        </dgm:presLayoutVars>
      </dgm:prSet>
      <dgm:spPr/>
    </dgm:pt>
    <dgm:pt modelId="{F72E11AD-5A2A-428D-A15C-9AC5AA8B0342}" type="pres">
      <dgm:prSet presAssocID="{A42CFF71-7E97-4E01-B5F2-D5AD0F7CA9E8}" presName="parentText" presStyleLbl="node1" presStyleIdx="0" presStyleCnt="1" custLinFactNeighborY="-5228">
        <dgm:presLayoutVars>
          <dgm:chMax val="0"/>
          <dgm:bulletEnabled val="1"/>
        </dgm:presLayoutVars>
      </dgm:prSet>
      <dgm:spPr/>
    </dgm:pt>
  </dgm:ptLst>
  <dgm:cxnLst>
    <dgm:cxn modelId="{4D25881F-BCC7-484E-83BB-002B46041CB8}" type="presOf" srcId="{A42CFF71-7E97-4E01-B5F2-D5AD0F7CA9E8}" destId="{F72E11AD-5A2A-428D-A15C-9AC5AA8B0342}" srcOrd="0" destOrd="0" presId="urn:microsoft.com/office/officeart/2005/8/layout/vList2"/>
    <dgm:cxn modelId="{16B68B47-6C65-4B98-91D7-1B69C957D90D}" type="presOf" srcId="{6C5B1A8B-9BE8-46EB-AB1D-CDAD388C6EF8}" destId="{2EDC3A21-C0B9-4B88-995C-0D73EEFFEED4}" srcOrd="0" destOrd="0" presId="urn:microsoft.com/office/officeart/2005/8/layout/vList2"/>
    <dgm:cxn modelId="{F2D08D90-47DF-431F-80D5-D53A4C4274AC}" srcId="{6C5B1A8B-9BE8-46EB-AB1D-CDAD388C6EF8}" destId="{A42CFF71-7E97-4E01-B5F2-D5AD0F7CA9E8}" srcOrd="0" destOrd="0" parTransId="{F22ECB52-0619-4A96-960B-CB61E88992F7}" sibTransId="{49F586CD-248D-436B-BD69-FB4C0AA0EAAE}"/>
    <dgm:cxn modelId="{DE7B5C78-4F49-490E-9EE3-DEA69706133F}" type="presParOf" srcId="{2EDC3A21-C0B9-4B88-995C-0D73EEFFEED4}" destId="{F72E11AD-5A2A-428D-A15C-9AC5AA8B03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 $_FILES: super-global variable…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FBFB601-05E7-498B-9362-2D9B5E618E87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CF3D6AD7-8CB7-4A9E-B4E7-98B4A58FEDCC}" type="presOf" srcId="{1DC02E1F-0B64-4229-8440-ADAE293E278B}" destId="{D6B6DAC4-CCEA-41D0-BAC1-7DBCE2B15E9B}" srcOrd="0" destOrd="0" presId="urn:microsoft.com/office/officeart/2005/8/layout/vList2"/>
    <dgm:cxn modelId="{D7B1EF5A-4F9D-4ADA-9E15-0C81880F0CE6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 $_FILES: super-global variable…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1FD935A-C3A9-4800-91DC-2458C2BC8B63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1A325ACC-5CA3-41F1-955C-4E0E978D3B3A}" type="presOf" srcId="{635D3789-FCF4-4621-A1FB-B16421A5071B}" destId="{873F5B80-720A-418E-9F48-6874182180FE}" srcOrd="0" destOrd="0" presId="urn:microsoft.com/office/officeart/2005/8/layout/vList2"/>
    <dgm:cxn modelId="{47C28D58-F30F-4AF6-9ED4-76AE1ECE118C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976CF6F-38D0-47F9-BDA4-7CC1DDB33C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69C1D1B-5C3E-4553-9348-0A25E103F006}">
      <dgm:prSet/>
      <dgm:spPr/>
      <dgm:t>
        <a:bodyPr/>
        <a:lstStyle/>
        <a:p>
          <a:pPr rtl="0"/>
          <a:r>
            <a:rPr lang="en-US" b="1"/>
            <a:t>2. Uploading file</a:t>
          </a:r>
        </a:p>
      </dgm:t>
    </dgm:pt>
    <dgm:pt modelId="{E0D6FC82-6714-4A58-A447-D69A05E77F79}" type="parTrans" cxnId="{FE07E103-F686-4089-9674-140B5E071F12}">
      <dgm:prSet/>
      <dgm:spPr/>
      <dgm:t>
        <a:bodyPr/>
        <a:lstStyle/>
        <a:p>
          <a:endParaRPr lang="en-US"/>
        </a:p>
      </dgm:t>
    </dgm:pt>
    <dgm:pt modelId="{D9D8D1EC-9D56-45CA-BF9C-4B320CA7A336}" type="sibTrans" cxnId="{FE07E103-F686-4089-9674-140B5E071F12}">
      <dgm:prSet/>
      <dgm:spPr/>
      <dgm:t>
        <a:bodyPr/>
        <a:lstStyle/>
        <a:p>
          <a:endParaRPr lang="en-US"/>
        </a:p>
      </dgm:t>
    </dgm:pt>
    <dgm:pt modelId="{D2185D6C-065C-46D5-82DE-1D0851BCBB48}" type="pres">
      <dgm:prSet presAssocID="{6976CF6F-38D0-47F9-BDA4-7CC1DDB33C90}" presName="linear" presStyleCnt="0">
        <dgm:presLayoutVars>
          <dgm:animLvl val="lvl"/>
          <dgm:resizeHandles val="exact"/>
        </dgm:presLayoutVars>
      </dgm:prSet>
      <dgm:spPr/>
    </dgm:pt>
    <dgm:pt modelId="{B8F47973-B49B-43A4-BC59-99B98BBC3946}" type="pres">
      <dgm:prSet presAssocID="{069C1D1B-5C3E-4553-9348-0A25E103F00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E07E103-F686-4089-9674-140B5E071F12}" srcId="{6976CF6F-38D0-47F9-BDA4-7CC1DDB33C90}" destId="{069C1D1B-5C3E-4553-9348-0A25E103F006}" srcOrd="0" destOrd="0" parTransId="{E0D6FC82-6714-4A58-A447-D69A05E77F79}" sibTransId="{D9D8D1EC-9D56-45CA-BF9C-4B320CA7A336}"/>
    <dgm:cxn modelId="{8E37440E-FA33-4957-B697-9FA8EBBF7DCE}" type="presOf" srcId="{069C1D1B-5C3E-4553-9348-0A25E103F006}" destId="{B8F47973-B49B-43A4-BC59-99B98BBC3946}" srcOrd="0" destOrd="0" presId="urn:microsoft.com/office/officeart/2005/8/layout/vList2"/>
    <dgm:cxn modelId="{08B6BC9C-F546-4A65-A053-B386B9D75AEC}" type="presOf" srcId="{6976CF6F-38D0-47F9-BDA4-7CC1DDB33C90}" destId="{D2185D6C-065C-46D5-82DE-1D0851BCBB48}" srcOrd="0" destOrd="0" presId="urn:microsoft.com/office/officeart/2005/8/layout/vList2"/>
    <dgm:cxn modelId="{2AAAF640-A608-4CB5-9D70-4F09992AF2B6}" type="presParOf" srcId="{D2185D6C-065C-46D5-82DE-1D0851BCBB48}" destId="{B8F47973-B49B-43A4-BC59-99B98BBC394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976CF6F-38D0-47F9-BDA4-7CC1DDB33C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9C1D1B-5C3E-4553-9348-0A25E103F006}">
      <dgm:prSet/>
      <dgm:spPr/>
      <dgm:t>
        <a:bodyPr/>
        <a:lstStyle/>
        <a:p>
          <a:pPr rtl="0"/>
          <a:r>
            <a:rPr lang="en-US" b="1" dirty="0"/>
            <a:t>2. Uploading file…</a:t>
          </a:r>
        </a:p>
      </dgm:t>
    </dgm:pt>
    <dgm:pt modelId="{E0D6FC82-6714-4A58-A447-D69A05E77F79}" type="parTrans" cxnId="{FE07E103-F686-4089-9674-140B5E071F12}">
      <dgm:prSet/>
      <dgm:spPr/>
      <dgm:t>
        <a:bodyPr/>
        <a:lstStyle/>
        <a:p>
          <a:endParaRPr lang="en-US"/>
        </a:p>
      </dgm:t>
    </dgm:pt>
    <dgm:pt modelId="{D9D8D1EC-9D56-45CA-BF9C-4B320CA7A336}" type="sibTrans" cxnId="{FE07E103-F686-4089-9674-140B5E071F12}">
      <dgm:prSet/>
      <dgm:spPr/>
      <dgm:t>
        <a:bodyPr/>
        <a:lstStyle/>
        <a:p>
          <a:endParaRPr lang="en-US"/>
        </a:p>
      </dgm:t>
    </dgm:pt>
    <dgm:pt modelId="{D2185D6C-065C-46D5-82DE-1D0851BCBB48}" type="pres">
      <dgm:prSet presAssocID="{6976CF6F-38D0-47F9-BDA4-7CC1DDB33C90}" presName="linear" presStyleCnt="0">
        <dgm:presLayoutVars>
          <dgm:animLvl val="lvl"/>
          <dgm:resizeHandles val="exact"/>
        </dgm:presLayoutVars>
      </dgm:prSet>
      <dgm:spPr/>
    </dgm:pt>
    <dgm:pt modelId="{B8F47973-B49B-43A4-BC59-99B98BBC3946}" type="pres">
      <dgm:prSet presAssocID="{069C1D1B-5C3E-4553-9348-0A25E103F00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E07E103-F686-4089-9674-140B5E071F12}" srcId="{6976CF6F-38D0-47F9-BDA4-7CC1DDB33C90}" destId="{069C1D1B-5C3E-4553-9348-0A25E103F006}" srcOrd="0" destOrd="0" parTransId="{E0D6FC82-6714-4A58-A447-D69A05E77F79}" sibTransId="{D9D8D1EC-9D56-45CA-BF9C-4B320CA7A336}"/>
    <dgm:cxn modelId="{2A6FF7BD-66CD-4A6E-A95B-B69061C246FA}" type="presOf" srcId="{6976CF6F-38D0-47F9-BDA4-7CC1DDB33C90}" destId="{D2185D6C-065C-46D5-82DE-1D0851BCBB48}" srcOrd="0" destOrd="0" presId="urn:microsoft.com/office/officeart/2005/8/layout/vList2"/>
    <dgm:cxn modelId="{F4C403DB-7545-496C-91F9-290F05856BFA}" type="presOf" srcId="{069C1D1B-5C3E-4553-9348-0A25E103F006}" destId="{B8F47973-B49B-43A4-BC59-99B98BBC3946}" srcOrd="0" destOrd="0" presId="urn:microsoft.com/office/officeart/2005/8/layout/vList2"/>
    <dgm:cxn modelId="{980FD76A-1F07-4E26-A992-A21FC64176AF}" type="presParOf" srcId="{D2185D6C-065C-46D5-82DE-1D0851BCBB48}" destId="{B8F47973-B49B-43A4-BC59-99B98BBC394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976CF6F-38D0-47F9-BDA4-7CC1DDB33C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9C1D1B-5C3E-4553-9348-0A25E103F006}">
      <dgm:prSet/>
      <dgm:spPr/>
      <dgm:t>
        <a:bodyPr/>
        <a:lstStyle/>
        <a:p>
          <a:pPr rtl="0"/>
          <a:r>
            <a:rPr lang="en-US" b="1" dirty="0"/>
            <a:t>2. Uploading file…</a:t>
          </a:r>
        </a:p>
      </dgm:t>
    </dgm:pt>
    <dgm:pt modelId="{E0D6FC82-6714-4A58-A447-D69A05E77F79}" type="parTrans" cxnId="{FE07E103-F686-4089-9674-140B5E071F12}">
      <dgm:prSet/>
      <dgm:spPr/>
      <dgm:t>
        <a:bodyPr/>
        <a:lstStyle/>
        <a:p>
          <a:endParaRPr lang="en-US"/>
        </a:p>
      </dgm:t>
    </dgm:pt>
    <dgm:pt modelId="{D9D8D1EC-9D56-45CA-BF9C-4B320CA7A336}" type="sibTrans" cxnId="{FE07E103-F686-4089-9674-140B5E071F12}">
      <dgm:prSet/>
      <dgm:spPr/>
      <dgm:t>
        <a:bodyPr/>
        <a:lstStyle/>
        <a:p>
          <a:endParaRPr lang="en-US"/>
        </a:p>
      </dgm:t>
    </dgm:pt>
    <dgm:pt modelId="{D2185D6C-065C-46D5-82DE-1D0851BCBB48}" type="pres">
      <dgm:prSet presAssocID="{6976CF6F-38D0-47F9-BDA4-7CC1DDB33C90}" presName="linear" presStyleCnt="0">
        <dgm:presLayoutVars>
          <dgm:animLvl val="lvl"/>
          <dgm:resizeHandles val="exact"/>
        </dgm:presLayoutVars>
      </dgm:prSet>
      <dgm:spPr/>
    </dgm:pt>
    <dgm:pt modelId="{B8F47973-B49B-43A4-BC59-99B98BBC3946}" type="pres">
      <dgm:prSet presAssocID="{069C1D1B-5C3E-4553-9348-0A25E103F00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E07E103-F686-4089-9674-140B5E071F12}" srcId="{6976CF6F-38D0-47F9-BDA4-7CC1DDB33C90}" destId="{069C1D1B-5C3E-4553-9348-0A25E103F006}" srcOrd="0" destOrd="0" parTransId="{E0D6FC82-6714-4A58-A447-D69A05E77F79}" sibTransId="{D9D8D1EC-9D56-45CA-BF9C-4B320CA7A336}"/>
    <dgm:cxn modelId="{4BD257B4-07D2-4671-A33B-F9DDF735CBE2}" type="presOf" srcId="{6976CF6F-38D0-47F9-BDA4-7CC1DDB33C90}" destId="{D2185D6C-065C-46D5-82DE-1D0851BCBB48}" srcOrd="0" destOrd="0" presId="urn:microsoft.com/office/officeart/2005/8/layout/vList2"/>
    <dgm:cxn modelId="{7105EADD-A39F-4EFA-9BC3-4A4981CD4754}" type="presOf" srcId="{069C1D1B-5C3E-4553-9348-0A25E103F006}" destId="{B8F47973-B49B-43A4-BC59-99B98BBC3946}" srcOrd="0" destOrd="0" presId="urn:microsoft.com/office/officeart/2005/8/layout/vList2"/>
    <dgm:cxn modelId="{DB37E4F9-8A92-4364-ADCC-05D4BB704BA6}" type="presParOf" srcId="{D2185D6C-065C-46D5-82DE-1D0851BCBB48}" destId="{B8F47973-B49B-43A4-BC59-99B98BBC394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976CF6F-38D0-47F9-BDA4-7CC1DDB33C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9C1D1B-5C3E-4553-9348-0A25E103F006}">
      <dgm:prSet/>
      <dgm:spPr/>
      <dgm:t>
        <a:bodyPr/>
        <a:lstStyle/>
        <a:p>
          <a:pPr rtl="0"/>
          <a:r>
            <a:rPr lang="en-US" b="1" dirty="0"/>
            <a:t>2. Uploading file…</a:t>
          </a:r>
        </a:p>
      </dgm:t>
    </dgm:pt>
    <dgm:pt modelId="{E0D6FC82-6714-4A58-A447-D69A05E77F79}" type="parTrans" cxnId="{FE07E103-F686-4089-9674-140B5E071F12}">
      <dgm:prSet/>
      <dgm:spPr/>
      <dgm:t>
        <a:bodyPr/>
        <a:lstStyle/>
        <a:p>
          <a:endParaRPr lang="en-US"/>
        </a:p>
      </dgm:t>
    </dgm:pt>
    <dgm:pt modelId="{D9D8D1EC-9D56-45CA-BF9C-4B320CA7A336}" type="sibTrans" cxnId="{FE07E103-F686-4089-9674-140B5E071F12}">
      <dgm:prSet/>
      <dgm:spPr/>
      <dgm:t>
        <a:bodyPr/>
        <a:lstStyle/>
        <a:p>
          <a:endParaRPr lang="en-US"/>
        </a:p>
      </dgm:t>
    </dgm:pt>
    <dgm:pt modelId="{D2185D6C-065C-46D5-82DE-1D0851BCBB48}" type="pres">
      <dgm:prSet presAssocID="{6976CF6F-38D0-47F9-BDA4-7CC1DDB33C90}" presName="linear" presStyleCnt="0">
        <dgm:presLayoutVars>
          <dgm:animLvl val="lvl"/>
          <dgm:resizeHandles val="exact"/>
        </dgm:presLayoutVars>
      </dgm:prSet>
      <dgm:spPr/>
    </dgm:pt>
    <dgm:pt modelId="{B8F47973-B49B-43A4-BC59-99B98BBC3946}" type="pres">
      <dgm:prSet presAssocID="{069C1D1B-5C3E-4553-9348-0A25E103F00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E07E103-F686-4089-9674-140B5E071F12}" srcId="{6976CF6F-38D0-47F9-BDA4-7CC1DDB33C90}" destId="{069C1D1B-5C3E-4553-9348-0A25E103F006}" srcOrd="0" destOrd="0" parTransId="{E0D6FC82-6714-4A58-A447-D69A05E77F79}" sibTransId="{D9D8D1EC-9D56-45CA-BF9C-4B320CA7A336}"/>
    <dgm:cxn modelId="{C62FDA82-EFF6-4AB2-8376-158362695E26}" type="presOf" srcId="{069C1D1B-5C3E-4553-9348-0A25E103F006}" destId="{B8F47973-B49B-43A4-BC59-99B98BBC3946}" srcOrd="0" destOrd="0" presId="urn:microsoft.com/office/officeart/2005/8/layout/vList2"/>
    <dgm:cxn modelId="{419494E8-8115-4E29-94EA-A45FFA404BB4}" type="presOf" srcId="{6976CF6F-38D0-47F9-BDA4-7CC1DDB33C90}" destId="{D2185D6C-065C-46D5-82DE-1D0851BCBB48}" srcOrd="0" destOrd="0" presId="urn:microsoft.com/office/officeart/2005/8/layout/vList2"/>
    <dgm:cxn modelId="{1C1B4B34-9A60-4A07-A626-E435A7437D52}" type="presParOf" srcId="{D2185D6C-065C-46D5-82DE-1D0851BCBB48}" destId="{B8F47973-B49B-43A4-BC59-99B98BBC394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976CF6F-38D0-47F9-BDA4-7CC1DDB33C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9C1D1B-5C3E-4553-9348-0A25E103F006}">
      <dgm:prSet/>
      <dgm:spPr/>
      <dgm:t>
        <a:bodyPr/>
        <a:lstStyle/>
        <a:p>
          <a:pPr rtl="0"/>
          <a:r>
            <a:rPr lang="en-US" b="1" dirty="0"/>
            <a:t>2. Uploading file…</a:t>
          </a:r>
        </a:p>
      </dgm:t>
    </dgm:pt>
    <dgm:pt modelId="{E0D6FC82-6714-4A58-A447-D69A05E77F79}" type="parTrans" cxnId="{FE07E103-F686-4089-9674-140B5E071F12}">
      <dgm:prSet/>
      <dgm:spPr/>
      <dgm:t>
        <a:bodyPr/>
        <a:lstStyle/>
        <a:p>
          <a:endParaRPr lang="en-US"/>
        </a:p>
      </dgm:t>
    </dgm:pt>
    <dgm:pt modelId="{D9D8D1EC-9D56-45CA-BF9C-4B320CA7A336}" type="sibTrans" cxnId="{FE07E103-F686-4089-9674-140B5E071F12}">
      <dgm:prSet/>
      <dgm:spPr/>
      <dgm:t>
        <a:bodyPr/>
        <a:lstStyle/>
        <a:p>
          <a:endParaRPr lang="en-US"/>
        </a:p>
      </dgm:t>
    </dgm:pt>
    <dgm:pt modelId="{D2185D6C-065C-46D5-82DE-1D0851BCBB48}" type="pres">
      <dgm:prSet presAssocID="{6976CF6F-38D0-47F9-BDA4-7CC1DDB33C90}" presName="linear" presStyleCnt="0">
        <dgm:presLayoutVars>
          <dgm:animLvl val="lvl"/>
          <dgm:resizeHandles val="exact"/>
        </dgm:presLayoutVars>
      </dgm:prSet>
      <dgm:spPr/>
    </dgm:pt>
    <dgm:pt modelId="{B8F47973-B49B-43A4-BC59-99B98BBC3946}" type="pres">
      <dgm:prSet presAssocID="{069C1D1B-5C3E-4553-9348-0A25E103F00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E07E103-F686-4089-9674-140B5E071F12}" srcId="{6976CF6F-38D0-47F9-BDA4-7CC1DDB33C90}" destId="{069C1D1B-5C3E-4553-9348-0A25E103F006}" srcOrd="0" destOrd="0" parTransId="{E0D6FC82-6714-4A58-A447-D69A05E77F79}" sibTransId="{D9D8D1EC-9D56-45CA-BF9C-4B320CA7A336}"/>
    <dgm:cxn modelId="{D1FF2776-E0C3-41FF-8C94-6BF1D9751FF7}" type="presOf" srcId="{6976CF6F-38D0-47F9-BDA4-7CC1DDB33C90}" destId="{D2185D6C-065C-46D5-82DE-1D0851BCBB48}" srcOrd="0" destOrd="0" presId="urn:microsoft.com/office/officeart/2005/8/layout/vList2"/>
    <dgm:cxn modelId="{F0030F77-4F7B-4A0F-B2F2-4A16DCE336A7}" type="presOf" srcId="{069C1D1B-5C3E-4553-9348-0A25E103F006}" destId="{B8F47973-B49B-43A4-BC59-99B98BBC3946}" srcOrd="0" destOrd="0" presId="urn:microsoft.com/office/officeart/2005/8/layout/vList2"/>
    <dgm:cxn modelId="{83A9E56A-E0A4-479E-B3CA-13D5BF870831}" type="presParOf" srcId="{D2185D6C-065C-46D5-82DE-1D0851BCBB48}" destId="{B8F47973-B49B-43A4-BC59-99B98BBC394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976CF6F-38D0-47F9-BDA4-7CC1DDB33C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9C1D1B-5C3E-4553-9348-0A25E103F006}">
      <dgm:prSet/>
      <dgm:spPr/>
      <dgm:t>
        <a:bodyPr/>
        <a:lstStyle/>
        <a:p>
          <a:pPr rtl="0"/>
          <a:r>
            <a:rPr lang="en-US" b="1" dirty="0"/>
            <a:t>2. Uploading file…</a:t>
          </a:r>
        </a:p>
      </dgm:t>
    </dgm:pt>
    <dgm:pt modelId="{E0D6FC82-6714-4A58-A447-D69A05E77F79}" type="parTrans" cxnId="{FE07E103-F686-4089-9674-140B5E071F12}">
      <dgm:prSet/>
      <dgm:spPr/>
      <dgm:t>
        <a:bodyPr/>
        <a:lstStyle/>
        <a:p>
          <a:endParaRPr lang="en-US"/>
        </a:p>
      </dgm:t>
    </dgm:pt>
    <dgm:pt modelId="{D9D8D1EC-9D56-45CA-BF9C-4B320CA7A336}" type="sibTrans" cxnId="{FE07E103-F686-4089-9674-140B5E071F12}">
      <dgm:prSet/>
      <dgm:spPr/>
      <dgm:t>
        <a:bodyPr/>
        <a:lstStyle/>
        <a:p>
          <a:endParaRPr lang="en-US"/>
        </a:p>
      </dgm:t>
    </dgm:pt>
    <dgm:pt modelId="{D2185D6C-065C-46D5-82DE-1D0851BCBB48}" type="pres">
      <dgm:prSet presAssocID="{6976CF6F-38D0-47F9-BDA4-7CC1DDB33C90}" presName="linear" presStyleCnt="0">
        <dgm:presLayoutVars>
          <dgm:animLvl val="lvl"/>
          <dgm:resizeHandles val="exact"/>
        </dgm:presLayoutVars>
      </dgm:prSet>
      <dgm:spPr/>
    </dgm:pt>
    <dgm:pt modelId="{B8F47973-B49B-43A4-BC59-99B98BBC3946}" type="pres">
      <dgm:prSet presAssocID="{069C1D1B-5C3E-4553-9348-0A25E103F00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E07E103-F686-4089-9674-140B5E071F12}" srcId="{6976CF6F-38D0-47F9-BDA4-7CC1DDB33C90}" destId="{069C1D1B-5C3E-4553-9348-0A25E103F006}" srcOrd="0" destOrd="0" parTransId="{E0D6FC82-6714-4A58-A447-D69A05E77F79}" sibTransId="{D9D8D1EC-9D56-45CA-BF9C-4B320CA7A336}"/>
    <dgm:cxn modelId="{D2368A1D-967D-40CA-96E6-DC78482F10B8}" type="presOf" srcId="{069C1D1B-5C3E-4553-9348-0A25E103F006}" destId="{B8F47973-B49B-43A4-BC59-99B98BBC3946}" srcOrd="0" destOrd="0" presId="urn:microsoft.com/office/officeart/2005/8/layout/vList2"/>
    <dgm:cxn modelId="{A249E7C6-09AC-4210-A289-649F14B6406A}" type="presOf" srcId="{6976CF6F-38D0-47F9-BDA4-7CC1DDB33C90}" destId="{D2185D6C-065C-46D5-82DE-1D0851BCBB48}" srcOrd="0" destOrd="0" presId="urn:microsoft.com/office/officeart/2005/8/layout/vList2"/>
    <dgm:cxn modelId="{7BAB0EE5-49A4-447D-BB80-0CDE700971B7}" type="presParOf" srcId="{D2185D6C-065C-46D5-82DE-1D0851BCBB48}" destId="{B8F47973-B49B-43A4-BC59-99B98BBC394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3. Storing reference to database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0224497-1274-457C-B1E1-FC8A1877FBB5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91B856B6-D4A0-4A30-94A3-61ED174D1195}" type="presOf" srcId="{635D3789-FCF4-4621-A1FB-B16421A5071B}" destId="{873F5B80-720A-418E-9F48-6874182180FE}" srcOrd="0" destOrd="0" presId="urn:microsoft.com/office/officeart/2005/8/layout/vList2"/>
    <dgm:cxn modelId="{9615E500-6B0D-4D8B-9516-60B97D6E77CA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3. Storing reference to database…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8068646-733D-4D75-A620-D264E3D76D4F}" type="presOf" srcId="{1DC02E1F-0B64-4229-8440-ADAE293E278B}" destId="{D6B6DAC4-CCEA-41D0-BAC1-7DBCE2B15E9B}" srcOrd="0" destOrd="0" presId="urn:microsoft.com/office/officeart/2005/8/layout/vList2"/>
    <dgm:cxn modelId="{3146A25A-4E47-4D3D-907A-D49A2571EFCD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7D43C873-3D66-4785-8585-6CABA32B2CCB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8D8F75-B50A-446F-927D-E998724FC18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AFDE91-8503-4A90-8C24-C9814BD4F53D}">
      <dgm:prSet/>
      <dgm:spPr/>
      <dgm:t>
        <a:bodyPr/>
        <a:lstStyle/>
        <a:p>
          <a:pPr rtl="0"/>
          <a:r>
            <a:rPr lang="en-US" b="1" dirty="0"/>
            <a:t>Summary of the previous lecture</a:t>
          </a:r>
          <a:endParaRPr lang="en-US" dirty="0"/>
        </a:p>
      </dgm:t>
    </dgm:pt>
    <dgm:pt modelId="{D19FF257-6776-401B-AE34-42FDB74567F9}" type="parTrans" cxnId="{17D39679-70E9-45E1-9DE6-C4D8E00D0142}">
      <dgm:prSet/>
      <dgm:spPr/>
      <dgm:t>
        <a:bodyPr/>
        <a:lstStyle/>
        <a:p>
          <a:endParaRPr lang="en-US"/>
        </a:p>
      </dgm:t>
    </dgm:pt>
    <dgm:pt modelId="{C90B4E4F-4C11-4F84-A6F8-F0DC1168EF4E}" type="sibTrans" cxnId="{17D39679-70E9-45E1-9DE6-C4D8E00D0142}">
      <dgm:prSet/>
      <dgm:spPr/>
      <dgm:t>
        <a:bodyPr/>
        <a:lstStyle/>
        <a:p>
          <a:endParaRPr lang="en-US"/>
        </a:p>
      </dgm:t>
    </dgm:pt>
    <dgm:pt modelId="{853F8FF7-703D-4495-B900-34A840BA4847}" type="pres">
      <dgm:prSet presAssocID="{5C8D8F75-B50A-446F-927D-E998724FC181}" presName="linear" presStyleCnt="0">
        <dgm:presLayoutVars>
          <dgm:animLvl val="lvl"/>
          <dgm:resizeHandles val="exact"/>
        </dgm:presLayoutVars>
      </dgm:prSet>
      <dgm:spPr/>
    </dgm:pt>
    <dgm:pt modelId="{D0EEDD62-4DC8-4287-A8FB-74F6B0938806}" type="pres">
      <dgm:prSet presAssocID="{20AFDE91-8503-4A90-8C24-C9814BD4F53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6238C45-2C99-4BB3-B8D2-173F4861E2EC}" type="presOf" srcId="{20AFDE91-8503-4A90-8C24-C9814BD4F53D}" destId="{D0EEDD62-4DC8-4287-A8FB-74F6B0938806}" srcOrd="0" destOrd="0" presId="urn:microsoft.com/office/officeart/2005/8/layout/vList2"/>
    <dgm:cxn modelId="{17D39679-70E9-45E1-9DE6-C4D8E00D0142}" srcId="{5C8D8F75-B50A-446F-927D-E998724FC181}" destId="{20AFDE91-8503-4A90-8C24-C9814BD4F53D}" srcOrd="0" destOrd="0" parTransId="{D19FF257-6776-401B-AE34-42FDB74567F9}" sibTransId="{C90B4E4F-4C11-4F84-A6F8-F0DC1168EF4E}"/>
    <dgm:cxn modelId="{666DFCCD-DD70-4683-8186-5DDAC50FDEC2}" type="presOf" srcId="{5C8D8F75-B50A-446F-927D-E998724FC181}" destId="{853F8FF7-703D-4495-B900-34A840BA4847}" srcOrd="0" destOrd="0" presId="urn:microsoft.com/office/officeart/2005/8/layout/vList2"/>
    <dgm:cxn modelId="{4797D29F-1852-43A8-BC98-D49C688AC45D}" type="presParOf" srcId="{853F8FF7-703D-4495-B900-34A840BA4847}" destId="{D0EEDD62-4DC8-4287-A8FB-74F6B093880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3. Storing reference to database…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FB8E467-A0C0-457E-9C6E-92BB821CEB8C}" type="presOf" srcId="{635D3789-FCF4-4621-A1FB-B16421A5071B}" destId="{873F5B80-720A-418E-9F48-6874182180FE}" srcOrd="0" destOrd="0" presId="urn:microsoft.com/office/officeart/2005/8/layout/vList2"/>
    <dgm:cxn modelId="{E0E0CD6F-EBFC-4646-98DC-A16B410D5739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1E2B8AC4-25A4-4BC1-9CDC-5845E4A3ADCA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3. Storing reference to database…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FB7E41AD-3D5D-4A9E-A624-7F65B7D91E1F}" type="presOf" srcId="{1DC02E1F-0B64-4229-8440-ADAE293E278B}" destId="{D6B6DAC4-CCEA-41D0-BAC1-7DBCE2B15E9B}" srcOrd="0" destOrd="0" presId="urn:microsoft.com/office/officeart/2005/8/layout/vList2"/>
    <dgm:cxn modelId="{BD60DCE4-2925-4E3A-B112-75E38D3039A5}" type="presOf" srcId="{635D3789-FCF4-4621-A1FB-B16421A5071B}" destId="{873F5B80-720A-418E-9F48-6874182180FE}" srcOrd="0" destOrd="0" presId="urn:microsoft.com/office/officeart/2005/8/layout/vList2"/>
    <dgm:cxn modelId="{6C11D6F1-833C-4F46-B4C8-64B19ED51518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3. Storing reference to database…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4FF4635-F40E-4E95-AA84-147954E5D45A}" type="presOf" srcId="{635D3789-FCF4-4621-A1FB-B16421A5071B}" destId="{873F5B80-720A-418E-9F48-6874182180FE}" srcOrd="0" destOrd="0" presId="urn:microsoft.com/office/officeart/2005/8/layout/vList2"/>
    <dgm:cxn modelId="{0C61DD93-D654-4257-9AD9-F75A72CBECCC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A996DA02-AB00-4037-80F5-AB046661F52E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3. Storing reference to database…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7A76819B-189B-4B45-8D12-0201D00639D6}" type="presOf" srcId="{635D3789-FCF4-4621-A1FB-B16421A5071B}" destId="{873F5B80-720A-418E-9F48-6874182180FE}" srcOrd="0" destOrd="0" presId="urn:microsoft.com/office/officeart/2005/8/layout/vList2"/>
    <dgm:cxn modelId="{023F76A8-CF51-48F0-AB75-4780E0C6C760}" type="presOf" srcId="{1DC02E1F-0B64-4229-8440-ADAE293E278B}" destId="{D6B6DAC4-CCEA-41D0-BAC1-7DBCE2B15E9B}" srcOrd="0" destOrd="0" presId="urn:microsoft.com/office/officeart/2005/8/layout/vList2"/>
    <dgm:cxn modelId="{048E247A-1A11-4585-83D6-EFE3446FF991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7775A268-CD0A-4D00-81CE-987F06BBB6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0427FE-F3B8-4289-B548-181638CBF8EB}">
      <dgm:prSet/>
      <dgm:spPr/>
      <dgm:t>
        <a:bodyPr/>
        <a:lstStyle/>
        <a:p>
          <a:pPr rtl="0"/>
          <a:r>
            <a:rPr lang="en-US" b="1" dirty="0"/>
            <a:t>4. CONNECTIONS: registration action</a:t>
          </a:r>
        </a:p>
      </dgm:t>
    </dgm:pt>
    <dgm:pt modelId="{CE444829-B79A-40EE-AA17-0E8FB9A46CB7}" type="parTrans" cxnId="{EAFD79FE-8C41-41CD-A492-C2BF785859C8}">
      <dgm:prSet/>
      <dgm:spPr/>
      <dgm:t>
        <a:bodyPr/>
        <a:lstStyle/>
        <a:p>
          <a:endParaRPr lang="en-US"/>
        </a:p>
      </dgm:t>
    </dgm:pt>
    <dgm:pt modelId="{5B09B7C9-1AA7-472F-B7D3-9D11E159E8BF}" type="sibTrans" cxnId="{EAFD79FE-8C41-41CD-A492-C2BF785859C8}">
      <dgm:prSet/>
      <dgm:spPr/>
      <dgm:t>
        <a:bodyPr/>
        <a:lstStyle/>
        <a:p>
          <a:endParaRPr lang="en-US"/>
        </a:p>
      </dgm:t>
    </dgm:pt>
    <dgm:pt modelId="{CC77EC9C-0768-438B-8256-84883D87DE2F}" type="pres">
      <dgm:prSet presAssocID="{7775A268-CD0A-4D00-81CE-987F06BBB688}" presName="linear" presStyleCnt="0">
        <dgm:presLayoutVars>
          <dgm:animLvl val="lvl"/>
          <dgm:resizeHandles val="exact"/>
        </dgm:presLayoutVars>
      </dgm:prSet>
      <dgm:spPr/>
    </dgm:pt>
    <dgm:pt modelId="{03F262B9-A97C-4A0F-B8CB-A8F12CD1BBE7}" type="pres">
      <dgm:prSet presAssocID="{660427FE-F3B8-4289-B548-181638CBF8EB}" presName="parentText" presStyleLbl="node1" presStyleIdx="0" presStyleCnt="1" custScaleY="153725">
        <dgm:presLayoutVars>
          <dgm:chMax val="0"/>
          <dgm:bulletEnabled val="1"/>
        </dgm:presLayoutVars>
      </dgm:prSet>
      <dgm:spPr/>
    </dgm:pt>
  </dgm:ptLst>
  <dgm:cxnLst>
    <dgm:cxn modelId="{D7941A2A-FFC0-4863-B3ED-EE8FFF9FE404}" type="presOf" srcId="{7775A268-CD0A-4D00-81CE-987F06BBB688}" destId="{CC77EC9C-0768-438B-8256-84883D87DE2F}" srcOrd="0" destOrd="0" presId="urn:microsoft.com/office/officeart/2005/8/layout/vList2"/>
    <dgm:cxn modelId="{70E6F0B6-A8D8-4660-A7F5-875DB0212822}" type="presOf" srcId="{660427FE-F3B8-4289-B548-181638CBF8EB}" destId="{03F262B9-A97C-4A0F-B8CB-A8F12CD1BBE7}" srcOrd="0" destOrd="0" presId="urn:microsoft.com/office/officeart/2005/8/layout/vList2"/>
    <dgm:cxn modelId="{EAFD79FE-8C41-41CD-A492-C2BF785859C8}" srcId="{7775A268-CD0A-4D00-81CE-987F06BBB688}" destId="{660427FE-F3B8-4289-B548-181638CBF8EB}" srcOrd="0" destOrd="0" parTransId="{CE444829-B79A-40EE-AA17-0E8FB9A46CB7}" sibTransId="{5B09B7C9-1AA7-472F-B7D3-9D11E159E8BF}"/>
    <dgm:cxn modelId="{51DB3F31-14E0-4519-9D4A-B6075E14AFAB}" type="presParOf" srcId="{CC77EC9C-0768-438B-8256-84883D87DE2F}" destId="{03F262B9-A97C-4A0F-B8CB-A8F12CD1BBE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4. CONNECTIONS: registration action…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D42E75C2-3E95-4C4C-AB2D-04D9F3853A46}" type="presOf" srcId="{1DC02E1F-0B64-4229-8440-ADAE293E278B}" destId="{D6B6DAC4-CCEA-41D0-BAC1-7DBCE2B15E9B}" srcOrd="0" destOrd="0" presId="urn:microsoft.com/office/officeart/2005/8/layout/vList2"/>
    <dgm:cxn modelId="{B28133EF-DB24-40E1-A9E8-2BD0F83DA382}" type="presOf" srcId="{635D3789-FCF4-4621-A1FB-B16421A5071B}" destId="{873F5B80-720A-418E-9F48-6874182180FE}" srcOrd="0" destOrd="0" presId="urn:microsoft.com/office/officeart/2005/8/layout/vList2"/>
    <dgm:cxn modelId="{11B0278C-24CA-473D-9590-B8FFAA430D35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4. CONNECTIONS: registration action…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B3D6F66-7C7E-48AA-9B88-0FD0A877DED1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A0094BC3-5676-4B45-B064-7234FF2A2443}" type="presOf" srcId="{1DC02E1F-0B64-4229-8440-ADAE293E278B}" destId="{D6B6DAC4-CCEA-41D0-BAC1-7DBCE2B15E9B}" srcOrd="0" destOrd="0" presId="urn:microsoft.com/office/officeart/2005/8/layout/vList2"/>
    <dgm:cxn modelId="{F5E634B0-436A-471F-8E41-72285E9181D7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4. CONNECTIONS: registration action…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B894F31-5A50-4B4A-A7BF-81902A1068C3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5AD22AE3-C708-4ED8-8550-20B3024DF6E9}" type="presOf" srcId="{635D3789-FCF4-4621-A1FB-B16421A5071B}" destId="{873F5B80-720A-418E-9F48-6874182180FE}" srcOrd="0" destOrd="0" presId="urn:microsoft.com/office/officeart/2005/8/layout/vList2"/>
    <dgm:cxn modelId="{4B3725EA-2C04-45AD-A021-ECC9BBE93E91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Summary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412AF21-25F3-4886-BCA1-D9EA6F96A13F}" type="presOf" srcId="{2DAD9AB5-2A00-49AB-B666-99862E010CA4}" destId="{ED55E89D-CE7B-4A90-8D3E-0811C4F70E2A}" srcOrd="0" destOrd="0" presId="urn:microsoft.com/office/officeart/2005/8/layout/vList2"/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89242451-AA71-411F-BA58-08E80D0FF3FE}" type="presOf" srcId="{A7FAB410-C736-49CB-94D0-2E105F3F78E0}" destId="{57DEE79B-6F3B-4090-8E60-93AAF262AD8A}" srcOrd="0" destOrd="0" presId="urn:microsoft.com/office/officeart/2005/8/layout/vList2"/>
    <dgm:cxn modelId="{9F0B40CB-30BB-4A75-AF64-A1B54E975A78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A7FAB410-C736-49CB-94D0-2E105F3F78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AD9AB5-2A00-49AB-B666-99862E010CA4}">
      <dgm:prSet/>
      <dgm:spPr/>
      <dgm:t>
        <a:bodyPr/>
        <a:lstStyle/>
        <a:p>
          <a:pPr rtl="0"/>
          <a:r>
            <a:rPr lang="en-US" b="1"/>
            <a:t>References</a:t>
          </a:r>
          <a:r>
            <a:rPr lang="en-US" b="1" dirty="0"/>
            <a:t>		</a:t>
          </a:r>
        </a:p>
      </dgm:t>
    </dgm:pt>
    <dgm:pt modelId="{F8E67DF2-22D4-40C8-B5A0-ED6C70B4BFD9}" type="parTrans" cxnId="{32C79F6A-CB26-48CD-93B5-9D7F4B405BBB}">
      <dgm:prSet/>
      <dgm:spPr/>
      <dgm:t>
        <a:bodyPr/>
        <a:lstStyle/>
        <a:p>
          <a:endParaRPr lang="en-US"/>
        </a:p>
      </dgm:t>
    </dgm:pt>
    <dgm:pt modelId="{796F09B1-FC60-40B1-A4B1-22B1D80AB5D7}" type="sibTrans" cxnId="{32C79F6A-CB26-48CD-93B5-9D7F4B405BBB}">
      <dgm:prSet/>
      <dgm:spPr/>
      <dgm:t>
        <a:bodyPr/>
        <a:lstStyle/>
        <a:p>
          <a:endParaRPr lang="en-US"/>
        </a:p>
      </dgm:t>
    </dgm:pt>
    <dgm:pt modelId="{57DEE79B-6F3B-4090-8E60-93AAF262AD8A}" type="pres">
      <dgm:prSet presAssocID="{A7FAB410-C736-49CB-94D0-2E105F3F78E0}" presName="linear" presStyleCnt="0">
        <dgm:presLayoutVars>
          <dgm:animLvl val="lvl"/>
          <dgm:resizeHandles val="exact"/>
        </dgm:presLayoutVars>
      </dgm:prSet>
      <dgm:spPr/>
    </dgm:pt>
    <dgm:pt modelId="{ED55E89D-CE7B-4A90-8D3E-0811C4F70E2A}" type="pres">
      <dgm:prSet presAssocID="{2DAD9AB5-2A00-49AB-B666-99862E010CA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32C79F6A-CB26-48CD-93B5-9D7F4B405BBB}" srcId="{A7FAB410-C736-49CB-94D0-2E105F3F78E0}" destId="{2DAD9AB5-2A00-49AB-B666-99862E010CA4}" srcOrd="0" destOrd="0" parTransId="{F8E67DF2-22D4-40C8-B5A0-ED6C70B4BFD9}" sibTransId="{796F09B1-FC60-40B1-A4B1-22B1D80AB5D7}"/>
    <dgm:cxn modelId="{E3C7C6B3-CE32-4998-A139-E5E4701302C6}" type="presOf" srcId="{A7FAB410-C736-49CB-94D0-2E105F3F78E0}" destId="{57DEE79B-6F3B-4090-8E60-93AAF262AD8A}" srcOrd="0" destOrd="0" presId="urn:microsoft.com/office/officeart/2005/8/layout/vList2"/>
    <dgm:cxn modelId="{CD3A88BC-27FB-47FF-90C9-A267CF92B330}" type="presOf" srcId="{2DAD9AB5-2A00-49AB-B666-99862E010CA4}" destId="{ED55E89D-CE7B-4A90-8D3E-0811C4F70E2A}" srcOrd="0" destOrd="0" presId="urn:microsoft.com/office/officeart/2005/8/layout/vList2"/>
    <dgm:cxn modelId="{01C8795D-88E7-462D-ADDD-9E32BA16BDB6}" type="presParOf" srcId="{57DEE79B-6F3B-4090-8E60-93AAF262AD8A}" destId="{ED55E89D-CE7B-4A90-8D3E-0811C4F70E2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22D5C6-8099-487E-A5B4-248EECEAF8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4D96DC4-DB49-4405-AA88-E56AEB302AC8}">
      <dgm:prSet/>
      <dgm:spPr/>
      <dgm:t>
        <a:bodyPr/>
        <a:lstStyle/>
        <a:p>
          <a:pPr rtl="0"/>
          <a:r>
            <a:rPr lang="en-US" b="1" dirty="0"/>
            <a:t>Outline</a:t>
          </a:r>
        </a:p>
      </dgm:t>
    </dgm:pt>
    <dgm:pt modelId="{91FB0EAF-7376-49A3-9B3E-99D8E8470B7A}" type="parTrans" cxnId="{C1A3996E-4F14-4AE1-8A07-44CEE6AEC1D4}">
      <dgm:prSet/>
      <dgm:spPr/>
      <dgm:t>
        <a:bodyPr/>
        <a:lstStyle/>
        <a:p>
          <a:endParaRPr lang="en-US"/>
        </a:p>
      </dgm:t>
    </dgm:pt>
    <dgm:pt modelId="{7DD445DA-CAC8-411A-82F8-6EFE3DCB556F}" type="sibTrans" cxnId="{C1A3996E-4F14-4AE1-8A07-44CEE6AEC1D4}">
      <dgm:prSet/>
      <dgm:spPr/>
      <dgm:t>
        <a:bodyPr/>
        <a:lstStyle/>
        <a:p>
          <a:endParaRPr lang="en-US"/>
        </a:p>
      </dgm:t>
    </dgm:pt>
    <dgm:pt modelId="{A4125058-B3F7-431C-AC98-77DAE712E0A7}" type="pres">
      <dgm:prSet presAssocID="{0322D5C6-8099-487E-A5B4-248EECEAF875}" presName="linear" presStyleCnt="0">
        <dgm:presLayoutVars>
          <dgm:animLvl val="lvl"/>
          <dgm:resizeHandles val="exact"/>
        </dgm:presLayoutVars>
      </dgm:prSet>
      <dgm:spPr/>
    </dgm:pt>
    <dgm:pt modelId="{1EA081EB-CC88-4FD4-B8DC-010B9C622719}" type="pres">
      <dgm:prSet presAssocID="{E4D96DC4-DB49-4405-AA88-E56AEB302AC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C1A3996E-4F14-4AE1-8A07-44CEE6AEC1D4}" srcId="{0322D5C6-8099-487E-A5B4-248EECEAF875}" destId="{E4D96DC4-DB49-4405-AA88-E56AEB302AC8}" srcOrd="0" destOrd="0" parTransId="{91FB0EAF-7376-49A3-9B3E-99D8E8470B7A}" sibTransId="{7DD445DA-CAC8-411A-82F8-6EFE3DCB556F}"/>
    <dgm:cxn modelId="{2AC23D9E-271C-4474-803F-02A2D99CB42F}" type="presOf" srcId="{E4D96DC4-DB49-4405-AA88-E56AEB302AC8}" destId="{1EA081EB-CC88-4FD4-B8DC-010B9C622719}" srcOrd="0" destOrd="0" presId="urn:microsoft.com/office/officeart/2005/8/layout/vList2"/>
    <dgm:cxn modelId="{A66A6CA1-EBF0-46F3-83DF-B852114ABAEC}" type="presOf" srcId="{0322D5C6-8099-487E-A5B4-248EECEAF875}" destId="{A4125058-B3F7-431C-AC98-77DAE712E0A7}" srcOrd="0" destOrd="0" presId="urn:microsoft.com/office/officeart/2005/8/layout/vList2"/>
    <dgm:cxn modelId="{BFE8DDDE-4BB8-4E7B-A61C-CA2344EBB3D9}" type="presParOf" srcId="{A4125058-B3F7-431C-AC98-77DAE712E0A7}" destId="{1EA081EB-CC88-4FD4-B8DC-010B9C6227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/>
            <a:t>1. $_FILES: super-global variable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E997154-E835-401D-A6D7-C08C2A7A33FD}" type="presOf" srcId="{635D3789-FCF4-4621-A1FB-B16421A5071B}" destId="{873F5B80-720A-418E-9F48-6874182180FE}" srcOrd="0" destOrd="0" presId="urn:microsoft.com/office/officeart/2005/8/layout/vList2"/>
    <dgm:cxn modelId="{2C3AB17A-0750-4668-AC46-03C2C9EF067A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5A925721-ABB9-4343-B41E-0D8BB03B2822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 $_FILES: super-global variable…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B6E536D-D154-49FD-94A7-FBB85A83EACB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3DCA91EA-5318-4628-9C51-45CA3DE72ED9}" type="presOf" srcId="{1DC02E1F-0B64-4229-8440-ADAE293E278B}" destId="{D6B6DAC4-CCEA-41D0-BAC1-7DBCE2B15E9B}" srcOrd="0" destOrd="0" presId="urn:microsoft.com/office/officeart/2005/8/layout/vList2"/>
    <dgm:cxn modelId="{7C9C36CF-8CA3-4C9C-B2D3-5D6A3072CF93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 $_FILES: super-global variable…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5FED503-DF9E-4219-BF6C-555CC717A6F2}" type="presOf" srcId="{1DC02E1F-0B64-4229-8440-ADAE293E278B}" destId="{D6B6DAC4-CCEA-41D0-BAC1-7DBCE2B15E9B}" srcOrd="0" destOrd="0" presId="urn:microsoft.com/office/officeart/2005/8/layout/vList2"/>
    <dgm:cxn modelId="{433E3F16-927B-45A9-9927-E6AC2773696B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86D02D03-EEFC-4D1E-ACA5-1A492669742F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 $_FILES: super-global variable…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AE93FB77-7419-4035-A811-477DFC132DD4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EE6CEBA0-98F8-422E-B220-851EE8B4702E}" type="presOf" srcId="{1DC02E1F-0B64-4229-8440-ADAE293E278B}" destId="{D6B6DAC4-CCEA-41D0-BAC1-7DBCE2B15E9B}" srcOrd="0" destOrd="0" presId="urn:microsoft.com/office/officeart/2005/8/layout/vList2"/>
    <dgm:cxn modelId="{8C0B1274-3DF0-4A38-B749-E33B986C73CE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 $_FILES: super-global variable…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AF5D031-01A9-455E-8B7A-EEEAE385D078}" type="presOf" srcId="{1DC02E1F-0B64-4229-8440-ADAE293E278B}" destId="{D6B6DAC4-CCEA-41D0-BAC1-7DBCE2B15E9B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87FE4CB4-55E1-4DEF-988E-ADBA921AD3CF}" type="presOf" srcId="{635D3789-FCF4-4621-A1FB-B16421A5071B}" destId="{873F5B80-720A-418E-9F48-6874182180FE}" srcOrd="0" destOrd="0" presId="urn:microsoft.com/office/officeart/2005/8/layout/vList2"/>
    <dgm:cxn modelId="{1655A4F5-E0EE-4E4D-B644-787CF6399B54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35D3789-FCF4-4621-A1FB-B16421A5071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02E1F-0B64-4229-8440-ADAE293E278B}">
      <dgm:prSet/>
      <dgm:spPr/>
      <dgm:t>
        <a:bodyPr/>
        <a:lstStyle/>
        <a:p>
          <a:pPr rtl="0"/>
          <a:r>
            <a:rPr lang="en-US" b="1" dirty="0"/>
            <a:t>1. $_FILES: super-global variable…</a:t>
          </a:r>
        </a:p>
      </dgm:t>
    </dgm:pt>
    <dgm:pt modelId="{038DEB02-F92F-43B6-9268-756D13C43CD6}" type="parTrans" cxnId="{AC932899-D314-4501-8E94-128F4F0596E9}">
      <dgm:prSet/>
      <dgm:spPr/>
      <dgm:t>
        <a:bodyPr/>
        <a:lstStyle/>
        <a:p>
          <a:endParaRPr lang="en-US"/>
        </a:p>
      </dgm:t>
    </dgm:pt>
    <dgm:pt modelId="{9B167746-9A61-40D4-A79C-16C1E39BB763}" type="sibTrans" cxnId="{AC932899-D314-4501-8E94-128F4F0596E9}">
      <dgm:prSet/>
      <dgm:spPr/>
      <dgm:t>
        <a:bodyPr/>
        <a:lstStyle/>
        <a:p>
          <a:endParaRPr lang="en-US"/>
        </a:p>
      </dgm:t>
    </dgm:pt>
    <dgm:pt modelId="{873F5B80-720A-418E-9F48-6874182180FE}" type="pres">
      <dgm:prSet presAssocID="{635D3789-FCF4-4621-A1FB-B16421A5071B}" presName="linear" presStyleCnt="0">
        <dgm:presLayoutVars>
          <dgm:animLvl val="lvl"/>
          <dgm:resizeHandles val="exact"/>
        </dgm:presLayoutVars>
      </dgm:prSet>
      <dgm:spPr/>
    </dgm:pt>
    <dgm:pt modelId="{D6B6DAC4-CCEA-41D0-BAC1-7DBCE2B15E9B}" type="pres">
      <dgm:prSet presAssocID="{1DC02E1F-0B64-4229-8440-ADAE293E278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DDE9775-270B-4120-8317-812479F65A2D}" type="presOf" srcId="{1DC02E1F-0B64-4229-8440-ADAE293E278B}" destId="{D6B6DAC4-CCEA-41D0-BAC1-7DBCE2B15E9B}" srcOrd="0" destOrd="0" presId="urn:microsoft.com/office/officeart/2005/8/layout/vList2"/>
    <dgm:cxn modelId="{AF590580-623A-4966-874B-BF86EEF52202}" type="presOf" srcId="{635D3789-FCF4-4621-A1FB-B16421A5071B}" destId="{873F5B80-720A-418E-9F48-6874182180FE}" srcOrd="0" destOrd="0" presId="urn:microsoft.com/office/officeart/2005/8/layout/vList2"/>
    <dgm:cxn modelId="{AC932899-D314-4501-8E94-128F4F0596E9}" srcId="{635D3789-FCF4-4621-A1FB-B16421A5071B}" destId="{1DC02E1F-0B64-4229-8440-ADAE293E278B}" srcOrd="0" destOrd="0" parTransId="{038DEB02-F92F-43B6-9268-756D13C43CD6}" sibTransId="{9B167746-9A61-40D4-A79C-16C1E39BB763}"/>
    <dgm:cxn modelId="{79FE7BC4-1356-4784-81B3-33148AD20CD2}" type="presParOf" srcId="{873F5B80-720A-418E-9F48-6874182180FE}" destId="{D6B6DAC4-CCEA-41D0-BAC1-7DBCE2B15E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E11AD-5A2A-428D-A15C-9AC5AA8B0342}">
      <dsp:nvSpPr>
        <dsp:cNvPr id="0" name=""/>
        <dsp:cNvSpPr/>
      </dsp:nvSpPr>
      <dsp:spPr>
        <a:xfrm>
          <a:off x="0" y="0"/>
          <a:ext cx="7772400" cy="14630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marL="0" lvl="0" indent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100" b="0" kern="1200" dirty="0"/>
            <a:t>File uploading in PHP</a:t>
          </a:r>
        </a:p>
      </dsp:txBody>
      <dsp:txXfrm>
        <a:off x="71422" y="71422"/>
        <a:ext cx="7629556" cy="13202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1. $_FILES: super-global variable…</a:t>
          </a:r>
        </a:p>
      </dsp:txBody>
      <dsp:txXfrm>
        <a:off x="50347" y="106169"/>
        <a:ext cx="8128906" cy="93066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1. $_FILES: super-global variable…</a:t>
          </a:r>
        </a:p>
      </dsp:txBody>
      <dsp:txXfrm>
        <a:off x="50347" y="106169"/>
        <a:ext cx="8128906" cy="93066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47973-B49B-43A4-BC59-99B98BBC394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2. Uploading file</a:t>
          </a:r>
        </a:p>
      </dsp:txBody>
      <dsp:txXfrm>
        <a:off x="55030" y="62882"/>
        <a:ext cx="8119540" cy="101723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47973-B49B-43A4-BC59-99B98BBC394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 Uploading file…</a:t>
          </a:r>
        </a:p>
      </dsp:txBody>
      <dsp:txXfrm>
        <a:off x="55030" y="62882"/>
        <a:ext cx="8119540" cy="10172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47973-B49B-43A4-BC59-99B98BBC394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 Uploading file…</a:t>
          </a:r>
        </a:p>
      </dsp:txBody>
      <dsp:txXfrm>
        <a:off x="55030" y="62882"/>
        <a:ext cx="8119540" cy="10172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47973-B49B-43A4-BC59-99B98BBC394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 Uploading file…</a:t>
          </a:r>
        </a:p>
      </dsp:txBody>
      <dsp:txXfrm>
        <a:off x="55030" y="62882"/>
        <a:ext cx="8119540" cy="101723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47973-B49B-43A4-BC59-99B98BBC394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 Uploading file…</a:t>
          </a:r>
        </a:p>
      </dsp:txBody>
      <dsp:txXfrm>
        <a:off x="55030" y="62882"/>
        <a:ext cx="8119540" cy="10172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47973-B49B-43A4-BC59-99B98BBC3946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2. Uploading file…</a:t>
          </a:r>
        </a:p>
      </dsp:txBody>
      <dsp:txXfrm>
        <a:off x="55030" y="62882"/>
        <a:ext cx="8119540" cy="101723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31837"/>
          <a:ext cx="8229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 dirty="0"/>
            <a:t>3. Storing reference to database</a:t>
          </a:r>
        </a:p>
      </dsp:txBody>
      <dsp:txXfrm>
        <a:off x="52688" y="84525"/>
        <a:ext cx="8124224" cy="97394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3. Storing reference to database…</a:t>
          </a:r>
        </a:p>
      </dsp:txBody>
      <dsp:txXfrm>
        <a:off x="50347" y="106169"/>
        <a:ext cx="8128906" cy="930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EDD62-4DC8-4287-A8FB-74F6B0938806}">
      <dsp:nvSpPr>
        <dsp:cNvPr id="0" name=""/>
        <dsp:cNvSpPr/>
      </dsp:nvSpPr>
      <dsp:spPr>
        <a:xfrm>
          <a:off x="0" y="43829"/>
          <a:ext cx="8229600" cy="10553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/>
            <a:t>Summary of the previous lecture</a:t>
          </a:r>
          <a:endParaRPr lang="en-US" sz="4400" kern="1200" dirty="0"/>
        </a:p>
      </dsp:txBody>
      <dsp:txXfrm>
        <a:off x="0" y="43829"/>
        <a:ext cx="8229600" cy="105534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3. Storing reference to database…</a:t>
          </a:r>
        </a:p>
      </dsp:txBody>
      <dsp:txXfrm>
        <a:off x="50347" y="106169"/>
        <a:ext cx="8128906" cy="930660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3. Storing reference to database…</a:t>
          </a:r>
        </a:p>
      </dsp:txBody>
      <dsp:txXfrm>
        <a:off x="50347" y="106169"/>
        <a:ext cx="8128906" cy="93066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3. Storing reference to database…</a:t>
          </a:r>
        </a:p>
      </dsp:txBody>
      <dsp:txXfrm>
        <a:off x="50347" y="106169"/>
        <a:ext cx="8128906" cy="93066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3. Storing reference to database…</a:t>
          </a:r>
        </a:p>
      </dsp:txBody>
      <dsp:txXfrm>
        <a:off x="50347" y="106169"/>
        <a:ext cx="8128906" cy="93066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F262B9-A97C-4A0F-B8CB-A8F12CD1BBE7}">
      <dsp:nvSpPr>
        <dsp:cNvPr id="0" name=""/>
        <dsp:cNvSpPr/>
      </dsp:nvSpPr>
      <dsp:spPr>
        <a:xfrm>
          <a:off x="0" y="0"/>
          <a:ext cx="8229600" cy="1142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4. CONNECTIONS: registration action</a:t>
          </a:r>
        </a:p>
      </dsp:txBody>
      <dsp:txXfrm>
        <a:off x="55797" y="55797"/>
        <a:ext cx="8118006" cy="1031405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15785"/>
          <a:ext cx="822960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4. CONNECTIONS: registration action…</a:t>
          </a:r>
        </a:p>
      </dsp:txBody>
      <dsp:txXfrm>
        <a:off x="44492" y="160277"/>
        <a:ext cx="8140616" cy="822446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15785"/>
          <a:ext cx="822960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4. CONNECTIONS: registration action…</a:t>
          </a:r>
        </a:p>
      </dsp:txBody>
      <dsp:txXfrm>
        <a:off x="44492" y="160277"/>
        <a:ext cx="8140616" cy="822446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115785"/>
          <a:ext cx="8229600" cy="91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b="1" kern="1200" dirty="0"/>
            <a:t>4. CONNECTIONS: registration action…</a:t>
          </a:r>
        </a:p>
      </dsp:txBody>
      <dsp:txXfrm>
        <a:off x="44492" y="160277"/>
        <a:ext cx="8140616" cy="822446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Summary</a:t>
          </a:r>
        </a:p>
      </dsp:txBody>
      <dsp:txXfrm>
        <a:off x="55030" y="62882"/>
        <a:ext cx="8119540" cy="1017235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5E89D-CE7B-4A90-8D3E-0811C4F70E2A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/>
            <a:t>References</a:t>
          </a:r>
          <a:r>
            <a:rPr lang="en-US" sz="4700" b="1" kern="1200" dirty="0"/>
            <a:t>		</a:t>
          </a:r>
        </a:p>
      </dsp:txBody>
      <dsp:txXfrm>
        <a:off x="55030" y="62882"/>
        <a:ext cx="8119540" cy="10172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081EB-CC88-4FD4-B8DC-010B9C622719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b="1" kern="1200" dirty="0"/>
            <a:t>Outline</a:t>
          </a:r>
        </a:p>
      </dsp:txBody>
      <dsp:txXfrm>
        <a:off x="55030" y="62882"/>
        <a:ext cx="8119540" cy="10172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31837"/>
          <a:ext cx="8229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/>
            <a:t>1. $_FILES: super-global variable</a:t>
          </a:r>
        </a:p>
      </dsp:txBody>
      <dsp:txXfrm>
        <a:off x="52688" y="84525"/>
        <a:ext cx="8124224" cy="9739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1. $_FILES: super-global variable…</a:t>
          </a:r>
        </a:p>
      </dsp:txBody>
      <dsp:txXfrm>
        <a:off x="50347" y="106169"/>
        <a:ext cx="8128906" cy="9306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1. $_FILES: super-global variable…</a:t>
          </a:r>
        </a:p>
      </dsp:txBody>
      <dsp:txXfrm>
        <a:off x="50347" y="106169"/>
        <a:ext cx="8128906" cy="9306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1. $_FILES: super-global variable…</a:t>
          </a:r>
        </a:p>
      </dsp:txBody>
      <dsp:txXfrm>
        <a:off x="50347" y="106169"/>
        <a:ext cx="8128906" cy="9306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1. $_FILES: super-global variable…</a:t>
          </a:r>
        </a:p>
      </dsp:txBody>
      <dsp:txXfrm>
        <a:off x="50347" y="106169"/>
        <a:ext cx="8128906" cy="93066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6DAC4-CCEA-41D0-BAC1-7DBCE2B15E9B}">
      <dsp:nvSpPr>
        <dsp:cNvPr id="0" name=""/>
        <dsp:cNvSpPr/>
      </dsp:nvSpPr>
      <dsp:spPr>
        <a:xfrm>
          <a:off x="0" y="55822"/>
          <a:ext cx="8229600" cy="10313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b="1" kern="1200" dirty="0"/>
            <a:t>1. $_FILES: super-global variable…</a:t>
          </a:r>
        </a:p>
      </dsp:txBody>
      <dsp:txXfrm>
        <a:off x="50347" y="106169"/>
        <a:ext cx="8128906" cy="930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93511-4BA4-4AE3-B9A1-877A42989845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C1F96-995C-4FD4-BECB-5560797BC4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5969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A685B-0056-46C4-AE8C-ACCDB1ADE2D0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Science, CIIT Islamabad.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E562A-E328-4735-ADD3-C96F1B8E0A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94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E562A-E328-4735-ADD3-C96F1B8E0A3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Computer Science, CIIT Islamabad.</a:t>
            </a:r>
          </a:p>
        </p:txBody>
      </p:sp>
    </p:spTree>
    <p:extLst>
      <p:ext uri="{BB962C8B-B14F-4D97-AF65-F5344CB8AC3E}">
        <p14:creationId xmlns:p14="http://schemas.microsoft.com/office/powerpoint/2010/main" val="4146430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0B7C0-5458-4854-963A-FB44F7C4BF46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5002-6708-4B6F-9EC5-6942635BC552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31DA-DD9C-4336-B2E7-6260B303B070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BBAE9-9EAE-4327-AB52-B822AE31EFB1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15E1-DB4D-4EA5-A3E5-E4C85BA83E1D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2D54-9235-42E9-8A5E-C6B8296BAB41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4C5B-6CA4-4EC2-BBB5-CBA2C8414B8C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3BD5D-7BEA-4331-AA98-4A889C336B8F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0F83-1D37-4589-B5BB-D1201B1EF874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8F921-9606-45D4-9DF4-13FD1AE1344A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6CD-92C0-460F-B5DA-5A536357CA9D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8497A-6CF6-40DC-A0A1-27C4975BA79C}" type="datetime1">
              <a:rPr lang="en-US" smtClean="0"/>
              <a:pPr/>
              <a:t>3/8/2025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PHP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919B-A997-476E-B3C7-F75027308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5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6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8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Layout" Target="../diagrams/layout17.xml"/><Relationship Id="rId7" Type="http://schemas.openxmlformats.org/officeDocument/2006/relationships/image" Target="../media/image9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Relationship Id="rId9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7" Type="http://schemas.openxmlformats.org/officeDocument/2006/relationships/image" Target="../media/image12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Layout" Target="../diagrams/layout19.xml"/><Relationship Id="rId7" Type="http://schemas.openxmlformats.org/officeDocument/2006/relationships/image" Target="../media/image13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20.xml"/><Relationship Id="rId7" Type="http://schemas.openxmlformats.org/officeDocument/2006/relationships/image" Target="../media/image15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7" Type="http://schemas.openxmlformats.org/officeDocument/2006/relationships/image" Target="../media/image17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7" Type="http://schemas.openxmlformats.org/officeDocument/2006/relationships/image" Target="../media/image18.pn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7" Type="http://schemas.openxmlformats.org/officeDocument/2006/relationships/image" Target="../media/image19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7" Type="http://schemas.openxmlformats.org/officeDocument/2006/relationships/image" Target="../media/image20.png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diagramLayout" Target="../diagrams/layout25.xml"/><Relationship Id="rId7" Type="http://schemas.openxmlformats.org/officeDocument/2006/relationships/image" Target="../media/image21.png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Relationship Id="rId9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7" Type="http://schemas.openxmlformats.org/officeDocument/2006/relationships/image" Target="../media/image24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7" Type="http://schemas.openxmlformats.org/officeDocument/2006/relationships/image" Target="../media/image25.png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9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627362262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7975266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752600"/>
            <a:ext cx="8221223" cy="2838846"/>
          </a:xfrm>
        </p:spPr>
      </p:pic>
      <p:cxnSp>
        <p:nvCxnSpPr>
          <p:cNvPr id="9" name="Straight Arrow Connector 8"/>
          <p:cNvCxnSpPr/>
          <p:nvPr/>
        </p:nvCxnSpPr>
        <p:spPr>
          <a:xfrm flipH="1">
            <a:off x="5029200" y="2133600"/>
            <a:ext cx="8382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19800" y="1905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Display files array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791200" y="2667000"/>
            <a:ext cx="5334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72200" y="2438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name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438400" y="3429000"/>
            <a:ext cx="2286000" cy="1524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76400" y="50292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type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267200" y="3733800"/>
            <a:ext cx="762000" cy="1295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81400" y="521386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size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6019800" y="4191000"/>
            <a:ext cx="30480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019800" y="5029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tmp</a:t>
            </a:r>
            <a:r>
              <a:rPr lang="en-US" b="1" dirty="0"/>
              <a:t> name</a:t>
            </a:r>
          </a:p>
        </p:txBody>
      </p:sp>
    </p:spTree>
    <p:extLst>
      <p:ext uri="{BB962C8B-B14F-4D97-AF65-F5344CB8AC3E}">
        <p14:creationId xmlns:p14="http://schemas.microsoft.com/office/powerpoint/2010/main" val="335666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8" grpId="0"/>
      <p:bldP spid="21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7975266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600200"/>
            <a:ext cx="7268590" cy="1428950"/>
          </a:xfr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276600"/>
            <a:ext cx="7543800" cy="1982875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3733800" y="1905000"/>
            <a:ext cx="9144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95800" y="160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Selected file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105400" y="3810000"/>
            <a:ext cx="838200" cy="4580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67400" y="4268037"/>
            <a:ext cx="1447800" cy="380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Files array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990600" y="4268037"/>
            <a:ext cx="609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76400" y="403901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name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990600" y="4458118"/>
            <a:ext cx="1905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48000" y="4268037"/>
            <a:ext cx="1600200" cy="380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type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838200" y="4724400"/>
            <a:ext cx="8382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12890" y="45397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size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2133600" y="5105400"/>
            <a:ext cx="381000" cy="1540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14600" y="5259475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Temp name</a:t>
            </a:r>
          </a:p>
        </p:txBody>
      </p:sp>
    </p:spTree>
    <p:extLst>
      <p:ext uri="{BB962C8B-B14F-4D97-AF65-F5344CB8AC3E}">
        <p14:creationId xmlns:p14="http://schemas.microsoft.com/office/powerpoint/2010/main" val="335666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8" grpId="0"/>
      <p:bldP spid="22" grpId="0"/>
      <p:bldP spid="26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2040677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>
                <a:latin typeface="Calibri" pitchFamily="34" charset="0"/>
                <a:cs typeface="Calibri" pitchFamily="34" charset="0"/>
              </a:rPr>
              <a:t>move_uploaded_file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():</a:t>
            </a:r>
          </a:p>
          <a:p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bool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 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move_uploaded_file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 ( 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string $filename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 , 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string $destination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 );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This function checks to ensure that the file designated by filename is a valid upload file (meaning that it was uploaded via PHP's HTTP POST upload mechanism)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 If the file is valid, it will be moved to the filename given by destination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4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1182627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>
                <a:latin typeface="Calibri" pitchFamily="34" charset="0"/>
                <a:cs typeface="Calibri" pitchFamily="34" charset="0"/>
              </a:rPr>
              <a:t>basename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():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returns the filename from a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path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Example: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&lt;?PHP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echo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basename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"/home/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httpd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/html/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index.php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"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);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?&gt;</a:t>
            </a:r>
          </a:p>
          <a:p>
            <a:pPr marL="0" indent="0">
              <a:buNone/>
            </a:pPr>
            <a:r>
              <a:rPr lang="en-US" b="1" dirty="0" err="1">
                <a:latin typeface="Calibri" pitchFamily="34" charset="0"/>
                <a:cs typeface="Calibri" pitchFamily="34" charset="0"/>
              </a:rPr>
              <a:t>retutns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index.php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959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8552213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File upload steps: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Identify the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file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to be uploaded</a:t>
            </a:r>
          </a:p>
          <a:p>
            <a:pPr lvl="2"/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tmp_name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is used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Define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destination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Location + file name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Upload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the file</a:t>
            </a:r>
          </a:p>
        </p:txBody>
      </p:sp>
    </p:spTree>
    <p:extLst>
      <p:ext uri="{BB962C8B-B14F-4D97-AF65-F5344CB8AC3E}">
        <p14:creationId xmlns:p14="http://schemas.microsoft.com/office/powerpoint/2010/main" val="422194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7295018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133600"/>
            <a:ext cx="8229600" cy="1983681"/>
          </a:xfrm>
        </p:spPr>
      </p:pic>
      <p:cxnSp>
        <p:nvCxnSpPr>
          <p:cNvPr id="9" name="Straight Arrow Connector 8"/>
          <p:cNvCxnSpPr/>
          <p:nvPr/>
        </p:nvCxnSpPr>
        <p:spPr>
          <a:xfrm flipH="1">
            <a:off x="3657600" y="1828800"/>
            <a:ext cx="2514600" cy="1066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7400" y="15240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</a:t>
            </a:r>
            <a:r>
              <a:rPr lang="en-US" b="1" dirty="0" err="1"/>
              <a:t>tmp</a:t>
            </a:r>
            <a:r>
              <a:rPr lang="en-US" b="1" dirty="0"/>
              <a:t> name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048000" y="1893332"/>
            <a:ext cx="228600" cy="6974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48000" y="1524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name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914900" y="2438400"/>
            <a:ext cx="2324100" cy="838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86600" y="2057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Folder + filename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3733800" y="3810000"/>
            <a:ext cx="5334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657600" y="43434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uploaded</a:t>
            </a:r>
          </a:p>
        </p:txBody>
      </p:sp>
    </p:spTree>
    <p:extLst>
      <p:ext uri="{BB962C8B-B14F-4D97-AF65-F5344CB8AC3E}">
        <p14:creationId xmlns:p14="http://schemas.microsoft.com/office/powerpoint/2010/main" val="272181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9429478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Restricting Users: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Size restriction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Type restriction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File rename</a:t>
            </a:r>
          </a:p>
        </p:txBody>
      </p:sp>
    </p:spTree>
    <p:extLst>
      <p:ext uri="{BB962C8B-B14F-4D97-AF65-F5344CB8AC3E}">
        <p14:creationId xmlns:p14="http://schemas.microsoft.com/office/powerpoint/2010/main" val="109032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3775091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9" name="Content Placeholder 8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676401"/>
            <a:ext cx="7467600" cy="1523999"/>
          </a:xfr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322030"/>
            <a:ext cx="7924800" cy="252835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10000"/>
            <a:ext cx="7696200" cy="1616984"/>
          </a:xfrm>
          <a:prstGeom prst="rect">
            <a:avLst/>
          </a:prstGeom>
        </p:spPr>
      </p:pic>
      <p:sp>
        <p:nvSpPr>
          <p:cNvPr id="12" name="Right Brace 11"/>
          <p:cNvSpPr/>
          <p:nvPr/>
        </p:nvSpPr>
        <p:spPr>
          <a:xfrm>
            <a:off x="7185606" y="1981200"/>
            <a:ext cx="571500" cy="134083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848600" y="21336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Retrieving file attributes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7848600" y="3322030"/>
            <a:ext cx="457200" cy="41177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296141" y="320474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rename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010400" y="3962400"/>
            <a:ext cx="46095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620000" y="3810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Size and type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943600" y="4267200"/>
            <a:ext cx="914400" cy="685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00800" y="4953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uploaded</a:t>
            </a:r>
          </a:p>
        </p:txBody>
      </p:sp>
    </p:spTree>
    <p:extLst>
      <p:ext uri="{BB962C8B-B14F-4D97-AF65-F5344CB8AC3E}">
        <p14:creationId xmlns:p14="http://schemas.microsoft.com/office/powerpoint/2010/main" val="218634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4" grpId="0" animBg="1"/>
      <p:bldP spid="15" grpId="0"/>
      <p:bldP spid="19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8049624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752600"/>
            <a:ext cx="4267200" cy="2590800"/>
          </a:xfrm>
        </p:spPr>
      </p:pic>
      <p:cxnSp>
        <p:nvCxnSpPr>
          <p:cNvPr id="9" name="Straight Arrow Connector 8"/>
          <p:cNvCxnSpPr/>
          <p:nvPr/>
        </p:nvCxnSpPr>
        <p:spPr>
          <a:xfrm flipH="1">
            <a:off x="3733800" y="2667000"/>
            <a:ext cx="15240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257800" y="2438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name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33800" y="3048000"/>
            <a:ext cx="1371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57800" y="280773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email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733800" y="3352800"/>
            <a:ext cx="1371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257800" y="317706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password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895600" y="3733800"/>
            <a:ext cx="2362200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86400" y="3733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picture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67300" y="1676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Method is post</a:t>
            </a:r>
          </a:p>
          <a:p>
            <a:r>
              <a:rPr lang="en-US" b="1" dirty="0" err="1"/>
              <a:t>Enctype</a:t>
            </a:r>
            <a:r>
              <a:rPr lang="en-US" b="1" dirty="0"/>
              <a:t>=“multipart/form-data”</a:t>
            </a:r>
          </a:p>
        </p:txBody>
      </p:sp>
    </p:spTree>
    <p:extLst>
      <p:ext uri="{BB962C8B-B14F-4D97-AF65-F5344CB8AC3E}">
        <p14:creationId xmlns:p14="http://schemas.microsoft.com/office/powerpoint/2010/main" val="1381379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19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61284012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00200"/>
            <a:ext cx="8229600" cy="2409057"/>
          </a:xfr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03" y="4191000"/>
            <a:ext cx="8305800" cy="1061273"/>
          </a:xfrm>
          <a:prstGeom prst="rect">
            <a:avLst/>
          </a:prstGeom>
        </p:spPr>
      </p:pic>
      <p:sp>
        <p:nvSpPr>
          <p:cNvPr id="14" name="Right Brace 13"/>
          <p:cNvSpPr/>
          <p:nvPr/>
        </p:nvSpPr>
        <p:spPr>
          <a:xfrm>
            <a:off x="8121203" y="1913586"/>
            <a:ext cx="609600" cy="204881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>
            <a:off x="8534400" y="4191000"/>
            <a:ext cx="196403" cy="11430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1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8964826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Creating database in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MySQL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using WAMP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Connecting PHP with 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MySQL</a:t>
            </a:r>
            <a:endParaRPr lang="en-US" b="1" dirty="0">
              <a:latin typeface="Calibri" pitchFamily="34" charset="0"/>
              <a:cs typeface="Calibri" pitchFamily="34" charset="0"/>
            </a:endParaRP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Inserting data in database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CONNECTIONS: user registration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Basharat Mahmood, Department of Computer Science,CIIT,Islamabad,Pakistan.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76D49-BD32-413B-8702-51B93924E45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1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7816757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28800"/>
            <a:ext cx="6239746" cy="371527"/>
          </a:xfr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362200"/>
            <a:ext cx="8382000" cy="263803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5715000" y="1752600"/>
            <a:ext cx="5334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2484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DB connection</a:t>
            </a:r>
          </a:p>
        </p:txBody>
      </p:sp>
      <p:sp>
        <p:nvSpPr>
          <p:cNvPr id="11" name="Right Brace 10"/>
          <p:cNvSpPr/>
          <p:nvPr/>
        </p:nvSpPr>
        <p:spPr>
          <a:xfrm>
            <a:off x="7848600" y="2286000"/>
            <a:ext cx="304800" cy="1395217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657600" y="4114800"/>
            <a:ext cx="6858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2000" y="3962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Executing query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05800" y="25146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Insert query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3657600" y="4648200"/>
            <a:ext cx="3429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657600" y="5181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redirection</a:t>
            </a:r>
          </a:p>
        </p:txBody>
      </p:sp>
    </p:spTree>
    <p:extLst>
      <p:ext uri="{BB962C8B-B14F-4D97-AF65-F5344CB8AC3E}">
        <p14:creationId xmlns:p14="http://schemas.microsoft.com/office/powerpoint/2010/main" val="255414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4" grpId="0"/>
      <p:bldP spid="15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7816757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447800"/>
            <a:ext cx="6914925" cy="4525963"/>
          </a:xfrm>
        </p:spPr>
      </p:pic>
    </p:spTree>
    <p:extLst>
      <p:ext uri="{BB962C8B-B14F-4D97-AF65-F5344CB8AC3E}">
        <p14:creationId xmlns:p14="http://schemas.microsoft.com/office/powerpoint/2010/main" val="2554143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78167574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447800"/>
            <a:ext cx="8610600" cy="4191000"/>
          </a:xfrm>
        </p:spPr>
      </p:pic>
      <p:cxnSp>
        <p:nvCxnSpPr>
          <p:cNvPr id="8" name="Straight Arrow Connector 7"/>
          <p:cNvCxnSpPr/>
          <p:nvPr/>
        </p:nvCxnSpPr>
        <p:spPr>
          <a:xfrm flipH="1">
            <a:off x="3886200" y="3429000"/>
            <a:ext cx="1295400" cy="1371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029200" y="3124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Record is added</a:t>
            </a:r>
          </a:p>
        </p:txBody>
      </p:sp>
    </p:spTree>
    <p:extLst>
      <p:ext uri="{BB962C8B-B14F-4D97-AF65-F5344CB8AC3E}">
        <p14:creationId xmlns:p14="http://schemas.microsoft.com/office/powerpoint/2010/main" val="2554143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16513257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47800"/>
            <a:ext cx="7315200" cy="4525963"/>
          </a:xfrm>
        </p:spPr>
      </p:pic>
      <p:sp>
        <p:nvSpPr>
          <p:cNvPr id="13" name="Right Brace 12"/>
          <p:cNvSpPr/>
          <p:nvPr/>
        </p:nvSpPr>
        <p:spPr>
          <a:xfrm rot="16200000" flipV="1">
            <a:off x="4953001" y="76199"/>
            <a:ext cx="380998" cy="29718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15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9921107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Content Placeholder 6" descr="Connection Home Page! - Google Chrome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47978"/>
            <a:ext cx="8229600" cy="443040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24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715000" y="4343400"/>
            <a:ext cx="9144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29400" y="4114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name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715000" y="4724400"/>
            <a:ext cx="10668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34200" y="4572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email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5715000" y="4953000"/>
            <a:ext cx="8382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781800" y="50673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password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29400" y="3810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post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886200" y="5181600"/>
            <a:ext cx="533400" cy="703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0" y="525196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pic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879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7" grpId="0"/>
      <p:bldP spid="2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8771309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3" name="Content Placeholder 2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00200"/>
            <a:ext cx="8229600" cy="1938412"/>
          </a:xfr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733800"/>
            <a:ext cx="7467600" cy="744717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800600"/>
            <a:ext cx="5992062" cy="285790"/>
          </a:xfrm>
          <a:prstGeom prst="rect">
            <a:avLst/>
          </a:prstGeom>
        </p:spPr>
      </p:pic>
      <p:sp>
        <p:nvSpPr>
          <p:cNvPr id="10" name="Right Brace 9"/>
          <p:cNvSpPr/>
          <p:nvPr/>
        </p:nvSpPr>
        <p:spPr>
          <a:xfrm>
            <a:off x="8001000" y="1764406"/>
            <a:ext cx="457200" cy="1981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229600" y="2081844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Input is retrieved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7543800" y="3745606"/>
            <a:ext cx="152400" cy="90259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776692" y="3873737"/>
            <a:ext cx="1367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is uploaded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5410200" y="4943495"/>
            <a:ext cx="810462" cy="39050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96000" y="5486400"/>
            <a:ext cx="1680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DB connection</a:t>
            </a:r>
          </a:p>
        </p:txBody>
      </p:sp>
    </p:spTree>
    <p:extLst>
      <p:ext uri="{BB962C8B-B14F-4D97-AF65-F5344CB8AC3E}">
        <p14:creationId xmlns:p14="http://schemas.microsoft.com/office/powerpoint/2010/main" val="326598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/>
      <p:bldP spid="15" grpId="0" animBg="1"/>
      <p:bldP spid="16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1959494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Content Placeholder 6" descr="Screen Clipping"/>
          <p:cNvPicPr>
            <a:picLocks noGrp="1" noChangeAspect="1"/>
          </p:cNvPicPr>
          <p:nvPr>
            <p:ph idx="1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7848600" cy="2743200"/>
          </a:xfrm>
        </p:spPr>
      </p:pic>
      <p:sp>
        <p:nvSpPr>
          <p:cNvPr id="11" name="Right Brace 10"/>
          <p:cNvSpPr/>
          <p:nvPr/>
        </p:nvSpPr>
        <p:spPr>
          <a:xfrm>
            <a:off x="8077200" y="1371600"/>
            <a:ext cx="152400" cy="3124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077200" y="2438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Input is validated</a:t>
            </a:r>
          </a:p>
        </p:txBody>
      </p:sp>
    </p:spTree>
    <p:extLst>
      <p:ext uri="{BB962C8B-B14F-4D97-AF65-F5344CB8AC3E}">
        <p14:creationId xmlns:p14="http://schemas.microsoft.com/office/powerpoint/2010/main" val="66644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50407036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68003"/>
            <a:ext cx="8229600" cy="2555934"/>
          </a:xfrm>
          <a:prstGeom prst="rect">
            <a:avLst/>
          </a:prstGeom>
        </p:spPr>
      </p:pic>
      <p:sp>
        <p:nvSpPr>
          <p:cNvPr id="3" name="Right Brace 2"/>
          <p:cNvSpPr/>
          <p:nvPr/>
        </p:nvSpPr>
        <p:spPr>
          <a:xfrm>
            <a:off x="7696200" y="1568003"/>
            <a:ext cx="457200" cy="2318197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77200" y="2438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Data is inserted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7600" y="2209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‘$password’,</a:t>
            </a:r>
          </a:p>
        </p:txBody>
      </p:sp>
    </p:spTree>
    <p:extLst>
      <p:ext uri="{BB962C8B-B14F-4D97-AF65-F5344CB8AC3E}">
        <p14:creationId xmlns:p14="http://schemas.microsoft.com/office/powerpoint/2010/main" val="102478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1169992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FILES super global variable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File uploading in PHP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Storing reference of uploaded file in database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User registration in CONNECTIONS web application with file upload</a:t>
            </a:r>
          </a:p>
          <a:p>
            <a:pPr marL="0" indent="0">
              <a:buNone/>
            </a:pPr>
            <a:endParaRPr lang="en-US" b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133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8622545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Chapter 30, “</a:t>
            </a:r>
            <a:r>
              <a:rPr lang="en-US" dirty="0"/>
              <a:t>Beginning PHP and MySQL” by W. Jason Gilmore, </a:t>
            </a:r>
            <a:r>
              <a:rPr lang="en-US" dirty="0" err="1"/>
              <a:t>Apress</a:t>
            </a:r>
            <a:r>
              <a:rPr lang="en-US" dirty="0"/>
              <a:t> publisher, 4th edition; 2010, ISBN-13 (electronic): 978-1-4302-3115-8.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2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5871948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FILES super global variable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File uploading in PHP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Storing reference of uploaded file in database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User registration in CONNECTIONS web application with file upload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2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64933589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$_FILES: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contains any item uploaded to the server when the post method is used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an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array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type variable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Created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automatically 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Can be accessed on other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1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39538296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Keeps information about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Name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Size</a:t>
            </a:r>
          </a:p>
          <a:p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Type </a:t>
            </a:r>
          </a:p>
          <a:p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Tmp_name</a:t>
            </a:r>
            <a:endParaRPr lang="en-US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4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8852998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FORM attributes required: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Method should be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post</a:t>
            </a:r>
          </a:p>
          <a:p>
            <a:r>
              <a:rPr lang="en-US" b="1" dirty="0" err="1">
                <a:latin typeface="Calibri" pitchFamily="34" charset="0"/>
                <a:cs typeface="Calibri" pitchFamily="34" charset="0"/>
              </a:rPr>
              <a:t>Enctype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 should be 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multipart/form-data</a:t>
            </a: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&lt;form 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enctype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=“multipart/form-data” method=“post”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action=“</a:t>
            </a:r>
            <a:r>
              <a:rPr lang="en-US" b="1" dirty="0" err="1">
                <a:latin typeface="Calibri" pitchFamily="34" charset="0"/>
                <a:cs typeface="Calibri" pitchFamily="34" charset="0"/>
              </a:rPr>
              <a:t>upload.php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”&gt;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8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688881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613079"/>
            <a:ext cx="4800600" cy="29589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/>
              <a:t>&lt;body&gt;</a:t>
            </a:r>
          </a:p>
          <a:p>
            <a:r>
              <a:rPr lang="en-US" sz="2400" b="1" dirty="0"/>
              <a:t>&lt;form method=“post”  </a:t>
            </a:r>
            <a:r>
              <a:rPr lang="en-US" sz="2400" b="1" dirty="0" err="1"/>
              <a:t>enctype</a:t>
            </a:r>
            <a:r>
              <a:rPr lang="en-US" sz="2400" b="1" dirty="0"/>
              <a:t>=“multipart/form-data” action=“</a:t>
            </a:r>
            <a:r>
              <a:rPr lang="en-US" sz="2400" b="1" dirty="0" err="1"/>
              <a:t>action.php</a:t>
            </a:r>
            <a:r>
              <a:rPr lang="en-US" sz="2400" b="1" dirty="0"/>
              <a:t>”&gt;</a:t>
            </a:r>
          </a:p>
          <a:p>
            <a:r>
              <a:rPr lang="en-US" sz="2400" b="1" dirty="0"/>
              <a:t>&lt;input type=“text” name=“name”&gt;</a:t>
            </a:r>
          </a:p>
          <a:p>
            <a:r>
              <a:rPr lang="en-US" sz="2400" b="1" dirty="0"/>
              <a:t>&lt;input type=“file” name=“pic”&gt;</a:t>
            </a:r>
          </a:p>
          <a:p>
            <a:r>
              <a:rPr lang="en-US" sz="2400" b="1" dirty="0"/>
              <a:t>&lt;input type=“submit”&gt;</a:t>
            </a:r>
          </a:p>
          <a:p>
            <a:r>
              <a:rPr lang="en-US" sz="2400" b="1" dirty="0"/>
              <a:t>&lt;/form&gt;&lt;/body&gt;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590800" y="2318266"/>
            <a:ext cx="1219200" cy="12761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05200" y="2133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File type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4038600" y="3747216"/>
            <a:ext cx="76200" cy="42453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0" y="3987085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name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2600" y="1613079"/>
            <a:ext cx="3048000" cy="1663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15000" y="1828800"/>
            <a:ext cx="2209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/>
              <a:t>Asad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5715000" y="2286000"/>
            <a:ext cx="1219200" cy="381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Choose File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819900" y="2819400"/>
            <a:ext cx="11049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submit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34200" y="2286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File Chosen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934200" y="2286000"/>
            <a:ext cx="1524000" cy="3810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Mypci.jpg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39793" y="3299052"/>
            <a:ext cx="844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name</a:t>
            </a:r>
          </a:p>
        </p:txBody>
      </p:sp>
      <p:cxnSp>
        <p:nvCxnSpPr>
          <p:cNvPr id="24" name="Elbow Connector 23"/>
          <p:cNvCxnSpPr/>
          <p:nvPr/>
        </p:nvCxnSpPr>
        <p:spPr>
          <a:xfrm>
            <a:off x="6622961" y="3668384"/>
            <a:ext cx="457200" cy="2308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139793" y="3594417"/>
            <a:ext cx="1066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chemeClr val="tx1"/>
                </a:solidFill>
              </a:rPr>
              <a:t>Asad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46501" y="343755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$_POST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296" y="481919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$_FILES</a:t>
            </a:r>
          </a:p>
        </p:txBody>
      </p:sp>
      <p:cxnSp>
        <p:nvCxnSpPr>
          <p:cNvPr id="30" name="Elbow Connector 29"/>
          <p:cNvCxnSpPr/>
          <p:nvPr/>
        </p:nvCxnSpPr>
        <p:spPr>
          <a:xfrm>
            <a:off x="1143000" y="5050023"/>
            <a:ext cx="457200" cy="23083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594666" y="4976056"/>
            <a:ext cx="7549334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43041" y="5531338"/>
            <a:ext cx="844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pic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00200" y="5050023"/>
            <a:ext cx="92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[name]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332149" y="5050023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=&gt;file name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57789" y="5071936"/>
            <a:ext cx="92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[type]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98513" y="5071936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=&gt;file type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25951" y="5096189"/>
            <a:ext cx="9245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[size]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72498" y="509618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=&gt;file size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077200" y="507344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=&gt;</a:t>
            </a:r>
            <a:r>
              <a:rPr lang="en-US" b="1" dirty="0" err="1"/>
              <a:t>tmp</a:t>
            </a:r>
            <a:r>
              <a:rPr lang="en-US" b="1" dirty="0"/>
              <a:t> name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51560" y="5059056"/>
            <a:ext cx="1454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[</a:t>
            </a:r>
            <a:r>
              <a:rPr lang="en-US" b="1" dirty="0" err="1"/>
              <a:t>tmp_name</a:t>
            </a:r>
            <a:r>
              <a:rPr lang="en-US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09638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3" grpId="0"/>
      <p:bldP spid="14" grpId="0" animBg="1"/>
      <p:bldP spid="15" grpId="0" animBg="1"/>
      <p:bldP spid="16" grpId="0" animBg="1"/>
      <p:bldP spid="17" grpId="0" animBg="1"/>
      <p:bldP spid="19" grpId="0"/>
      <p:bldP spid="21" grpId="0" animBg="1"/>
      <p:bldP spid="22" grpId="0"/>
      <p:bldP spid="26" grpId="0" animBg="1"/>
      <p:bldP spid="27" grpId="0"/>
      <p:bldP spid="28" grpId="0"/>
      <p:bldP spid="31" grpId="0" animBg="1"/>
      <p:bldP spid="32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4284136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  <a:cs typeface="Calibri" pitchFamily="34" charset="0"/>
              </a:rPr>
              <a:t>Accessing file information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$_FILES[‘input-field name’][‘name’];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$_FILES[‘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pic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’][‘name’];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$_FILES[‘input-field name’][‘type’];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$_FILES[‘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pic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’][‘type’];</a:t>
            </a:r>
          </a:p>
          <a:p>
            <a:pPr lvl="1"/>
            <a:r>
              <a:rPr lang="en-US" b="1" dirty="0">
                <a:latin typeface="Calibri" pitchFamily="34" charset="0"/>
                <a:cs typeface="Calibri" pitchFamily="34" charset="0"/>
              </a:rPr>
              <a:t>$_FILES[‘input-field name’][‘size’];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$_FILES[‘</a:t>
            </a:r>
            <a:r>
              <a:rPr lang="en-US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pic</a:t>
            </a:r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’][‘size’];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93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60260118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PHP lecture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5919B-A997-476E-B3C7-F75027308DB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68714"/>
            <a:ext cx="7848600" cy="881776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969313"/>
            <a:ext cx="7335274" cy="1028844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343400"/>
            <a:ext cx="8001000" cy="1327207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182" y="5943600"/>
            <a:ext cx="2257740" cy="304843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H="1">
            <a:off x="3505200" y="1752600"/>
            <a:ext cx="4572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33800" y="1447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enctype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867400" y="1752600"/>
            <a:ext cx="838200" cy="5570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553200" y="144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method</a:t>
            </a:r>
          </a:p>
        </p:txBody>
      </p:sp>
      <p:sp>
        <p:nvSpPr>
          <p:cNvPr id="17" name="Right Brace 16"/>
          <p:cNvSpPr/>
          <p:nvPr/>
        </p:nvSpPr>
        <p:spPr>
          <a:xfrm>
            <a:off x="7315200" y="2969313"/>
            <a:ext cx="685800" cy="102884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001000" y="3200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Input field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7658100" y="4419600"/>
            <a:ext cx="342900" cy="838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81534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Submit button</a:t>
            </a:r>
          </a:p>
        </p:txBody>
      </p:sp>
    </p:spTree>
    <p:extLst>
      <p:ext uri="{BB962C8B-B14F-4D97-AF65-F5344CB8AC3E}">
        <p14:creationId xmlns:p14="http://schemas.microsoft.com/office/powerpoint/2010/main" val="162500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 animBg="1"/>
      <p:bldP spid="18" grpId="0"/>
      <p:bldP spid="19" grpId="0" animBg="1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1864</TotalTime>
  <Words>845</Words>
  <Application>Microsoft Office PowerPoint</Application>
  <PresentationFormat>On-screen Show (4:3)</PresentationFormat>
  <Paragraphs>214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FORMS (Lecture 4)</dc:title>
  <dc:creator>basharat</dc:creator>
  <cp:lastModifiedBy>Ghani Khan</cp:lastModifiedBy>
  <cp:revision>484</cp:revision>
  <dcterms:created xsi:type="dcterms:W3CDTF">2013-09-11T05:33:05Z</dcterms:created>
  <dcterms:modified xsi:type="dcterms:W3CDTF">2025-03-08T14:49:32Z</dcterms:modified>
</cp:coreProperties>
</file>