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1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0" r:id="rId3"/>
    <p:sldId id="336" r:id="rId4"/>
    <p:sldId id="338" r:id="rId5"/>
    <p:sldId id="339" r:id="rId6"/>
    <p:sldId id="345" r:id="rId7"/>
    <p:sldId id="258" r:id="rId8"/>
    <p:sldId id="259" r:id="rId9"/>
    <p:sldId id="260" r:id="rId10"/>
    <p:sldId id="340" r:id="rId11"/>
    <p:sldId id="341" r:id="rId12"/>
    <p:sldId id="343" r:id="rId13"/>
    <p:sldId id="261" r:id="rId14"/>
    <p:sldId id="265" r:id="rId15"/>
    <p:sldId id="342" r:id="rId16"/>
    <p:sldId id="344" r:id="rId17"/>
    <p:sldId id="266" r:id="rId18"/>
    <p:sldId id="294" r:id="rId19"/>
    <p:sldId id="295" r:id="rId20"/>
    <p:sldId id="270" r:id="rId21"/>
    <p:sldId id="273" r:id="rId22"/>
    <p:sldId id="296" r:id="rId23"/>
    <p:sldId id="297" r:id="rId24"/>
    <p:sldId id="346" r:id="rId25"/>
    <p:sldId id="299" r:id="rId26"/>
    <p:sldId id="300" r:id="rId27"/>
    <p:sldId id="301" r:id="rId28"/>
    <p:sldId id="302" r:id="rId29"/>
    <p:sldId id="347" r:id="rId30"/>
    <p:sldId id="348" r:id="rId31"/>
    <p:sldId id="349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73CE6-061A-4298-A516-15A1F98732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E03FE-5B74-4704-8A94-814BDD09BF79}">
      <dgm:prSet/>
      <dgm:spPr/>
      <dgm:t>
        <a:bodyPr/>
        <a:lstStyle/>
        <a:p>
          <a:pPr rtl="0"/>
          <a:r>
            <a:rPr lang="en-US" b="1" dirty="0"/>
            <a:t>Introduction to PHP (Part-1)</a:t>
          </a:r>
          <a:endParaRPr lang="en-US" dirty="0"/>
        </a:p>
      </dgm:t>
    </dgm:pt>
    <dgm:pt modelId="{288529B1-5266-4E56-A61C-F45C870F5BD7}" type="parTrans" cxnId="{1801DB77-26DF-462C-81AF-4819BCEAA5F8}">
      <dgm:prSet/>
      <dgm:spPr/>
      <dgm:t>
        <a:bodyPr/>
        <a:lstStyle/>
        <a:p>
          <a:endParaRPr lang="en-US"/>
        </a:p>
      </dgm:t>
    </dgm:pt>
    <dgm:pt modelId="{BD470469-C806-4E7C-96DF-0AA7B60C6F1C}" type="sibTrans" cxnId="{1801DB77-26DF-462C-81AF-4819BCEAA5F8}">
      <dgm:prSet/>
      <dgm:spPr/>
      <dgm:t>
        <a:bodyPr/>
        <a:lstStyle/>
        <a:p>
          <a:endParaRPr lang="en-US"/>
        </a:p>
      </dgm:t>
    </dgm:pt>
    <dgm:pt modelId="{CDFBE4E4-57A7-460A-A594-E291219C39DD}" type="pres">
      <dgm:prSet presAssocID="{0D673CE6-061A-4298-A516-15A1F9873215}" presName="linear" presStyleCnt="0">
        <dgm:presLayoutVars>
          <dgm:animLvl val="lvl"/>
          <dgm:resizeHandles val="exact"/>
        </dgm:presLayoutVars>
      </dgm:prSet>
      <dgm:spPr/>
    </dgm:pt>
    <dgm:pt modelId="{22D7950D-73E1-4A08-AAB7-D11E920E55B8}" type="pres">
      <dgm:prSet presAssocID="{DFAE03FE-5B74-4704-8A94-814BDD09BF7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01DB77-26DF-462C-81AF-4819BCEAA5F8}" srcId="{0D673CE6-061A-4298-A516-15A1F9873215}" destId="{DFAE03FE-5B74-4704-8A94-814BDD09BF79}" srcOrd="0" destOrd="0" parTransId="{288529B1-5266-4E56-A61C-F45C870F5BD7}" sibTransId="{BD470469-C806-4E7C-96DF-0AA7B60C6F1C}"/>
    <dgm:cxn modelId="{33A5758F-5679-4ED6-A372-BC422BE373F1}" type="presOf" srcId="{DFAE03FE-5B74-4704-8A94-814BDD09BF79}" destId="{22D7950D-73E1-4A08-AAB7-D11E920E55B8}" srcOrd="0" destOrd="0" presId="urn:microsoft.com/office/officeart/2005/8/layout/vList2"/>
    <dgm:cxn modelId="{14F1E8C3-58DA-4AEE-9998-B6F45EA5394A}" type="presOf" srcId="{0D673CE6-061A-4298-A516-15A1F9873215}" destId="{CDFBE4E4-57A7-460A-A594-E291219C39DD}" srcOrd="0" destOrd="0" presId="urn:microsoft.com/office/officeart/2005/8/layout/vList2"/>
    <dgm:cxn modelId="{9FB65BE7-3220-4007-82E4-A93A1EA90AAC}" type="presParOf" srcId="{CDFBE4E4-57A7-460A-A594-E291219C39DD}" destId="{22D7950D-73E1-4A08-AAB7-D11E920E5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1BF65F-90FE-466A-A739-F4CF1D547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5A4F3-FC8D-45A5-A479-80AA6FDC968B}">
      <dgm:prSet/>
      <dgm:spPr/>
      <dgm:t>
        <a:bodyPr/>
        <a:lstStyle/>
        <a:p>
          <a:pPr rtl="0"/>
          <a:r>
            <a:rPr lang="en-US" b="1" dirty="0"/>
            <a:t>2.3 Writing and executing  PHP code</a:t>
          </a:r>
          <a:endParaRPr lang="en-US" dirty="0"/>
        </a:p>
      </dgm:t>
    </dgm:pt>
    <dgm:pt modelId="{DAC409DC-4F73-4EDE-A6AA-831435D5DFD6}" type="parTrans" cxnId="{DF8B7CDF-19D0-4AE5-9F2A-B1EC4EF3540A}">
      <dgm:prSet/>
      <dgm:spPr/>
      <dgm:t>
        <a:bodyPr/>
        <a:lstStyle/>
        <a:p>
          <a:endParaRPr lang="en-US"/>
        </a:p>
      </dgm:t>
    </dgm:pt>
    <dgm:pt modelId="{19EB651F-1654-445C-9932-041FAEA5EAE8}" type="sibTrans" cxnId="{DF8B7CDF-19D0-4AE5-9F2A-B1EC4EF3540A}">
      <dgm:prSet/>
      <dgm:spPr/>
      <dgm:t>
        <a:bodyPr/>
        <a:lstStyle/>
        <a:p>
          <a:endParaRPr lang="en-US"/>
        </a:p>
      </dgm:t>
    </dgm:pt>
    <dgm:pt modelId="{16B65390-8AE7-45C8-B1BE-002EB00B7C83}" type="pres">
      <dgm:prSet presAssocID="{1F1BF65F-90FE-466A-A739-F4CF1D547A66}" presName="linear" presStyleCnt="0">
        <dgm:presLayoutVars>
          <dgm:animLvl val="lvl"/>
          <dgm:resizeHandles val="exact"/>
        </dgm:presLayoutVars>
      </dgm:prSet>
      <dgm:spPr/>
    </dgm:pt>
    <dgm:pt modelId="{4E9F5ECC-ACDF-4984-AE52-417117B755A9}" type="pres">
      <dgm:prSet presAssocID="{A535A4F3-FC8D-45A5-A479-80AA6FDC96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7086A45-4D51-4FDE-91FF-971F09DD3DFC}" type="presOf" srcId="{1F1BF65F-90FE-466A-A739-F4CF1D547A66}" destId="{16B65390-8AE7-45C8-B1BE-002EB00B7C83}" srcOrd="0" destOrd="0" presId="urn:microsoft.com/office/officeart/2005/8/layout/vList2"/>
    <dgm:cxn modelId="{4DC4C0CE-75E4-4859-872F-4054B38DF396}" type="presOf" srcId="{A535A4F3-FC8D-45A5-A479-80AA6FDC968B}" destId="{4E9F5ECC-ACDF-4984-AE52-417117B755A9}" srcOrd="0" destOrd="0" presId="urn:microsoft.com/office/officeart/2005/8/layout/vList2"/>
    <dgm:cxn modelId="{DF8B7CDF-19D0-4AE5-9F2A-B1EC4EF3540A}" srcId="{1F1BF65F-90FE-466A-A739-F4CF1D547A66}" destId="{A535A4F3-FC8D-45A5-A479-80AA6FDC968B}" srcOrd="0" destOrd="0" parTransId="{DAC409DC-4F73-4EDE-A6AA-831435D5DFD6}" sibTransId="{19EB651F-1654-445C-9932-041FAEA5EAE8}"/>
    <dgm:cxn modelId="{054722B4-914E-4181-A4F7-2268C5FF9F18}" type="presParOf" srcId="{16B65390-8AE7-45C8-B1BE-002EB00B7C83}" destId="{4E9F5ECC-ACDF-4984-AE52-417117B755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1BF65F-90FE-466A-A739-F4CF1D547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5A4F3-FC8D-45A5-A479-80AA6FDC968B}">
      <dgm:prSet/>
      <dgm:spPr/>
      <dgm:t>
        <a:bodyPr/>
        <a:lstStyle/>
        <a:p>
          <a:pPr rtl="0"/>
          <a:r>
            <a:rPr lang="en-US" b="1" dirty="0"/>
            <a:t>2.3 Writing and executing  PHP code…</a:t>
          </a:r>
          <a:endParaRPr lang="en-US" dirty="0"/>
        </a:p>
      </dgm:t>
    </dgm:pt>
    <dgm:pt modelId="{DAC409DC-4F73-4EDE-A6AA-831435D5DFD6}" type="parTrans" cxnId="{DF8B7CDF-19D0-4AE5-9F2A-B1EC4EF3540A}">
      <dgm:prSet/>
      <dgm:spPr/>
      <dgm:t>
        <a:bodyPr/>
        <a:lstStyle/>
        <a:p>
          <a:endParaRPr lang="en-US"/>
        </a:p>
      </dgm:t>
    </dgm:pt>
    <dgm:pt modelId="{19EB651F-1654-445C-9932-041FAEA5EAE8}" type="sibTrans" cxnId="{DF8B7CDF-19D0-4AE5-9F2A-B1EC4EF3540A}">
      <dgm:prSet/>
      <dgm:spPr/>
      <dgm:t>
        <a:bodyPr/>
        <a:lstStyle/>
        <a:p>
          <a:endParaRPr lang="en-US"/>
        </a:p>
      </dgm:t>
    </dgm:pt>
    <dgm:pt modelId="{16B65390-8AE7-45C8-B1BE-002EB00B7C83}" type="pres">
      <dgm:prSet presAssocID="{1F1BF65F-90FE-466A-A739-F4CF1D547A66}" presName="linear" presStyleCnt="0">
        <dgm:presLayoutVars>
          <dgm:animLvl val="lvl"/>
          <dgm:resizeHandles val="exact"/>
        </dgm:presLayoutVars>
      </dgm:prSet>
      <dgm:spPr/>
    </dgm:pt>
    <dgm:pt modelId="{4E9F5ECC-ACDF-4984-AE52-417117B755A9}" type="pres">
      <dgm:prSet presAssocID="{A535A4F3-FC8D-45A5-A479-80AA6FDC96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8A0A7D-2A6D-4C5F-9D91-91B3BE42D6A6}" type="presOf" srcId="{1F1BF65F-90FE-466A-A739-F4CF1D547A66}" destId="{16B65390-8AE7-45C8-B1BE-002EB00B7C83}" srcOrd="0" destOrd="0" presId="urn:microsoft.com/office/officeart/2005/8/layout/vList2"/>
    <dgm:cxn modelId="{1FD206C1-9E52-4B1F-BAE4-BCD6BC9CF880}" type="presOf" srcId="{A535A4F3-FC8D-45A5-A479-80AA6FDC968B}" destId="{4E9F5ECC-ACDF-4984-AE52-417117B755A9}" srcOrd="0" destOrd="0" presId="urn:microsoft.com/office/officeart/2005/8/layout/vList2"/>
    <dgm:cxn modelId="{DF8B7CDF-19D0-4AE5-9F2A-B1EC4EF3540A}" srcId="{1F1BF65F-90FE-466A-A739-F4CF1D547A66}" destId="{A535A4F3-FC8D-45A5-A479-80AA6FDC968B}" srcOrd="0" destOrd="0" parTransId="{DAC409DC-4F73-4EDE-A6AA-831435D5DFD6}" sibTransId="{19EB651F-1654-445C-9932-041FAEA5EAE8}"/>
    <dgm:cxn modelId="{743528F8-58D4-4186-876D-30D17A688A9D}" type="presParOf" srcId="{16B65390-8AE7-45C8-B1BE-002EB00B7C83}" destId="{4E9F5ECC-ACDF-4984-AE52-417117B755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1BF65F-90FE-466A-A739-F4CF1D547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5A4F3-FC8D-45A5-A479-80AA6FDC968B}">
      <dgm:prSet/>
      <dgm:spPr/>
      <dgm:t>
        <a:bodyPr/>
        <a:lstStyle/>
        <a:p>
          <a:pPr rtl="0"/>
          <a:r>
            <a:rPr lang="en-US" b="1" dirty="0"/>
            <a:t>2.4 Writing output to the browser</a:t>
          </a:r>
          <a:endParaRPr lang="en-US" dirty="0"/>
        </a:p>
      </dgm:t>
    </dgm:pt>
    <dgm:pt modelId="{DAC409DC-4F73-4EDE-A6AA-831435D5DFD6}" type="parTrans" cxnId="{DF8B7CDF-19D0-4AE5-9F2A-B1EC4EF3540A}">
      <dgm:prSet/>
      <dgm:spPr/>
      <dgm:t>
        <a:bodyPr/>
        <a:lstStyle/>
        <a:p>
          <a:endParaRPr lang="en-US"/>
        </a:p>
      </dgm:t>
    </dgm:pt>
    <dgm:pt modelId="{19EB651F-1654-445C-9932-041FAEA5EAE8}" type="sibTrans" cxnId="{DF8B7CDF-19D0-4AE5-9F2A-B1EC4EF3540A}">
      <dgm:prSet/>
      <dgm:spPr/>
      <dgm:t>
        <a:bodyPr/>
        <a:lstStyle/>
        <a:p>
          <a:endParaRPr lang="en-US"/>
        </a:p>
      </dgm:t>
    </dgm:pt>
    <dgm:pt modelId="{16B65390-8AE7-45C8-B1BE-002EB00B7C83}" type="pres">
      <dgm:prSet presAssocID="{1F1BF65F-90FE-466A-A739-F4CF1D547A66}" presName="linear" presStyleCnt="0">
        <dgm:presLayoutVars>
          <dgm:animLvl val="lvl"/>
          <dgm:resizeHandles val="exact"/>
        </dgm:presLayoutVars>
      </dgm:prSet>
      <dgm:spPr/>
    </dgm:pt>
    <dgm:pt modelId="{4E9F5ECC-ACDF-4984-AE52-417117B755A9}" type="pres">
      <dgm:prSet presAssocID="{A535A4F3-FC8D-45A5-A479-80AA6FDC96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AD71AB-9FBA-4658-AA04-0E9308FA6633}" type="presOf" srcId="{A535A4F3-FC8D-45A5-A479-80AA6FDC968B}" destId="{4E9F5ECC-ACDF-4984-AE52-417117B755A9}" srcOrd="0" destOrd="0" presId="urn:microsoft.com/office/officeart/2005/8/layout/vList2"/>
    <dgm:cxn modelId="{DF8B7CDF-19D0-4AE5-9F2A-B1EC4EF3540A}" srcId="{1F1BF65F-90FE-466A-A739-F4CF1D547A66}" destId="{A535A4F3-FC8D-45A5-A479-80AA6FDC968B}" srcOrd="0" destOrd="0" parTransId="{DAC409DC-4F73-4EDE-A6AA-831435D5DFD6}" sibTransId="{19EB651F-1654-445C-9932-041FAEA5EAE8}"/>
    <dgm:cxn modelId="{50FA33E1-34BC-4F55-B183-104864871A62}" type="presOf" srcId="{1F1BF65F-90FE-466A-A739-F4CF1D547A66}" destId="{16B65390-8AE7-45C8-B1BE-002EB00B7C83}" srcOrd="0" destOrd="0" presId="urn:microsoft.com/office/officeart/2005/8/layout/vList2"/>
    <dgm:cxn modelId="{F4A5982C-616A-45E1-9FFC-8FAFF3A6D710}" type="presParOf" srcId="{16B65390-8AE7-45C8-B1BE-002EB00B7C83}" destId="{4E9F5ECC-ACDF-4984-AE52-417117B755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F4B88C-1097-4012-AA2C-B81DF11234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3F86C-F93C-4C57-B833-F4E8A77B6AC8}">
      <dgm:prSet/>
      <dgm:spPr/>
      <dgm:t>
        <a:bodyPr/>
        <a:lstStyle/>
        <a:p>
          <a:pPr rtl="0"/>
          <a:r>
            <a:rPr lang="en-US" b="1" dirty="0"/>
            <a:t>2.5 First PHP program</a:t>
          </a:r>
          <a:endParaRPr lang="en-US" dirty="0"/>
        </a:p>
      </dgm:t>
    </dgm:pt>
    <dgm:pt modelId="{E67DD521-B0A9-454A-9138-56DE58A200EA}" type="parTrans" cxnId="{93A52B36-7F88-48D9-93F3-632F79522CCF}">
      <dgm:prSet/>
      <dgm:spPr/>
      <dgm:t>
        <a:bodyPr/>
        <a:lstStyle/>
        <a:p>
          <a:endParaRPr lang="en-US"/>
        </a:p>
      </dgm:t>
    </dgm:pt>
    <dgm:pt modelId="{F4F2246E-B2C9-48DF-936C-FB4B370A4EBA}" type="sibTrans" cxnId="{93A52B36-7F88-48D9-93F3-632F79522CCF}">
      <dgm:prSet/>
      <dgm:spPr/>
      <dgm:t>
        <a:bodyPr/>
        <a:lstStyle/>
        <a:p>
          <a:endParaRPr lang="en-US"/>
        </a:p>
      </dgm:t>
    </dgm:pt>
    <dgm:pt modelId="{FA862FB4-A397-4904-A3AF-567FF9DB885B}" type="pres">
      <dgm:prSet presAssocID="{FBF4B88C-1097-4012-AA2C-B81DF11234D5}" presName="linear" presStyleCnt="0">
        <dgm:presLayoutVars>
          <dgm:animLvl val="lvl"/>
          <dgm:resizeHandles val="exact"/>
        </dgm:presLayoutVars>
      </dgm:prSet>
      <dgm:spPr/>
    </dgm:pt>
    <dgm:pt modelId="{EB23946B-F524-42ED-B75E-DC60C175A23F}" type="pres">
      <dgm:prSet presAssocID="{B7A3F86C-F93C-4C57-B833-F4E8A77B6AC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A52B36-7F88-48D9-93F3-632F79522CCF}" srcId="{FBF4B88C-1097-4012-AA2C-B81DF11234D5}" destId="{B7A3F86C-F93C-4C57-B833-F4E8A77B6AC8}" srcOrd="0" destOrd="0" parTransId="{E67DD521-B0A9-454A-9138-56DE58A200EA}" sibTransId="{F4F2246E-B2C9-48DF-936C-FB4B370A4EBA}"/>
    <dgm:cxn modelId="{F41EA598-1984-41AD-9747-A1F48389A6E0}" type="presOf" srcId="{B7A3F86C-F93C-4C57-B833-F4E8A77B6AC8}" destId="{EB23946B-F524-42ED-B75E-DC60C175A23F}" srcOrd="0" destOrd="0" presId="urn:microsoft.com/office/officeart/2005/8/layout/vList2"/>
    <dgm:cxn modelId="{096197F5-66FA-4D91-A622-22982EDBC16D}" type="presOf" srcId="{FBF4B88C-1097-4012-AA2C-B81DF11234D5}" destId="{FA862FB4-A397-4904-A3AF-567FF9DB885B}" srcOrd="0" destOrd="0" presId="urn:microsoft.com/office/officeart/2005/8/layout/vList2"/>
    <dgm:cxn modelId="{DD244719-6E50-4D06-A87C-09A12EC61E49}" type="presParOf" srcId="{FA862FB4-A397-4904-A3AF-567FF9DB885B}" destId="{EB23946B-F524-42ED-B75E-DC60C175A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396473-C7E7-4DEB-862A-6750E91C7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8BC843-E557-45C4-BAC3-754BAD541383}">
      <dgm:prSet/>
      <dgm:spPr/>
      <dgm:t>
        <a:bodyPr/>
        <a:lstStyle/>
        <a:p>
          <a:pPr rtl="0"/>
          <a:r>
            <a:rPr lang="en-US" b="1" dirty="0"/>
            <a:t>2.5 First PHP program…</a:t>
          </a:r>
          <a:endParaRPr lang="en-US" dirty="0"/>
        </a:p>
      </dgm:t>
    </dgm:pt>
    <dgm:pt modelId="{083A9098-3A40-4737-AF32-BD0D0E4206BE}" type="parTrans" cxnId="{080F6EBC-7F28-4907-B624-05C158E5AFD3}">
      <dgm:prSet/>
      <dgm:spPr/>
      <dgm:t>
        <a:bodyPr/>
        <a:lstStyle/>
        <a:p>
          <a:endParaRPr lang="en-US"/>
        </a:p>
      </dgm:t>
    </dgm:pt>
    <dgm:pt modelId="{2635EFCA-460D-487E-A37F-9C5AEB870D46}" type="sibTrans" cxnId="{080F6EBC-7F28-4907-B624-05C158E5AFD3}">
      <dgm:prSet/>
      <dgm:spPr/>
      <dgm:t>
        <a:bodyPr/>
        <a:lstStyle/>
        <a:p>
          <a:endParaRPr lang="en-US"/>
        </a:p>
      </dgm:t>
    </dgm:pt>
    <dgm:pt modelId="{D2C9F476-3622-4160-907B-3BB013155A9F}" type="pres">
      <dgm:prSet presAssocID="{A7396473-C7E7-4DEB-862A-6750E91C7BA8}" presName="linear" presStyleCnt="0">
        <dgm:presLayoutVars>
          <dgm:animLvl val="lvl"/>
          <dgm:resizeHandles val="exact"/>
        </dgm:presLayoutVars>
      </dgm:prSet>
      <dgm:spPr/>
    </dgm:pt>
    <dgm:pt modelId="{17EC3136-D4A5-4562-B114-C54F8F2DA918}" type="pres">
      <dgm:prSet presAssocID="{168BC843-E557-45C4-BAC3-754BAD54138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3214E06-A419-4DF8-945F-07C5BD7CD48C}" type="presOf" srcId="{A7396473-C7E7-4DEB-862A-6750E91C7BA8}" destId="{D2C9F476-3622-4160-907B-3BB013155A9F}" srcOrd="0" destOrd="0" presId="urn:microsoft.com/office/officeart/2005/8/layout/vList2"/>
    <dgm:cxn modelId="{C85A6075-889D-4C4A-8E6C-EFA22AB666F6}" type="presOf" srcId="{168BC843-E557-45C4-BAC3-754BAD541383}" destId="{17EC3136-D4A5-4562-B114-C54F8F2DA918}" srcOrd="0" destOrd="0" presId="urn:microsoft.com/office/officeart/2005/8/layout/vList2"/>
    <dgm:cxn modelId="{080F6EBC-7F28-4907-B624-05C158E5AFD3}" srcId="{A7396473-C7E7-4DEB-862A-6750E91C7BA8}" destId="{168BC843-E557-45C4-BAC3-754BAD541383}" srcOrd="0" destOrd="0" parTransId="{083A9098-3A40-4737-AF32-BD0D0E4206BE}" sibTransId="{2635EFCA-460D-487E-A37F-9C5AEB870D46}"/>
    <dgm:cxn modelId="{0E6789B2-9964-4F60-AB19-F1A076FD081E}" type="presParOf" srcId="{D2C9F476-3622-4160-907B-3BB013155A9F}" destId="{17EC3136-D4A5-4562-B114-C54F8F2DA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C6BC4A-5644-4288-87C5-082010510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8BC8B-826B-4176-9C7F-78421EF29076}">
      <dgm:prSet/>
      <dgm:spPr/>
      <dgm:t>
        <a:bodyPr/>
        <a:lstStyle/>
        <a:p>
          <a:pPr rtl="0"/>
          <a:r>
            <a:rPr lang="en-US" b="1" dirty="0"/>
            <a:t>2.6 Integrating HTML with PHP</a:t>
          </a:r>
          <a:endParaRPr lang="en-US" dirty="0"/>
        </a:p>
      </dgm:t>
    </dgm:pt>
    <dgm:pt modelId="{71769206-30C7-4E8B-A58D-4878E805745F}" type="parTrans" cxnId="{EF02E4B1-D784-4935-AE58-8AD330DDA964}">
      <dgm:prSet/>
      <dgm:spPr/>
      <dgm:t>
        <a:bodyPr/>
        <a:lstStyle/>
        <a:p>
          <a:endParaRPr lang="en-US"/>
        </a:p>
      </dgm:t>
    </dgm:pt>
    <dgm:pt modelId="{8F7C5914-470D-4AE9-8103-240FC66B296D}" type="sibTrans" cxnId="{EF02E4B1-D784-4935-AE58-8AD330DDA964}">
      <dgm:prSet/>
      <dgm:spPr/>
      <dgm:t>
        <a:bodyPr/>
        <a:lstStyle/>
        <a:p>
          <a:endParaRPr lang="en-US"/>
        </a:p>
      </dgm:t>
    </dgm:pt>
    <dgm:pt modelId="{09253D31-B943-47B4-A5D5-3EDB8C23E7C7}" type="pres">
      <dgm:prSet presAssocID="{8DC6BC4A-5644-4288-87C5-08201051030E}" presName="linear" presStyleCnt="0">
        <dgm:presLayoutVars>
          <dgm:animLvl val="lvl"/>
          <dgm:resizeHandles val="exact"/>
        </dgm:presLayoutVars>
      </dgm:prSet>
      <dgm:spPr/>
    </dgm:pt>
    <dgm:pt modelId="{449BE21E-7554-4D31-9853-5F4C0ADFAE35}" type="pres">
      <dgm:prSet presAssocID="{A448BC8B-826B-4176-9C7F-78421EF290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000034-AD04-45A5-827D-EC0D8AD8EDA5}" type="presOf" srcId="{A448BC8B-826B-4176-9C7F-78421EF29076}" destId="{449BE21E-7554-4D31-9853-5F4C0ADFAE35}" srcOrd="0" destOrd="0" presId="urn:microsoft.com/office/officeart/2005/8/layout/vList2"/>
    <dgm:cxn modelId="{1E39BA3E-F75F-40B0-A6DC-269219733A0F}" type="presOf" srcId="{8DC6BC4A-5644-4288-87C5-08201051030E}" destId="{09253D31-B943-47B4-A5D5-3EDB8C23E7C7}" srcOrd="0" destOrd="0" presId="urn:microsoft.com/office/officeart/2005/8/layout/vList2"/>
    <dgm:cxn modelId="{EF02E4B1-D784-4935-AE58-8AD330DDA964}" srcId="{8DC6BC4A-5644-4288-87C5-08201051030E}" destId="{A448BC8B-826B-4176-9C7F-78421EF29076}" srcOrd="0" destOrd="0" parTransId="{71769206-30C7-4E8B-A58D-4878E805745F}" sibTransId="{8F7C5914-470D-4AE9-8103-240FC66B296D}"/>
    <dgm:cxn modelId="{D6E3C7F6-F047-4BB0-AE24-6F296181D839}" type="presParOf" srcId="{09253D31-B943-47B4-A5D5-3EDB8C23E7C7}" destId="{449BE21E-7554-4D31-9853-5F4C0ADFAE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C6BC4A-5644-4288-87C5-082010510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8BC8B-826B-4176-9C7F-78421EF29076}">
      <dgm:prSet/>
      <dgm:spPr/>
      <dgm:t>
        <a:bodyPr/>
        <a:lstStyle/>
        <a:p>
          <a:pPr rtl="0"/>
          <a:r>
            <a:rPr lang="en-US" b="1" dirty="0"/>
            <a:t>2.6 Integrating HTML with PHP…</a:t>
          </a:r>
          <a:endParaRPr lang="en-US" dirty="0"/>
        </a:p>
      </dgm:t>
    </dgm:pt>
    <dgm:pt modelId="{71769206-30C7-4E8B-A58D-4878E805745F}" type="parTrans" cxnId="{EF02E4B1-D784-4935-AE58-8AD330DDA964}">
      <dgm:prSet/>
      <dgm:spPr/>
      <dgm:t>
        <a:bodyPr/>
        <a:lstStyle/>
        <a:p>
          <a:endParaRPr lang="en-US"/>
        </a:p>
      </dgm:t>
    </dgm:pt>
    <dgm:pt modelId="{8F7C5914-470D-4AE9-8103-240FC66B296D}" type="sibTrans" cxnId="{EF02E4B1-D784-4935-AE58-8AD330DDA964}">
      <dgm:prSet/>
      <dgm:spPr/>
      <dgm:t>
        <a:bodyPr/>
        <a:lstStyle/>
        <a:p>
          <a:endParaRPr lang="en-US"/>
        </a:p>
      </dgm:t>
    </dgm:pt>
    <dgm:pt modelId="{09253D31-B943-47B4-A5D5-3EDB8C23E7C7}" type="pres">
      <dgm:prSet presAssocID="{8DC6BC4A-5644-4288-87C5-08201051030E}" presName="linear" presStyleCnt="0">
        <dgm:presLayoutVars>
          <dgm:animLvl val="lvl"/>
          <dgm:resizeHandles val="exact"/>
        </dgm:presLayoutVars>
      </dgm:prSet>
      <dgm:spPr/>
    </dgm:pt>
    <dgm:pt modelId="{449BE21E-7554-4D31-9853-5F4C0ADFAE35}" type="pres">
      <dgm:prSet presAssocID="{A448BC8B-826B-4176-9C7F-78421EF290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84E82F-ECC7-410E-948F-636FC636D6EF}" type="presOf" srcId="{A448BC8B-826B-4176-9C7F-78421EF29076}" destId="{449BE21E-7554-4D31-9853-5F4C0ADFAE35}" srcOrd="0" destOrd="0" presId="urn:microsoft.com/office/officeart/2005/8/layout/vList2"/>
    <dgm:cxn modelId="{1611FC6E-E840-4DCC-B2A3-ECBD5E219041}" type="presOf" srcId="{8DC6BC4A-5644-4288-87C5-08201051030E}" destId="{09253D31-B943-47B4-A5D5-3EDB8C23E7C7}" srcOrd="0" destOrd="0" presId="urn:microsoft.com/office/officeart/2005/8/layout/vList2"/>
    <dgm:cxn modelId="{EF02E4B1-D784-4935-AE58-8AD330DDA964}" srcId="{8DC6BC4A-5644-4288-87C5-08201051030E}" destId="{A448BC8B-826B-4176-9C7F-78421EF29076}" srcOrd="0" destOrd="0" parTransId="{71769206-30C7-4E8B-A58D-4878E805745F}" sibTransId="{8F7C5914-470D-4AE9-8103-240FC66B296D}"/>
    <dgm:cxn modelId="{8C938BC1-ABF1-4F52-8E82-475F0D6B61A8}" type="presParOf" srcId="{09253D31-B943-47B4-A5D5-3EDB8C23E7C7}" destId="{449BE21E-7554-4D31-9853-5F4C0ADFAE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C6BC4A-5644-4288-87C5-082010510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8BC8B-826B-4176-9C7F-78421EF29076}">
      <dgm:prSet/>
      <dgm:spPr/>
      <dgm:t>
        <a:bodyPr/>
        <a:lstStyle/>
        <a:p>
          <a:pPr rtl="0"/>
          <a:r>
            <a:rPr lang="en-US" b="1" dirty="0"/>
            <a:t>2.6 Integrating HTML with PHP…</a:t>
          </a:r>
          <a:endParaRPr lang="en-US" dirty="0"/>
        </a:p>
      </dgm:t>
    </dgm:pt>
    <dgm:pt modelId="{71769206-30C7-4E8B-A58D-4878E805745F}" type="parTrans" cxnId="{EF02E4B1-D784-4935-AE58-8AD330DDA964}">
      <dgm:prSet/>
      <dgm:spPr/>
      <dgm:t>
        <a:bodyPr/>
        <a:lstStyle/>
        <a:p>
          <a:endParaRPr lang="en-US"/>
        </a:p>
      </dgm:t>
    </dgm:pt>
    <dgm:pt modelId="{8F7C5914-470D-4AE9-8103-240FC66B296D}" type="sibTrans" cxnId="{EF02E4B1-D784-4935-AE58-8AD330DDA964}">
      <dgm:prSet/>
      <dgm:spPr/>
      <dgm:t>
        <a:bodyPr/>
        <a:lstStyle/>
        <a:p>
          <a:endParaRPr lang="en-US"/>
        </a:p>
      </dgm:t>
    </dgm:pt>
    <dgm:pt modelId="{09253D31-B943-47B4-A5D5-3EDB8C23E7C7}" type="pres">
      <dgm:prSet presAssocID="{8DC6BC4A-5644-4288-87C5-08201051030E}" presName="linear" presStyleCnt="0">
        <dgm:presLayoutVars>
          <dgm:animLvl val="lvl"/>
          <dgm:resizeHandles val="exact"/>
        </dgm:presLayoutVars>
      </dgm:prSet>
      <dgm:spPr/>
    </dgm:pt>
    <dgm:pt modelId="{449BE21E-7554-4D31-9853-5F4C0ADFAE35}" type="pres">
      <dgm:prSet presAssocID="{A448BC8B-826B-4176-9C7F-78421EF290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C3C95E-BEC6-4EEB-B6EA-859E22338BC9}" type="presOf" srcId="{8DC6BC4A-5644-4288-87C5-08201051030E}" destId="{09253D31-B943-47B4-A5D5-3EDB8C23E7C7}" srcOrd="0" destOrd="0" presId="urn:microsoft.com/office/officeart/2005/8/layout/vList2"/>
    <dgm:cxn modelId="{4F04438C-50DC-428F-AAF0-07FB5E2C5EAB}" type="presOf" srcId="{A448BC8B-826B-4176-9C7F-78421EF29076}" destId="{449BE21E-7554-4D31-9853-5F4C0ADFAE35}" srcOrd="0" destOrd="0" presId="urn:microsoft.com/office/officeart/2005/8/layout/vList2"/>
    <dgm:cxn modelId="{EF02E4B1-D784-4935-AE58-8AD330DDA964}" srcId="{8DC6BC4A-5644-4288-87C5-08201051030E}" destId="{A448BC8B-826B-4176-9C7F-78421EF29076}" srcOrd="0" destOrd="0" parTransId="{71769206-30C7-4E8B-A58D-4878E805745F}" sibTransId="{8F7C5914-470D-4AE9-8103-240FC66B296D}"/>
    <dgm:cxn modelId="{255294A2-5AA1-42DE-8150-AA3691917CD6}" type="presParOf" srcId="{09253D31-B943-47B4-A5D5-3EDB8C23E7C7}" destId="{449BE21E-7554-4D31-9853-5F4C0ADFAE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CFEE9C-1FB9-4930-A444-CDC04FF5B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16C474-4D1D-4DD2-AFBD-F4CAD9EBD236}">
      <dgm:prSet/>
      <dgm:spPr/>
      <dgm:t>
        <a:bodyPr/>
        <a:lstStyle/>
        <a:p>
          <a:pPr rtl="0"/>
          <a:r>
            <a:rPr lang="en-US" b="1"/>
            <a:t>2.6 Integrating HTML with PHP…</a:t>
          </a:r>
          <a:endParaRPr lang="en-US"/>
        </a:p>
      </dgm:t>
    </dgm:pt>
    <dgm:pt modelId="{64A35E8A-6D45-4C40-BB20-2894E3986911}" type="parTrans" cxnId="{95D24E7D-2913-4AE4-A0F2-32EEC00D1A39}">
      <dgm:prSet/>
      <dgm:spPr/>
      <dgm:t>
        <a:bodyPr/>
        <a:lstStyle/>
        <a:p>
          <a:endParaRPr lang="en-US"/>
        </a:p>
      </dgm:t>
    </dgm:pt>
    <dgm:pt modelId="{E9F1633F-17A5-4497-A250-F5C114F5EC62}" type="sibTrans" cxnId="{95D24E7D-2913-4AE4-A0F2-32EEC00D1A39}">
      <dgm:prSet/>
      <dgm:spPr/>
      <dgm:t>
        <a:bodyPr/>
        <a:lstStyle/>
        <a:p>
          <a:endParaRPr lang="en-US"/>
        </a:p>
      </dgm:t>
    </dgm:pt>
    <dgm:pt modelId="{96F09231-7042-4A13-9DF5-085933CDC23A}" type="pres">
      <dgm:prSet presAssocID="{AECFEE9C-1FB9-4930-A444-CDC04FF5B363}" presName="linear" presStyleCnt="0">
        <dgm:presLayoutVars>
          <dgm:animLvl val="lvl"/>
          <dgm:resizeHandles val="exact"/>
        </dgm:presLayoutVars>
      </dgm:prSet>
      <dgm:spPr/>
    </dgm:pt>
    <dgm:pt modelId="{91234EAC-8E23-4D93-BE42-66CFF2DA1EEA}" type="pres">
      <dgm:prSet presAssocID="{4916C474-4D1D-4DD2-AFBD-F4CAD9EBD23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1CB367-E892-4E74-B824-61FD920DA0AB}" type="presOf" srcId="{AECFEE9C-1FB9-4930-A444-CDC04FF5B363}" destId="{96F09231-7042-4A13-9DF5-085933CDC23A}" srcOrd="0" destOrd="0" presId="urn:microsoft.com/office/officeart/2005/8/layout/vList2"/>
    <dgm:cxn modelId="{95D24E7D-2913-4AE4-A0F2-32EEC00D1A39}" srcId="{AECFEE9C-1FB9-4930-A444-CDC04FF5B363}" destId="{4916C474-4D1D-4DD2-AFBD-F4CAD9EBD236}" srcOrd="0" destOrd="0" parTransId="{64A35E8A-6D45-4C40-BB20-2894E3986911}" sibTransId="{E9F1633F-17A5-4497-A250-F5C114F5EC62}"/>
    <dgm:cxn modelId="{159543F6-D0B4-45CC-B0B6-CB3F9ADA5A0B}" type="presOf" srcId="{4916C474-4D1D-4DD2-AFBD-F4CAD9EBD236}" destId="{91234EAC-8E23-4D93-BE42-66CFF2DA1EEA}" srcOrd="0" destOrd="0" presId="urn:microsoft.com/office/officeart/2005/8/layout/vList2"/>
    <dgm:cxn modelId="{02FD8596-8782-46A0-A6AB-E6BFB997A77A}" type="presParOf" srcId="{96F09231-7042-4A13-9DF5-085933CDC23A}" destId="{91234EAC-8E23-4D93-BE42-66CFF2DA1E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9A9187B-65AC-4F49-9D4D-7ADF6BCE3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25BA3-FF10-47B4-AF57-D3849CE440A9}">
      <dgm:prSet/>
      <dgm:spPr/>
      <dgm:t>
        <a:bodyPr/>
        <a:lstStyle/>
        <a:p>
          <a:pPr rtl="0"/>
          <a:r>
            <a:rPr lang="en-US" b="1" dirty="0"/>
            <a:t>3. Using CONSTANS and Variables</a:t>
          </a:r>
          <a:endParaRPr lang="en-US" dirty="0"/>
        </a:p>
      </dgm:t>
    </dgm:pt>
    <dgm:pt modelId="{8E78D212-984A-450F-BEAC-ABA911A5E2F5}" type="parTrans" cxnId="{4ACA69C2-D506-4BC4-A6E5-C5D33744347F}">
      <dgm:prSet/>
      <dgm:spPr/>
      <dgm:t>
        <a:bodyPr/>
        <a:lstStyle/>
        <a:p>
          <a:endParaRPr lang="en-US"/>
        </a:p>
      </dgm:t>
    </dgm:pt>
    <dgm:pt modelId="{68AEA358-2746-422B-86FA-2A79354EEE4A}" type="sibTrans" cxnId="{4ACA69C2-D506-4BC4-A6E5-C5D33744347F}">
      <dgm:prSet/>
      <dgm:spPr/>
      <dgm:t>
        <a:bodyPr/>
        <a:lstStyle/>
        <a:p>
          <a:endParaRPr lang="en-US"/>
        </a:p>
      </dgm:t>
    </dgm:pt>
    <dgm:pt modelId="{CFB77634-C7C5-4A21-A115-0E6C424DE65B}" type="pres">
      <dgm:prSet presAssocID="{E9A9187B-65AC-4F49-9D4D-7ADF6BCE3A7C}" presName="linear" presStyleCnt="0">
        <dgm:presLayoutVars>
          <dgm:animLvl val="lvl"/>
          <dgm:resizeHandles val="exact"/>
        </dgm:presLayoutVars>
      </dgm:prSet>
      <dgm:spPr/>
    </dgm:pt>
    <dgm:pt modelId="{39F82626-6E27-4D06-99D0-09D5D8769C26}" type="pres">
      <dgm:prSet presAssocID="{B5F25BA3-FF10-47B4-AF57-D3849CE440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C81D23-FB73-4866-8E90-CE3720687F44}" type="presOf" srcId="{E9A9187B-65AC-4F49-9D4D-7ADF6BCE3A7C}" destId="{CFB77634-C7C5-4A21-A115-0E6C424DE65B}" srcOrd="0" destOrd="0" presId="urn:microsoft.com/office/officeart/2005/8/layout/vList2"/>
    <dgm:cxn modelId="{6E3D2627-D4E3-4C8A-82AA-3B817526E3FD}" type="presOf" srcId="{B5F25BA3-FF10-47B4-AF57-D3849CE440A9}" destId="{39F82626-6E27-4D06-99D0-09D5D8769C26}" srcOrd="0" destOrd="0" presId="urn:microsoft.com/office/officeart/2005/8/layout/vList2"/>
    <dgm:cxn modelId="{4ACA69C2-D506-4BC4-A6E5-C5D33744347F}" srcId="{E9A9187B-65AC-4F49-9D4D-7ADF6BCE3A7C}" destId="{B5F25BA3-FF10-47B4-AF57-D3849CE440A9}" srcOrd="0" destOrd="0" parTransId="{8E78D212-984A-450F-BEAC-ABA911A5E2F5}" sibTransId="{68AEA358-2746-422B-86FA-2A79354EEE4A}"/>
    <dgm:cxn modelId="{C7C531BE-094A-44E7-9AAE-BE852883FB26}" type="presParOf" srcId="{CFB77634-C7C5-4A21-A115-0E6C424DE65B}" destId="{39F82626-6E27-4D06-99D0-09D5D8769C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0D270-9193-48C8-97B6-3102DA6C1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A3213-F46C-46C5-B31C-B3B8C97CB164}">
      <dgm:prSet/>
      <dgm:spPr/>
      <dgm:t>
        <a:bodyPr/>
        <a:lstStyle/>
        <a:p>
          <a:pPr rtl="0"/>
          <a:r>
            <a:rPr lang="en-US" b="1" dirty="0"/>
            <a:t>Outline</a:t>
          </a:r>
          <a:endParaRPr lang="en-US" dirty="0"/>
        </a:p>
      </dgm:t>
    </dgm:pt>
    <dgm:pt modelId="{72283153-CD60-40FE-B12F-D9C4277A6BD9}" type="parTrans" cxnId="{67B035D3-773C-476C-B3CF-26A92D7E2DFD}">
      <dgm:prSet/>
      <dgm:spPr/>
      <dgm:t>
        <a:bodyPr/>
        <a:lstStyle/>
        <a:p>
          <a:endParaRPr lang="en-US"/>
        </a:p>
      </dgm:t>
    </dgm:pt>
    <dgm:pt modelId="{B8155344-9386-4488-BDA1-B8C12F7AE5F0}" type="sibTrans" cxnId="{67B035D3-773C-476C-B3CF-26A92D7E2DFD}">
      <dgm:prSet/>
      <dgm:spPr/>
      <dgm:t>
        <a:bodyPr/>
        <a:lstStyle/>
        <a:p>
          <a:endParaRPr lang="en-US"/>
        </a:p>
      </dgm:t>
    </dgm:pt>
    <dgm:pt modelId="{D8AC2083-F711-462F-8375-51E8A05DA161}" type="pres">
      <dgm:prSet presAssocID="{4070D270-9193-48C8-97B6-3102DA6C1955}" presName="linear" presStyleCnt="0">
        <dgm:presLayoutVars>
          <dgm:animLvl val="lvl"/>
          <dgm:resizeHandles val="exact"/>
        </dgm:presLayoutVars>
      </dgm:prSet>
      <dgm:spPr/>
    </dgm:pt>
    <dgm:pt modelId="{126DDF9C-A945-4EF9-A4D7-15AE4FDAABD7}" type="pres">
      <dgm:prSet presAssocID="{A95A3213-F46C-46C5-B31C-B3B8C97CB1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56F242-6A21-4E9E-BB00-F37A6CB1B60E}" type="presOf" srcId="{4070D270-9193-48C8-97B6-3102DA6C1955}" destId="{D8AC2083-F711-462F-8375-51E8A05DA161}" srcOrd="0" destOrd="0" presId="urn:microsoft.com/office/officeart/2005/8/layout/vList2"/>
    <dgm:cxn modelId="{67B035D3-773C-476C-B3CF-26A92D7E2DFD}" srcId="{4070D270-9193-48C8-97B6-3102DA6C1955}" destId="{A95A3213-F46C-46C5-B31C-B3B8C97CB164}" srcOrd="0" destOrd="0" parTransId="{72283153-CD60-40FE-B12F-D9C4277A6BD9}" sibTransId="{B8155344-9386-4488-BDA1-B8C12F7AE5F0}"/>
    <dgm:cxn modelId="{C088D3DA-ABAF-4DE6-9005-4FD8B7798DD4}" type="presOf" srcId="{A95A3213-F46C-46C5-B31C-B3B8C97CB164}" destId="{126DDF9C-A945-4EF9-A4D7-15AE4FDAABD7}" srcOrd="0" destOrd="0" presId="urn:microsoft.com/office/officeart/2005/8/layout/vList2"/>
    <dgm:cxn modelId="{2A052BED-AEBC-4291-B4CA-7780331DA243}" type="presParOf" srcId="{D8AC2083-F711-462F-8375-51E8A05DA161}" destId="{126DDF9C-A945-4EF9-A4D7-15AE4FDAAB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4DF29F-024F-476D-808C-ADD013CFC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86DC9-17FF-4A10-9A90-242C8F804B1E}">
      <dgm:prSet/>
      <dgm:spPr/>
      <dgm:t>
        <a:bodyPr/>
        <a:lstStyle/>
        <a:p>
          <a:pPr rtl="0"/>
          <a:r>
            <a:rPr lang="en-US" b="1" dirty="0"/>
            <a:t>3.1 CONSTANTS</a:t>
          </a:r>
          <a:endParaRPr lang="en-US" dirty="0"/>
        </a:p>
      </dgm:t>
    </dgm:pt>
    <dgm:pt modelId="{C3615A99-BB57-4DF3-BC9A-6DB81D8951A5}" type="parTrans" cxnId="{4571655E-2ABF-4FAD-9802-AEC6A3EFE384}">
      <dgm:prSet/>
      <dgm:spPr/>
      <dgm:t>
        <a:bodyPr/>
        <a:lstStyle/>
        <a:p>
          <a:endParaRPr lang="en-US"/>
        </a:p>
      </dgm:t>
    </dgm:pt>
    <dgm:pt modelId="{EAD67DEC-8C69-41AB-92C1-D7A24A9E72BB}" type="sibTrans" cxnId="{4571655E-2ABF-4FAD-9802-AEC6A3EFE384}">
      <dgm:prSet/>
      <dgm:spPr/>
      <dgm:t>
        <a:bodyPr/>
        <a:lstStyle/>
        <a:p>
          <a:endParaRPr lang="en-US"/>
        </a:p>
      </dgm:t>
    </dgm:pt>
    <dgm:pt modelId="{B81235DD-4FF2-42FD-9D5F-EB0F7BFF138B}" type="pres">
      <dgm:prSet presAssocID="{704DF29F-024F-476D-808C-ADD013CFCC3F}" presName="linear" presStyleCnt="0">
        <dgm:presLayoutVars>
          <dgm:animLvl val="lvl"/>
          <dgm:resizeHandles val="exact"/>
        </dgm:presLayoutVars>
      </dgm:prSet>
      <dgm:spPr/>
    </dgm:pt>
    <dgm:pt modelId="{77C5FEB4-85D2-4B59-9C93-FB6195FA8DF0}" type="pres">
      <dgm:prSet presAssocID="{27086DC9-17FF-4A10-9A90-242C8F804B1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1E2C35-C2AE-481A-9D16-F85DDE64FAB8}" type="presOf" srcId="{704DF29F-024F-476D-808C-ADD013CFCC3F}" destId="{B81235DD-4FF2-42FD-9D5F-EB0F7BFF138B}" srcOrd="0" destOrd="0" presId="urn:microsoft.com/office/officeart/2005/8/layout/vList2"/>
    <dgm:cxn modelId="{4571655E-2ABF-4FAD-9802-AEC6A3EFE384}" srcId="{704DF29F-024F-476D-808C-ADD013CFCC3F}" destId="{27086DC9-17FF-4A10-9A90-242C8F804B1E}" srcOrd="0" destOrd="0" parTransId="{C3615A99-BB57-4DF3-BC9A-6DB81D8951A5}" sibTransId="{EAD67DEC-8C69-41AB-92C1-D7A24A9E72BB}"/>
    <dgm:cxn modelId="{74C625C5-F72C-418A-A1D4-5BC11D8C688E}" type="presOf" srcId="{27086DC9-17FF-4A10-9A90-242C8F804B1E}" destId="{77C5FEB4-85D2-4B59-9C93-FB6195FA8DF0}" srcOrd="0" destOrd="0" presId="urn:microsoft.com/office/officeart/2005/8/layout/vList2"/>
    <dgm:cxn modelId="{BC5017BD-F845-4448-A7C2-EF0E3011CA4C}" type="presParOf" srcId="{B81235DD-4FF2-42FD-9D5F-EB0F7BFF138B}" destId="{77C5FEB4-85D2-4B59-9C93-FB6195FA8D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FCC99C-C7E3-4959-96BA-EBB019D8C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1265D-91D0-4C09-9975-A88CB450FB70}">
      <dgm:prSet/>
      <dgm:spPr/>
      <dgm:t>
        <a:bodyPr/>
        <a:lstStyle/>
        <a:p>
          <a:pPr rtl="0"/>
          <a:r>
            <a:rPr lang="en-US" b="1" dirty="0"/>
            <a:t>3.1 CONSTANTS…</a:t>
          </a:r>
          <a:endParaRPr lang="en-US" dirty="0"/>
        </a:p>
      </dgm:t>
    </dgm:pt>
    <dgm:pt modelId="{59C2D6D1-97AC-4C0B-9FD8-30636CD62224}" type="parTrans" cxnId="{24396B60-E993-45EA-8493-73351EE64322}">
      <dgm:prSet/>
      <dgm:spPr/>
      <dgm:t>
        <a:bodyPr/>
        <a:lstStyle/>
        <a:p>
          <a:endParaRPr lang="en-US"/>
        </a:p>
      </dgm:t>
    </dgm:pt>
    <dgm:pt modelId="{A33A16EE-5798-4A97-95A7-A387391845B7}" type="sibTrans" cxnId="{24396B60-E993-45EA-8493-73351EE64322}">
      <dgm:prSet/>
      <dgm:spPr/>
      <dgm:t>
        <a:bodyPr/>
        <a:lstStyle/>
        <a:p>
          <a:endParaRPr lang="en-US"/>
        </a:p>
      </dgm:t>
    </dgm:pt>
    <dgm:pt modelId="{854DF3DC-43D6-4243-8639-40A44B98B9D5}" type="pres">
      <dgm:prSet presAssocID="{B1FCC99C-C7E3-4959-96BA-EBB019D8C3C6}" presName="linear" presStyleCnt="0">
        <dgm:presLayoutVars>
          <dgm:animLvl val="lvl"/>
          <dgm:resizeHandles val="exact"/>
        </dgm:presLayoutVars>
      </dgm:prSet>
      <dgm:spPr/>
    </dgm:pt>
    <dgm:pt modelId="{A4636408-DB35-4E2F-A545-25F7B16A9098}" type="pres">
      <dgm:prSet presAssocID="{55D1265D-91D0-4C09-9975-A88CB450FB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1A093C-36FC-43E6-9ADB-60093989A1D2}" type="presOf" srcId="{55D1265D-91D0-4C09-9975-A88CB450FB70}" destId="{A4636408-DB35-4E2F-A545-25F7B16A9098}" srcOrd="0" destOrd="0" presId="urn:microsoft.com/office/officeart/2005/8/layout/vList2"/>
    <dgm:cxn modelId="{7893A25F-55E0-49D7-84F1-7F08FFE7FF2B}" type="presOf" srcId="{B1FCC99C-C7E3-4959-96BA-EBB019D8C3C6}" destId="{854DF3DC-43D6-4243-8639-40A44B98B9D5}" srcOrd="0" destOrd="0" presId="urn:microsoft.com/office/officeart/2005/8/layout/vList2"/>
    <dgm:cxn modelId="{24396B60-E993-45EA-8493-73351EE64322}" srcId="{B1FCC99C-C7E3-4959-96BA-EBB019D8C3C6}" destId="{55D1265D-91D0-4C09-9975-A88CB450FB70}" srcOrd="0" destOrd="0" parTransId="{59C2D6D1-97AC-4C0B-9FD8-30636CD62224}" sibTransId="{A33A16EE-5798-4A97-95A7-A387391845B7}"/>
    <dgm:cxn modelId="{DC51A263-1EB6-42EE-9B9F-92909F761EBC}" type="presParOf" srcId="{854DF3DC-43D6-4243-8639-40A44B98B9D5}" destId="{A4636408-DB35-4E2F-A545-25F7B16A90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19E9E7-65AC-456D-A0A4-C5A72CF22D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8D9E5-4DA5-4A21-9B7F-866C49F83C92}">
      <dgm:prSet/>
      <dgm:spPr/>
      <dgm:t>
        <a:bodyPr/>
        <a:lstStyle/>
        <a:p>
          <a:pPr rtl="0"/>
          <a:r>
            <a:rPr lang="en-US" b="1" dirty="0"/>
            <a:t>3.2 Variables</a:t>
          </a:r>
          <a:endParaRPr lang="en-US" dirty="0"/>
        </a:p>
      </dgm:t>
    </dgm:pt>
    <dgm:pt modelId="{ED1A0CE0-393B-4563-A827-A429B9BD6C5E}" type="parTrans" cxnId="{A3E38884-8407-40E9-BE6D-53DB7BCEB95F}">
      <dgm:prSet/>
      <dgm:spPr/>
      <dgm:t>
        <a:bodyPr/>
        <a:lstStyle/>
        <a:p>
          <a:endParaRPr lang="en-US"/>
        </a:p>
      </dgm:t>
    </dgm:pt>
    <dgm:pt modelId="{5AE33D04-32AB-4405-85BD-DAF5A23DAB33}" type="sibTrans" cxnId="{A3E38884-8407-40E9-BE6D-53DB7BCEB95F}">
      <dgm:prSet/>
      <dgm:spPr/>
      <dgm:t>
        <a:bodyPr/>
        <a:lstStyle/>
        <a:p>
          <a:endParaRPr lang="en-US"/>
        </a:p>
      </dgm:t>
    </dgm:pt>
    <dgm:pt modelId="{24C56757-5C9D-4B91-92A2-0C975B0630FE}" type="pres">
      <dgm:prSet presAssocID="{D719E9E7-65AC-456D-A0A4-C5A72CF22DB1}" presName="linear" presStyleCnt="0">
        <dgm:presLayoutVars>
          <dgm:animLvl val="lvl"/>
          <dgm:resizeHandles val="exact"/>
        </dgm:presLayoutVars>
      </dgm:prSet>
      <dgm:spPr/>
    </dgm:pt>
    <dgm:pt modelId="{52F96F7B-DB53-4CFA-A800-31966D01D196}" type="pres">
      <dgm:prSet presAssocID="{79F8D9E5-4DA5-4A21-9B7F-866C49F83C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E38884-8407-40E9-BE6D-53DB7BCEB95F}" srcId="{D719E9E7-65AC-456D-A0A4-C5A72CF22DB1}" destId="{79F8D9E5-4DA5-4A21-9B7F-866C49F83C92}" srcOrd="0" destOrd="0" parTransId="{ED1A0CE0-393B-4563-A827-A429B9BD6C5E}" sibTransId="{5AE33D04-32AB-4405-85BD-DAF5A23DAB33}"/>
    <dgm:cxn modelId="{B3CC9BBA-E4CC-4D11-AEA5-88D25697FAF8}" type="presOf" srcId="{79F8D9E5-4DA5-4A21-9B7F-866C49F83C92}" destId="{52F96F7B-DB53-4CFA-A800-31966D01D196}" srcOrd="0" destOrd="0" presId="urn:microsoft.com/office/officeart/2005/8/layout/vList2"/>
    <dgm:cxn modelId="{5F14A8E9-6CC5-47DB-A6C1-D7D3262C3AF6}" type="presOf" srcId="{D719E9E7-65AC-456D-A0A4-C5A72CF22DB1}" destId="{24C56757-5C9D-4B91-92A2-0C975B0630FE}" srcOrd="0" destOrd="0" presId="urn:microsoft.com/office/officeart/2005/8/layout/vList2"/>
    <dgm:cxn modelId="{D74E28A3-2306-4FDC-9FFE-1546DCDEC7A5}" type="presParOf" srcId="{24C56757-5C9D-4B91-92A2-0C975B0630FE}" destId="{52F96F7B-DB53-4CFA-A800-31966D01D1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C74D29D-6F08-4770-939C-C79731F15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87633-A00D-429B-BB32-9C0B01DBADE2}">
      <dgm:prSet/>
      <dgm:spPr/>
      <dgm:t>
        <a:bodyPr/>
        <a:lstStyle/>
        <a:p>
          <a:pPr rtl="0"/>
          <a:r>
            <a:rPr lang="en-US" b="1" dirty="0"/>
            <a:t>3.2 Variables…</a:t>
          </a:r>
          <a:endParaRPr lang="en-US" dirty="0"/>
        </a:p>
      </dgm:t>
    </dgm:pt>
    <dgm:pt modelId="{81DD6277-27A6-42A9-8321-A1E9C65041B6}" type="parTrans" cxnId="{BFA0EDD9-530C-41BB-AA19-E52983DFB6CE}">
      <dgm:prSet/>
      <dgm:spPr/>
      <dgm:t>
        <a:bodyPr/>
        <a:lstStyle/>
        <a:p>
          <a:endParaRPr lang="en-US"/>
        </a:p>
      </dgm:t>
    </dgm:pt>
    <dgm:pt modelId="{48CF6C3D-3B94-44D1-A285-8BC186A801DA}" type="sibTrans" cxnId="{BFA0EDD9-530C-41BB-AA19-E52983DFB6CE}">
      <dgm:prSet/>
      <dgm:spPr/>
      <dgm:t>
        <a:bodyPr/>
        <a:lstStyle/>
        <a:p>
          <a:endParaRPr lang="en-US"/>
        </a:p>
      </dgm:t>
    </dgm:pt>
    <dgm:pt modelId="{C2073280-C96E-440B-8FCF-DC01C9B65C0A}" type="pres">
      <dgm:prSet presAssocID="{8C74D29D-6F08-4770-939C-C79731F15E78}" presName="linear" presStyleCnt="0">
        <dgm:presLayoutVars>
          <dgm:animLvl val="lvl"/>
          <dgm:resizeHandles val="exact"/>
        </dgm:presLayoutVars>
      </dgm:prSet>
      <dgm:spPr/>
    </dgm:pt>
    <dgm:pt modelId="{633609CD-4789-4FFF-94B9-D36874866A56}" type="pres">
      <dgm:prSet presAssocID="{2E487633-A00D-429B-BB32-9C0B01DBADE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A49303-847E-4B2B-B46F-CEA109BA0E93}" type="presOf" srcId="{2E487633-A00D-429B-BB32-9C0B01DBADE2}" destId="{633609CD-4789-4FFF-94B9-D36874866A56}" srcOrd="0" destOrd="0" presId="urn:microsoft.com/office/officeart/2005/8/layout/vList2"/>
    <dgm:cxn modelId="{D4E5B316-8938-4DE9-95C1-EBBDCD417768}" type="presOf" srcId="{8C74D29D-6F08-4770-939C-C79731F15E78}" destId="{C2073280-C96E-440B-8FCF-DC01C9B65C0A}" srcOrd="0" destOrd="0" presId="urn:microsoft.com/office/officeart/2005/8/layout/vList2"/>
    <dgm:cxn modelId="{BFA0EDD9-530C-41BB-AA19-E52983DFB6CE}" srcId="{8C74D29D-6F08-4770-939C-C79731F15E78}" destId="{2E487633-A00D-429B-BB32-9C0B01DBADE2}" srcOrd="0" destOrd="0" parTransId="{81DD6277-27A6-42A9-8321-A1E9C65041B6}" sibTransId="{48CF6C3D-3B94-44D1-A285-8BC186A801DA}"/>
    <dgm:cxn modelId="{4151B40E-218F-4280-8A54-C463BA68AFB9}" type="presParOf" srcId="{C2073280-C96E-440B-8FCF-DC01C9B65C0A}" destId="{633609CD-4789-4FFF-94B9-D36874866A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19E9E7-65AC-456D-A0A4-C5A72CF22D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8D9E5-4DA5-4A21-9B7F-866C49F83C92}">
      <dgm:prSet/>
      <dgm:spPr/>
      <dgm:t>
        <a:bodyPr/>
        <a:lstStyle/>
        <a:p>
          <a:pPr rtl="0"/>
          <a:r>
            <a:rPr lang="en-US" b="1" dirty="0"/>
            <a:t>3.2 Variables…</a:t>
          </a:r>
          <a:endParaRPr lang="en-US" dirty="0"/>
        </a:p>
      </dgm:t>
    </dgm:pt>
    <dgm:pt modelId="{ED1A0CE0-393B-4563-A827-A429B9BD6C5E}" type="parTrans" cxnId="{A3E38884-8407-40E9-BE6D-53DB7BCEB95F}">
      <dgm:prSet/>
      <dgm:spPr/>
      <dgm:t>
        <a:bodyPr/>
        <a:lstStyle/>
        <a:p>
          <a:endParaRPr lang="en-US"/>
        </a:p>
      </dgm:t>
    </dgm:pt>
    <dgm:pt modelId="{5AE33D04-32AB-4405-85BD-DAF5A23DAB33}" type="sibTrans" cxnId="{A3E38884-8407-40E9-BE6D-53DB7BCEB95F}">
      <dgm:prSet/>
      <dgm:spPr/>
      <dgm:t>
        <a:bodyPr/>
        <a:lstStyle/>
        <a:p>
          <a:endParaRPr lang="en-US"/>
        </a:p>
      </dgm:t>
    </dgm:pt>
    <dgm:pt modelId="{24C56757-5C9D-4B91-92A2-0C975B0630FE}" type="pres">
      <dgm:prSet presAssocID="{D719E9E7-65AC-456D-A0A4-C5A72CF22DB1}" presName="linear" presStyleCnt="0">
        <dgm:presLayoutVars>
          <dgm:animLvl val="lvl"/>
          <dgm:resizeHandles val="exact"/>
        </dgm:presLayoutVars>
      </dgm:prSet>
      <dgm:spPr/>
    </dgm:pt>
    <dgm:pt modelId="{52F96F7B-DB53-4CFA-A800-31966D01D196}" type="pres">
      <dgm:prSet presAssocID="{79F8D9E5-4DA5-4A21-9B7F-866C49F83C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730979-4FE1-4061-B7BA-EDCCEF7A1616}" type="presOf" srcId="{79F8D9E5-4DA5-4A21-9B7F-866C49F83C92}" destId="{52F96F7B-DB53-4CFA-A800-31966D01D196}" srcOrd="0" destOrd="0" presId="urn:microsoft.com/office/officeart/2005/8/layout/vList2"/>
    <dgm:cxn modelId="{A3E38884-8407-40E9-BE6D-53DB7BCEB95F}" srcId="{D719E9E7-65AC-456D-A0A4-C5A72CF22DB1}" destId="{79F8D9E5-4DA5-4A21-9B7F-866C49F83C92}" srcOrd="0" destOrd="0" parTransId="{ED1A0CE0-393B-4563-A827-A429B9BD6C5E}" sibTransId="{5AE33D04-32AB-4405-85BD-DAF5A23DAB33}"/>
    <dgm:cxn modelId="{215BD2FF-4D9B-4B5D-8184-943B547C2E78}" type="presOf" srcId="{D719E9E7-65AC-456D-A0A4-C5A72CF22DB1}" destId="{24C56757-5C9D-4B91-92A2-0C975B0630FE}" srcOrd="0" destOrd="0" presId="urn:microsoft.com/office/officeart/2005/8/layout/vList2"/>
    <dgm:cxn modelId="{07D56A3B-E86C-4129-A821-24D1204981F4}" type="presParOf" srcId="{24C56757-5C9D-4B91-92A2-0C975B0630FE}" destId="{52F96F7B-DB53-4CFA-A800-31966D01D1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B81B08-1852-48BC-A401-487E42CD99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24396D-CF72-4F50-82F1-1112D8816BCB}">
      <dgm:prSet/>
      <dgm:spPr/>
      <dgm:t>
        <a:bodyPr/>
        <a:lstStyle/>
        <a:p>
          <a:pPr rtl="0"/>
          <a:r>
            <a:rPr lang="en-US" b="1" dirty="0"/>
            <a:t>3.2 variables…</a:t>
          </a:r>
          <a:endParaRPr lang="en-US" dirty="0"/>
        </a:p>
      </dgm:t>
    </dgm:pt>
    <dgm:pt modelId="{4A9E5EE6-1BE8-4AFD-B49A-3A2BF8C6A0A9}" type="parTrans" cxnId="{34704B62-E167-425C-9BA6-8289E0EA485C}">
      <dgm:prSet/>
      <dgm:spPr/>
      <dgm:t>
        <a:bodyPr/>
        <a:lstStyle/>
        <a:p>
          <a:endParaRPr lang="en-US"/>
        </a:p>
      </dgm:t>
    </dgm:pt>
    <dgm:pt modelId="{67F117DE-4385-4AE5-A71D-DED91DB1F570}" type="sibTrans" cxnId="{34704B62-E167-425C-9BA6-8289E0EA485C}">
      <dgm:prSet/>
      <dgm:spPr/>
      <dgm:t>
        <a:bodyPr/>
        <a:lstStyle/>
        <a:p>
          <a:endParaRPr lang="en-US"/>
        </a:p>
      </dgm:t>
    </dgm:pt>
    <dgm:pt modelId="{0282640C-B288-41D6-AD4C-4D1BDA3DD54C}" type="pres">
      <dgm:prSet presAssocID="{91B81B08-1852-48BC-A401-487E42CD9998}" presName="linear" presStyleCnt="0">
        <dgm:presLayoutVars>
          <dgm:animLvl val="lvl"/>
          <dgm:resizeHandles val="exact"/>
        </dgm:presLayoutVars>
      </dgm:prSet>
      <dgm:spPr/>
    </dgm:pt>
    <dgm:pt modelId="{1B0009F0-97F8-4D77-9CBE-C99C2CA58E03}" type="pres">
      <dgm:prSet presAssocID="{A724396D-CF72-4F50-82F1-1112D8816B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2D8818-B640-4422-8035-A979968BEC0A}" type="presOf" srcId="{A724396D-CF72-4F50-82F1-1112D8816BCB}" destId="{1B0009F0-97F8-4D77-9CBE-C99C2CA58E03}" srcOrd="0" destOrd="0" presId="urn:microsoft.com/office/officeart/2005/8/layout/vList2"/>
    <dgm:cxn modelId="{34704B62-E167-425C-9BA6-8289E0EA485C}" srcId="{91B81B08-1852-48BC-A401-487E42CD9998}" destId="{A724396D-CF72-4F50-82F1-1112D8816BCB}" srcOrd="0" destOrd="0" parTransId="{4A9E5EE6-1BE8-4AFD-B49A-3A2BF8C6A0A9}" sibTransId="{67F117DE-4385-4AE5-A71D-DED91DB1F570}"/>
    <dgm:cxn modelId="{05ADF3F4-9505-4AF9-B8F3-C9F67021ABAF}" type="presOf" srcId="{91B81B08-1852-48BC-A401-487E42CD9998}" destId="{0282640C-B288-41D6-AD4C-4D1BDA3DD54C}" srcOrd="0" destOrd="0" presId="urn:microsoft.com/office/officeart/2005/8/layout/vList2"/>
    <dgm:cxn modelId="{1A01AE2A-AEC7-42C3-9EC2-E0321CF7BFC7}" type="presParOf" srcId="{0282640C-B288-41D6-AD4C-4D1BDA3DD54C}" destId="{1B0009F0-97F8-4D77-9CBE-C99C2CA58E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41F172D-A196-40F6-B83D-84C137F59C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FEEC4-1730-48CA-B76A-F2993E02F631}">
      <dgm:prSet/>
      <dgm:spPr/>
      <dgm:t>
        <a:bodyPr/>
        <a:lstStyle/>
        <a:p>
          <a:pPr rtl="0"/>
          <a:r>
            <a:rPr lang="en-US" b="1" dirty="0"/>
            <a:t>3.2 Variables…</a:t>
          </a:r>
          <a:endParaRPr lang="en-US" dirty="0"/>
        </a:p>
      </dgm:t>
    </dgm:pt>
    <dgm:pt modelId="{63794A2F-F7FC-4DAE-B9A5-6A67D3FAD033}" type="parTrans" cxnId="{519EAFBC-1C20-4DFA-903D-B6E7FBFC42C0}">
      <dgm:prSet/>
      <dgm:spPr/>
      <dgm:t>
        <a:bodyPr/>
        <a:lstStyle/>
        <a:p>
          <a:endParaRPr lang="en-US"/>
        </a:p>
      </dgm:t>
    </dgm:pt>
    <dgm:pt modelId="{4F4C26AC-68A6-468D-8C3A-45C329137F09}" type="sibTrans" cxnId="{519EAFBC-1C20-4DFA-903D-B6E7FBFC42C0}">
      <dgm:prSet/>
      <dgm:spPr/>
      <dgm:t>
        <a:bodyPr/>
        <a:lstStyle/>
        <a:p>
          <a:endParaRPr lang="en-US"/>
        </a:p>
      </dgm:t>
    </dgm:pt>
    <dgm:pt modelId="{DBA1A865-BB89-40EB-91F6-307DC3708761}" type="pres">
      <dgm:prSet presAssocID="{641F172D-A196-40F6-B83D-84C137F59CE1}" presName="linear" presStyleCnt="0">
        <dgm:presLayoutVars>
          <dgm:animLvl val="lvl"/>
          <dgm:resizeHandles val="exact"/>
        </dgm:presLayoutVars>
      </dgm:prSet>
      <dgm:spPr/>
    </dgm:pt>
    <dgm:pt modelId="{E1E76B74-B8CA-4A5F-A553-E74ACCDB02C4}" type="pres">
      <dgm:prSet presAssocID="{A20FEEC4-1730-48CA-B76A-F2993E02F6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AFB280-5F58-4302-8EF4-5D3D47721A9C}" type="presOf" srcId="{641F172D-A196-40F6-B83D-84C137F59CE1}" destId="{DBA1A865-BB89-40EB-91F6-307DC3708761}" srcOrd="0" destOrd="0" presId="urn:microsoft.com/office/officeart/2005/8/layout/vList2"/>
    <dgm:cxn modelId="{519EAFBC-1C20-4DFA-903D-B6E7FBFC42C0}" srcId="{641F172D-A196-40F6-B83D-84C137F59CE1}" destId="{A20FEEC4-1730-48CA-B76A-F2993E02F631}" srcOrd="0" destOrd="0" parTransId="{63794A2F-F7FC-4DAE-B9A5-6A67D3FAD033}" sibTransId="{4F4C26AC-68A6-468D-8C3A-45C329137F09}"/>
    <dgm:cxn modelId="{D737E0BC-80F6-4520-93C3-65F657FBC45F}" type="presOf" srcId="{A20FEEC4-1730-48CA-B76A-F2993E02F631}" destId="{E1E76B74-B8CA-4A5F-A553-E74ACCDB02C4}" srcOrd="0" destOrd="0" presId="urn:microsoft.com/office/officeart/2005/8/layout/vList2"/>
    <dgm:cxn modelId="{F0570583-5229-4638-A67A-3D61AED655C5}" type="presParOf" srcId="{DBA1A865-BB89-40EB-91F6-307DC3708761}" destId="{E1E76B74-B8CA-4A5F-A553-E74ACCDB0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550C360-F47F-48E3-B2DB-D90F9CBA0A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D058B8-68B4-4751-9770-D9FC30F70516}">
      <dgm:prSet/>
      <dgm:spPr/>
      <dgm:t>
        <a:bodyPr/>
        <a:lstStyle/>
        <a:p>
          <a:pPr rtl="0"/>
          <a:r>
            <a:rPr lang="en-US" b="1"/>
            <a:t>2.2 Variables…</a:t>
          </a:r>
          <a:endParaRPr lang="en-US"/>
        </a:p>
      </dgm:t>
    </dgm:pt>
    <dgm:pt modelId="{11B15164-064B-444E-9442-DE8B8F55C420}" type="parTrans" cxnId="{FF51F0ED-C2C4-4590-91B3-5C634A8B8518}">
      <dgm:prSet/>
      <dgm:spPr/>
      <dgm:t>
        <a:bodyPr/>
        <a:lstStyle/>
        <a:p>
          <a:endParaRPr lang="en-US"/>
        </a:p>
      </dgm:t>
    </dgm:pt>
    <dgm:pt modelId="{80B433FD-986C-417B-BE7B-001DD228DDA3}" type="sibTrans" cxnId="{FF51F0ED-C2C4-4590-91B3-5C634A8B8518}">
      <dgm:prSet/>
      <dgm:spPr/>
      <dgm:t>
        <a:bodyPr/>
        <a:lstStyle/>
        <a:p>
          <a:endParaRPr lang="en-US"/>
        </a:p>
      </dgm:t>
    </dgm:pt>
    <dgm:pt modelId="{E553500B-E416-4EEC-876E-A974E42F210C}" type="pres">
      <dgm:prSet presAssocID="{2550C360-F47F-48E3-B2DB-D90F9CBA0A02}" presName="linear" presStyleCnt="0">
        <dgm:presLayoutVars>
          <dgm:animLvl val="lvl"/>
          <dgm:resizeHandles val="exact"/>
        </dgm:presLayoutVars>
      </dgm:prSet>
      <dgm:spPr/>
    </dgm:pt>
    <dgm:pt modelId="{DB2BD4E8-EDA1-4D00-8B68-9D73D85F6ECA}" type="pres">
      <dgm:prSet presAssocID="{73D058B8-68B4-4751-9770-D9FC30F7051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669D16-CB7C-439F-AAA7-915C47B6E255}" type="presOf" srcId="{73D058B8-68B4-4751-9770-D9FC30F70516}" destId="{DB2BD4E8-EDA1-4D00-8B68-9D73D85F6ECA}" srcOrd="0" destOrd="0" presId="urn:microsoft.com/office/officeart/2005/8/layout/vList2"/>
    <dgm:cxn modelId="{B3FB4FA8-EDEE-4C1E-8B76-417D9CDFB74F}" type="presOf" srcId="{2550C360-F47F-48E3-B2DB-D90F9CBA0A02}" destId="{E553500B-E416-4EEC-876E-A974E42F210C}" srcOrd="0" destOrd="0" presId="urn:microsoft.com/office/officeart/2005/8/layout/vList2"/>
    <dgm:cxn modelId="{FF51F0ED-C2C4-4590-91B3-5C634A8B8518}" srcId="{2550C360-F47F-48E3-B2DB-D90F9CBA0A02}" destId="{73D058B8-68B4-4751-9770-D9FC30F70516}" srcOrd="0" destOrd="0" parTransId="{11B15164-064B-444E-9442-DE8B8F55C420}" sibTransId="{80B433FD-986C-417B-BE7B-001DD228DDA3}"/>
    <dgm:cxn modelId="{5EAB4679-48EB-4CBA-A0C8-6B9636D58AE1}" type="presParOf" srcId="{E553500B-E416-4EEC-876E-A974E42F210C}" destId="{DB2BD4E8-EDA1-4D00-8B68-9D73D85F6E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F372DE-9D57-4134-AB1F-677A3B9AA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EAF24-F69B-491C-A309-BEDD1A5774D9}">
      <dgm:prSet/>
      <dgm:spPr/>
      <dgm:t>
        <a:bodyPr/>
        <a:lstStyle/>
        <a:p>
          <a:pPr rtl="0"/>
          <a:r>
            <a:rPr lang="en-US" b="1" dirty="0"/>
            <a:t>2.2.1 Type determination</a:t>
          </a:r>
          <a:endParaRPr lang="en-US" dirty="0"/>
        </a:p>
      </dgm:t>
    </dgm:pt>
    <dgm:pt modelId="{471D0871-5BE3-466E-ADA3-7A84D51CB602}" type="parTrans" cxnId="{DC409C32-4F33-4962-A82E-E8C8E44E5C60}">
      <dgm:prSet/>
      <dgm:spPr/>
      <dgm:t>
        <a:bodyPr/>
        <a:lstStyle/>
        <a:p>
          <a:endParaRPr lang="en-US"/>
        </a:p>
      </dgm:t>
    </dgm:pt>
    <dgm:pt modelId="{05B87DAB-36B1-4683-9DE0-6AA5AC36AF18}" type="sibTrans" cxnId="{DC409C32-4F33-4962-A82E-E8C8E44E5C60}">
      <dgm:prSet/>
      <dgm:spPr/>
      <dgm:t>
        <a:bodyPr/>
        <a:lstStyle/>
        <a:p>
          <a:endParaRPr lang="en-US"/>
        </a:p>
      </dgm:t>
    </dgm:pt>
    <dgm:pt modelId="{2F00C95C-54B6-4196-BBC6-5F95DA628BC9}" type="pres">
      <dgm:prSet presAssocID="{81F372DE-9D57-4134-AB1F-677A3B9AA5C8}" presName="linear" presStyleCnt="0">
        <dgm:presLayoutVars>
          <dgm:animLvl val="lvl"/>
          <dgm:resizeHandles val="exact"/>
        </dgm:presLayoutVars>
      </dgm:prSet>
      <dgm:spPr/>
    </dgm:pt>
    <dgm:pt modelId="{79F730AB-453B-4148-AEB1-FFA02CCA6AC9}" type="pres">
      <dgm:prSet presAssocID="{D4EEAF24-F69B-491C-A309-BEDD1A5774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409C32-4F33-4962-A82E-E8C8E44E5C60}" srcId="{81F372DE-9D57-4134-AB1F-677A3B9AA5C8}" destId="{D4EEAF24-F69B-491C-A309-BEDD1A5774D9}" srcOrd="0" destOrd="0" parTransId="{471D0871-5BE3-466E-ADA3-7A84D51CB602}" sibTransId="{05B87DAB-36B1-4683-9DE0-6AA5AC36AF18}"/>
    <dgm:cxn modelId="{BACABC64-E0AE-4EB8-9884-1A871349FE4C}" type="presOf" srcId="{D4EEAF24-F69B-491C-A309-BEDD1A5774D9}" destId="{79F730AB-453B-4148-AEB1-FFA02CCA6AC9}" srcOrd="0" destOrd="0" presId="urn:microsoft.com/office/officeart/2005/8/layout/vList2"/>
    <dgm:cxn modelId="{63D3A79E-AD51-46E3-A949-9EC784C0B2F9}" type="presOf" srcId="{81F372DE-9D57-4134-AB1F-677A3B9AA5C8}" destId="{2F00C95C-54B6-4196-BBC6-5F95DA628BC9}" srcOrd="0" destOrd="0" presId="urn:microsoft.com/office/officeart/2005/8/layout/vList2"/>
    <dgm:cxn modelId="{C80277D8-7E98-4A4E-981D-97BDE5F948C3}" type="presParOf" srcId="{2F00C95C-54B6-4196-BBC6-5F95DA628BC9}" destId="{79F730AB-453B-4148-AEB1-FFA02CCA6A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1F372DE-9D57-4134-AB1F-677A3B9AA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EAF24-F69B-491C-A309-BEDD1A5774D9}">
      <dgm:prSet/>
      <dgm:spPr/>
      <dgm:t>
        <a:bodyPr/>
        <a:lstStyle/>
        <a:p>
          <a:pPr rtl="0"/>
          <a:r>
            <a:rPr lang="en-US" b="1" dirty="0"/>
            <a:t>2.2.1 Type determination…</a:t>
          </a:r>
          <a:endParaRPr lang="en-US" dirty="0"/>
        </a:p>
      </dgm:t>
    </dgm:pt>
    <dgm:pt modelId="{471D0871-5BE3-466E-ADA3-7A84D51CB602}" type="parTrans" cxnId="{DC409C32-4F33-4962-A82E-E8C8E44E5C60}">
      <dgm:prSet/>
      <dgm:spPr/>
      <dgm:t>
        <a:bodyPr/>
        <a:lstStyle/>
        <a:p>
          <a:endParaRPr lang="en-US"/>
        </a:p>
      </dgm:t>
    </dgm:pt>
    <dgm:pt modelId="{05B87DAB-36B1-4683-9DE0-6AA5AC36AF18}" type="sibTrans" cxnId="{DC409C32-4F33-4962-A82E-E8C8E44E5C60}">
      <dgm:prSet/>
      <dgm:spPr/>
      <dgm:t>
        <a:bodyPr/>
        <a:lstStyle/>
        <a:p>
          <a:endParaRPr lang="en-US"/>
        </a:p>
      </dgm:t>
    </dgm:pt>
    <dgm:pt modelId="{2F00C95C-54B6-4196-BBC6-5F95DA628BC9}" type="pres">
      <dgm:prSet presAssocID="{81F372DE-9D57-4134-AB1F-677A3B9AA5C8}" presName="linear" presStyleCnt="0">
        <dgm:presLayoutVars>
          <dgm:animLvl val="lvl"/>
          <dgm:resizeHandles val="exact"/>
        </dgm:presLayoutVars>
      </dgm:prSet>
      <dgm:spPr/>
    </dgm:pt>
    <dgm:pt modelId="{79F730AB-453B-4148-AEB1-FFA02CCA6AC9}" type="pres">
      <dgm:prSet presAssocID="{D4EEAF24-F69B-491C-A309-BEDD1A5774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409C32-4F33-4962-A82E-E8C8E44E5C60}" srcId="{81F372DE-9D57-4134-AB1F-677A3B9AA5C8}" destId="{D4EEAF24-F69B-491C-A309-BEDD1A5774D9}" srcOrd="0" destOrd="0" parTransId="{471D0871-5BE3-466E-ADA3-7A84D51CB602}" sibTransId="{05B87DAB-36B1-4683-9DE0-6AA5AC36AF18}"/>
    <dgm:cxn modelId="{B8ADA039-94E3-4667-BDCA-457F08A0A6B3}" type="presOf" srcId="{D4EEAF24-F69B-491C-A309-BEDD1A5774D9}" destId="{79F730AB-453B-4148-AEB1-FFA02CCA6AC9}" srcOrd="0" destOrd="0" presId="urn:microsoft.com/office/officeart/2005/8/layout/vList2"/>
    <dgm:cxn modelId="{B1A0BEAE-E338-4295-8321-A6DE27FBFBA2}" type="presOf" srcId="{81F372DE-9D57-4134-AB1F-677A3B9AA5C8}" destId="{2F00C95C-54B6-4196-BBC6-5F95DA628BC9}" srcOrd="0" destOrd="0" presId="urn:microsoft.com/office/officeart/2005/8/layout/vList2"/>
    <dgm:cxn modelId="{078DC6A2-D390-4273-BC74-01D4B3964097}" type="presParOf" srcId="{2F00C95C-54B6-4196-BBC6-5F95DA628BC9}" destId="{79F730AB-453B-4148-AEB1-FFA02CCA6A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AF751-8585-416C-8EA8-03C415108D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706D16-D695-4B7D-8D6B-1C981A1ECAE0}">
      <dgm:prSet/>
      <dgm:spPr/>
      <dgm:t>
        <a:bodyPr/>
        <a:lstStyle/>
        <a:p>
          <a:pPr rtl="0"/>
          <a:r>
            <a:rPr lang="en-US" b="1" dirty="0"/>
            <a:t>1. Setting the environment </a:t>
          </a:r>
        </a:p>
      </dgm:t>
    </dgm:pt>
    <dgm:pt modelId="{E31F8559-8DE4-4256-B9B2-981ACBFAB5C8}" type="parTrans" cxnId="{D7CE7741-7DE0-4364-BD5A-12067134E8A4}">
      <dgm:prSet/>
      <dgm:spPr/>
      <dgm:t>
        <a:bodyPr/>
        <a:lstStyle/>
        <a:p>
          <a:endParaRPr lang="en-US"/>
        </a:p>
      </dgm:t>
    </dgm:pt>
    <dgm:pt modelId="{2597752F-EABA-40FD-9A7D-9ED3DC5FFC29}" type="sibTrans" cxnId="{D7CE7741-7DE0-4364-BD5A-12067134E8A4}">
      <dgm:prSet/>
      <dgm:spPr/>
      <dgm:t>
        <a:bodyPr/>
        <a:lstStyle/>
        <a:p>
          <a:endParaRPr lang="en-US"/>
        </a:p>
      </dgm:t>
    </dgm:pt>
    <dgm:pt modelId="{B58434A4-EDE2-4D69-848A-C673CAEC7600}" type="pres">
      <dgm:prSet presAssocID="{6C0AF751-8585-416C-8EA8-03C415108D34}" presName="linear" presStyleCnt="0">
        <dgm:presLayoutVars>
          <dgm:animLvl val="lvl"/>
          <dgm:resizeHandles val="exact"/>
        </dgm:presLayoutVars>
      </dgm:prSet>
      <dgm:spPr/>
    </dgm:pt>
    <dgm:pt modelId="{1564CE18-86A2-414B-91E1-2FB55637E009}" type="pres">
      <dgm:prSet presAssocID="{66706D16-D695-4B7D-8D6B-1C981A1ECA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0A551F-6F4D-4164-8F7E-F17ED9626C66}" type="presOf" srcId="{66706D16-D695-4B7D-8D6B-1C981A1ECAE0}" destId="{1564CE18-86A2-414B-91E1-2FB55637E009}" srcOrd="0" destOrd="0" presId="urn:microsoft.com/office/officeart/2005/8/layout/vList2"/>
    <dgm:cxn modelId="{D7CE7741-7DE0-4364-BD5A-12067134E8A4}" srcId="{6C0AF751-8585-416C-8EA8-03C415108D34}" destId="{66706D16-D695-4B7D-8D6B-1C981A1ECAE0}" srcOrd="0" destOrd="0" parTransId="{E31F8559-8DE4-4256-B9B2-981ACBFAB5C8}" sibTransId="{2597752F-EABA-40FD-9A7D-9ED3DC5FFC29}"/>
    <dgm:cxn modelId="{4AB06CE9-D8D2-479E-B80F-35DEB46B435D}" type="presOf" srcId="{6C0AF751-8585-416C-8EA8-03C415108D34}" destId="{B58434A4-EDE2-4D69-848A-C673CAEC7600}" srcOrd="0" destOrd="0" presId="urn:microsoft.com/office/officeart/2005/8/layout/vList2"/>
    <dgm:cxn modelId="{A6CC408A-0DE2-4847-A297-784240D8E754}" type="presParOf" srcId="{B58434A4-EDE2-4D69-848A-C673CAEC7600}" destId="{1564CE18-86A2-414B-91E1-2FB55637E0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1F372DE-9D57-4134-AB1F-677A3B9AA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EAF24-F69B-491C-A309-BEDD1A5774D9}">
      <dgm:prSet/>
      <dgm:spPr/>
      <dgm:t>
        <a:bodyPr/>
        <a:lstStyle/>
        <a:p>
          <a:pPr rtl="0"/>
          <a:r>
            <a:rPr lang="en-US" b="1" dirty="0"/>
            <a:t>2.2.1 Type determination…</a:t>
          </a:r>
          <a:endParaRPr lang="en-US" dirty="0"/>
        </a:p>
      </dgm:t>
    </dgm:pt>
    <dgm:pt modelId="{471D0871-5BE3-466E-ADA3-7A84D51CB602}" type="parTrans" cxnId="{DC409C32-4F33-4962-A82E-E8C8E44E5C60}">
      <dgm:prSet/>
      <dgm:spPr/>
      <dgm:t>
        <a:bodyPr/>
        <a:lstStyle/>
        <a:p>
          <a:endParaRPr lang="en-US"/>
        </a:p>
      </dgm:t>
    </dgm:pt>
    <dgm:pt modelId="{05B87DAB-36B1-4683-9DE0-6AA5AC36AF18}" type="sibTrans" cxnId="{DC409C32-4F33-4962-A82E-E8C8E44E5C60}">
      <dgm:prSet/>
      <dgm:spPr/>
      <dgm:t>
        <a:bodyPr/>
        <a:lstStyle/>
        <a:p>
          <a:endParaRPr lang="en-US"/>
        </a:p>
      </dgm:t>
    </dgm:pt>
    <dgm:pt modelId="{2F00C95C-54B6-4196-BBC6-5F95DA628BC9}" type="pres">
      <dgm:prSet presAssocID="{81F372DE-9D57-4134-AB1F-677A3B9AA5C8}" presName="linear" presStyleCnt="0">
        <dgm:presLayoutVars>
          <dgm:animLvl val="lvl"/>
          <dgm:resizeHandles val="exact"/>
        </dgm:presLayoutVars>
      </dgm:prSet>
      <dgm:spPr/>
    </dgm:pt>
    <dgm:pt modelId="{79F730AB-453B-4148-AEB1-FFA02CCA6AC9}" type="pres">
      <dgm:prSet presAssocID="{D4EEAF24-F69B-491C-A309-BEDD1A5774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8C8B22-EE16-404E-ABEA-151B8A24B3BB}" type="presOf" srcId="{D4EEAF24-F69B-491C-A309-BEDD1A5774D9}" destId="{79F730AB-453B-4148-AEB1-FFA02CCA6AC9}" srcOrd="0" destOrd="0" presId="urn:microsoft.com/office/officeart/2005/8/layout/vList2"/>
    <dgm:cxn modelId="{DC409C32-4F33-4962-A82E-E8C8E44E5C60}" srcId="{81F372DE-9D57-4134-AB1F-677A3B9AA5C8}" destId="{D4EEAF24-F69B-491C-A309-BEDD1A5774D9}" srcOrd="0" destOrd="0" parTransId="{471D0871-5BE3-466E-ADA3-7A84D51CB602}" sibTransId="{05B87DAB-36B1-4683-9DE0-6AA5AC36AF18}"/>
    <dgm:cxn modelId="{77925DF8-8B53-4381-971E-AC03A66065FE}" type="presOf" srcId="{81F372DE-9D57-4134-AB1F-677A3B9AA5C8}" destId="{2F00C95C-54B6-4196-BBC6-5F95DA628BC9}" srcOrd="0" destOrd="0" presId="urn:microsoft.com/office/officeart/2005/8/layout/vList2"/>
    <dgm:cxn modelId="{9897A12A-3C4B-47D8-B26E-75F409261C69}" type="presParOf" srcId="{2F00C95C-54B6-4196-BBC6-5F95DA628BC9}" destId="{79F730AB-453B-4148-AEB1-FFA02CCA6A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FAB410-C736-49CB-94D0-2E105F3F7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AD9AB5-2A00-49AB-B666-99862E010CA4}">
      <dgm:prSet/>
      <dgm:spPr/>
      <dgm:t>
        <a:bodyPr/>
        <a:lstStyle/>
        <a:p>
          <a:pPr rtl="0"/>
          <a:r>
            <a:rPr lang="en-US" b="1"/>
            <a:t>Summary</a:t>
          </a:r>
        </a:p>
      </dgm:t>
    </dgm:pt>
    <dgm:pt modelId="{F8E67DF2-22D4-40C8-B5A0-ED6C70B4BFD9}" type="parTrans" cxnId="{32C79F6A-CB26-48CD-93B5-9D7F4B405BBB}">
      <dgm:prSet/>
      <dgm:spPr/>
      <dgm:t>
        <a:bodyPr/>
        <a:lstStyle/>
        <a:p>
          <a:endParaRPr lang="en-US"/>
        </a:p>
      </dgm:t>
    </dgm:pt>
    <dgm:pt modelId="{796F09B1-FC60-40B1-A4B1-22B1D80AB5D7}" type="sibTrans" cxnId="{32C79F6A-CB26-48CD-93B5-9D7F4B405BBB}">
      <dgm:prSet/>
      <dgm:spPr/>
      <dgm:t>
        <a:bodyPr/>
        <a:lstStyle/>
        <a:p>
          <a:endParaRPr lang="en-US"/>
        </a:p>
      </dgm:t>
    </dgm:pt>
    <dgm:pt modelId="{57DEE79B-6F3B-4090-8E60-93AAF262AD8A}" type="pres">
      <dgm:prSet presAssocID="{A7FAB410-C736-49CB-94D0-2E105F3F78E0}" presName="linear" presStyleCnt="0">
        <dgm:presLayoutVars>
          <dgm:animLvl val="lvl"/>
          <dgm:resizeHandles val="exact"/>
        </dgm:presLayoutVars>
      </dgm:prSet>
      <dgm:spPr/>
    </dgm:pt>
    <dgm:pt modelId="{ED55E89D-CE7B-4A90-8D3E-0811C4F70E2A}" type="pres">
      <dgm:prSet presAssocID="{2DAD9AB5-2A00-49AB-B666-99862E010C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C79F6A-CB26-48CD-93B5-9D7F4B405BBB}" srcId="{A7FAB410-C736-49CB-94D0-2E105F3F78E0}" destId="{2DAD9AB5-2A00-49AB-B666-99862E010CA4}" srcOrd="0" destOrd="0" parTransId="{F8E67DF2-22D4-40C8-B5A0-ED6C70B4BFD9}" sibTransId="{796F09B1-FC60-40B1-A4B1-22B1D80AB5D7}"/>
    <dgm:cxn modelId="{F187FDBA-41CE-45DA-81E9-FFD6FCE50E60}" type="presOf" srcId="{A7FAB410-C736-49CB-94D0-2E105F3F78E0}" destId="{57DEE79B-6F3B-4090-8E60-93AAF262AD8A}" srcOrd="0" destOrd="0" presId="urn:microsoft.com/office/officeart/2005/8/layout/vList2"/>
    <dgm:cxn modelId="{F44015CA-D225-481C-9B69-54BD2A893DC2}" type="presOf" srcId="{2DAD9AB5-2A00-49AB-B666-99862E010CA4}" destId="{ED55E89D-CE7B-4A90-8D3E-0811C4F70E2A}" srcOrd="0" destOrd="0" presId="urn:microsoft.com/office/officeart/2005/8/layout/vList2"/>
    <dgm:cxn modelId="{B48CBE8A-166D-49AC-969A-A450FBC6977C}" type="presParOf" srcId="{57DEE79B-6F3B-4090-8E60-93AAF262AD8A}" destId="{ED55E89D-CE7B-4A90-8D3E-0811C4F70E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7FAB410-C736-49CB-94D0-2E105F3F78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D9AB5-2A00-49AB-B666-99862E010CA4}">
      <dgm:prSet/>
      <dgm:spPr/>
      <dgm:t>
        <a:bodyPr/>
        <a:lstStyle/>
        <a:p>
          <a:pPr rtl="0"/>
          <a:r>
            <a:rPr lang="en-US" b="1" dirty="0"/>
            <a:t>References</a:t>
          </a:r>
        </a:p>
      </dgm:t>
    </dgm:pt>
    <dgm:pt modelId="{F8E67DF2-22D4-40C8-B5A0-ED6C70B4BFD9}" type="parTrans" cxnId="{32C79F6A-CB26-48CD-93B5-9D7F4B405BBB}">
      <dgm:prSet/>
      <dgm:spPr/>
      <dgm:t>
        <a:bodyPr/>
        <a:lstStyle/>
        <a:p>
          <a:endParaRPr lang="en-US"/>
        </a:p>
      </dgm:t>
    </dgm:pt>
    <dgm:pt modelId="{796F09B1-FC60-40B1-A4B1-22B1D80AB5D7}" type="sibTrans" cxnId="{32C79F6A-CB26-48CD-93B5-9D7F4B405BBB}">
      <dgm:prSet/>
      <dgm:spPr/>
      <dgm:t>
        <a:bodyPr/>
        <a:lstStyle/>
        <a:p>
          <a:endParaRPr lang="en-US"/>
        </a:p>
      </dgm:t>
    </dgm:pt>
    <dgm:pt modelId="{57DEE79B-6F3B-4090-8E60-93AAF262AD8A}" type="pres">
      <dgm:prSet presAssocID="{A7FAB410-C736-49CB-94D0-2E105F3F78E0}" presName="linear" presStyleCnt="0">
        <dgm:presLayoutVars>
          <dgm:animLvl val="lvl"/>
          <dgm:resizeHandles val="exact"/>
        </dgm:presLayoutVars>
      </dgm:prSet>
      <dgm:spPr/>
    </dgm:pt>
    <dgm:pt modelId="{ED55E89D-CE7B-4A90-8D3E-0811C4F70E2A}" type="pres">
      <dgm:prSet presAssocID="{2DAD9AB5-2A00-49AB-B666-99862E010C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7A0166-DDB7-4C66-BB43-EDABF38D8247}" type="presOf" srcId="{2DAD9AB5-2A00-49AB-B666-99862E010CA4}" destId="{ED55E89D-CE7B-4A90-8D3E-0811C4F70E2A}" srcOrd="0" destOrd="0" presId="urn:microsoft.com/office/officeart/2005/8/layout/vList2"/>
    <dgm:cxn modelId="{32C79F6A-CB26-48CD-93B5-9D7F4B405BBB}" srcId="{A7FAB410-C736-49CB-94D0-2E105F3F78E0}" destId="{2DAD9AB5-2A00-49AB-B666-99862E010CA4}" srcOrd="0" destOrd="0" parTransId="{F8E67DF2-22D4-40C8-B5A0-ED6C70B4BFD9}" sibTransId="{796F09B1-FC60-40B1-A4B1-22B1D80AB5D7}"/>
    <dgm:cxn modelId="{1786D096-75D4-4503-9CA3-3DBB7D9741A6}" type="presOf" srcId="{A7FAB410-C736-49CB-94D0-2E105F3F78E0}" destId="{57DEE79B-6F3B-4090-8E60-93AAF262AD8A}" srcOrd="0" destOrd="0" presId="urn:microsoft.com/office/officeart/2005/8/layout/vList2"/>
    <dgm:cxn modelId="{3DB4F1DC-E1BD-4FEB-B72C-085502E132CE}" type="presParOf" srcId="{57DEE79B-6F3B-4090-8E60-93AAF262AD8A}" destId="{ED55E89D-CE7B-4A90-8D3E-0811C4F70E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D98783-6B16-4801-915E-B83B221C8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7CC41-D66A-488C-8A73-C80B1BB680F8}">
      <dgm:prSet/>
      <dgm:spPr/>
      <dgm:t>
        <a:bodyPr/>
        <a:lstStyle/>
        <a:p>
          <a:pPr rtl="0"/>
          <a:r>
            <a:rPr lang="en-US" b="1" dirty="0"/>
            <a:t>1. Setting the environment ….</a:t>
          </a:r>
          <a:endParaRPr lang="en-US" dirty="0"/>
        </a:p>
      </dgm:t>
    </dgm:pt>
    <dgm:pt modelId="{EBD1C263-0F30-4846-96F6-3A976DBDBE9C}" type="parTrans" cxnId="{503ECF46-144F-426D-BA33-2AADB66A7B00}">
      <dgm:prSet/>
      <dgm:spPr/>
      <dgm:t>
        <a:bodyPr/>
        <a:lstStyle/>
        <a:p>
          <a:endParaRPr lang="en-US"/>
        </a:p>
      </dgm:t>
    </dgm:pt>
    <dgm:pt modelId="{1567DC3C-014B-43CB-9942-71611F4B30AC}" type="sibTrans" cxnId="{503ECF46-144F-426D-BA33-2AADB66A7B00}">
      <dgm:prSet/>
      <dgm:spPr/>
      <dgm:t>
        <a:bodyPr/>
        <a:lstStyle/>
        <a:p>
          <a:endParaRPr lang="en-US"/>
        </a:p>
      </dgm:t>
    </dgm:pt>
    <dgm:pt modelId="{B7ACD6C2-21B4-4190-BEE1-5691117DB339}" type="pres">
      <dgm:prSet presAssocID="{86D98783-6B16-4801-915E-B83B221C8B00}" presName="linear" presStyleCnt="0">
        <dgm:presLayoutVars>
          <dgm:animLvl val="lvl"/>
          <dgm:resizeHandles val="exact"/>
        </dgm:presLayoutVars>
      </dgm:prSet>
      <dgm:spPr/>
    </dgm:pt>
    <dgm:pt modelId="{35CB2782-0D01-4C2E-827F-C6F459C2158F}" type="pres">
      <dgm:prSet presAssocID="{5207CC41-D66A-488C-8A73-C80B1BB680F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A2781E-0808-461E-852F-67761F986EF8}" type="presOf" srcId="{86D98783-6B16-4801-915E-B83B221C8B00}" destId="{B7ACD6C2-21B4-4190-BEE1-5691117DB339}" srcOrd="0" destOrd="0" presId="urn:microsoft.com/office/officeart/2005/8/layout/vList2"/>
    <dgm:cxn modelId="{503ECF46-144F-426D-BA33-2AADB66A7B00}" srcId="{86D98783-6B16-4801-915E-B83B221C8B00}" destId="{5207CC41-D66A-488C-8A73-C80B1BB680F8}" srcOrd="0" destOrd="0" parTransId="{EBD1C263-0F30-4846-96F6-3A976DBDBE9C}" sibTransId="{1567DC3C-014B-43CB-9942-71611F4B30AC}"/>
    <dgm:cxn modelId="{B907CF90-9BAB-4DC5-9F70-41A68C55E30A}" type="presOf" srcId="{5207CC41-D66A-488C-8A73-C80B1BB680F8}" destId="{35CB2782-0D01-4C2E-827F-C6F459C2158F}" srcOrd="0" destOrd="0" presId="urn:microsoft.com/office/officeart/2005/8/layout/vList2"/>
    <dgm:cxn modelId="{E1DE7B8B-ACA4-483B-AAA9-5DD23F97265D}" type="presParOf" srcId="{B7ACD6C2-21B4-4190-BEE1-5691117DB339}" destId="{35CB2782-0D01-4C2E-827F-C6F459C215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EF53B9-46BF-4E32-BE95-99F3FDCE3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9D23E-A38C-40BA-8E6A-4C30A6D04228}">
      <dgm:prSet/>
      <dgm:spPr/>
      <dgm:t>
        <a:bodyPr/>
        <a:lstStyle/>
        <a:p>
          <a:pPr rtl="0"/>
          <a:r>
            <a:rPr lang="en-US" b="1" dirty="0"/>
            <a:t>2. PHP: an Overview</a:t>
          </a:r>
          <a:endParaRPr lang="en-US" dirty="0"/>
        </a:p>
      </dgm:t>
    </dgm:pt>
    <dgm:pt modelId="{0794968F-BCAB-4587-82A9-40907E18F8ED}" type="parTrans" cxnId="{4F164D48-D470-4B7F-9232-4A1896CCC60B}">
      <dgm:prSet/>
      <dgm:spPr/>
      <dgm:t>
        <a:bodyPr/>
        <a:lstStyle/>
        <a:p>
          <a:endParaRPr lang="en-US"/>
        </a:p>
      </dgm:t>
    </dgm:pt>
    <dgm:pt modelId="{BE766A44-3C2F-4923-97A9-9F9C5AC069CE}" type="sibTrans" cxnId="{4F164D48-D470-4B7F-9232-4A1896CCC60B}">
      <dgm:prSet/>
      <dgm:spPr/>
      <dgm:t>
        <a:bodyPr/>
        <a:lstStyle/>
        <a:p>
          <a:endParaRPr lang="en-US"/>
        </a:p>
      </dgm:t>
    </dgm:pt>
    <dgm:pt modelId="{695902E8-4BDA-489E-91E5-5CB1407AFFEC}" type="pres">
      <dgm:prSet presAssocID="{39EF53B9-46BF-4E32-BE95-99F3FDCE321A}" presName="linear" presStyleCnt="0">
        <dgm:presLayoutVars>
          <dgm:animLvl val="lvl"/>
          <dgm:resizeHandles val="exact"/>
        </dgm:presLayoutVars>
      </dgm:prSet>
      <dgm:spPr/>
    </dgm:pt>
    <dgm:pt modelId="{8B1A206E-05F0-44EA-863D-779DDFB16EFE}" type="pres">
      <dgm:prSet presAssocID="{B649D23E-A38C-40BA-8E6A-4C30A6D0422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CD7F008-5F88-41FF-A4AE-D54A62E0A471}" type="presOf" srcId="{39EF53B9-46BF-4E32-BE95-99F3FDCE321A}" destId="{695902E8-4BDA-489E-91E5-5CB1407AFFEC}" srcOrd="0" destOrd="0" presId="urn:microsoft.com/office/officeart/2005/8/layout/vList2"/>
    <dgm:cxn modelId="{4F164D48-D470-4B7F-9232-4A1896CCC60B}" srcId="{39EF53B9-46BF-4E32-BE95-99F3FDCE321A}" destId="{B649D23E-A38C-40BA-8E6A-4C30A6D04228}" srcOrd="0" destOrd="0" parTransId="{0794968F-BCAB-4587-82A9-40907E18F8ED}" sibTransId="{BE766A44-3C2F-4923-97A9-9F9C5AC069CE}"/>
    <dgm:cxn modelId="{48068057-509D-4404-9E2F-61741B4DACE2}" type="presOf" srcId="{B649D23E-A38C-40BA-8E6A-4C30A6D04228}" destId="{8B1A206E-05F0-44EA-863D-779DDFB16EFE}" srcOrd="0" destOrd="0" presId="urn:microsoft.com/office/officeart/2005/8/layout/vList2"/>
    <dgm:cxn modelId="{1A8A9538-832E-46A8-95F1-5BC0C006CE37}" type="presParOf" srcId="{695902E8-4BDA-489E-91E5-5CB1407AFFEC}" destId="{8B1A206E-05F0-44EA-863D-779DDFB16E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F53B9-46BF-4E32-BE95-99F3FDCE3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9D23E-A38C-40BA-8E6A-4C30A6D04228}">
      <dgm:prSet/>
      <dgm:spPr/>
      <dgm:t>
        <a:bodyPr/>
        <a:lstStyle/>
        <a:p>
          <a:pPr rtl="0"/>
          <a:r>
            <a:rPr lang="en-US" b="1" dirty="0"/>
            <a:t>2. PHP: an Overview…</a:t>
          </a:r>
          <a:endParaRPr lang="en-US" dirty="0"/>
        </a:p>
      </dgm:t>
    </dgm:pt>
    <dgm:pt modelId="{0794968F-BCAB-4587-82A9-40907E18F8ED}" type="parTrans" cxnId="{4F164D48-D470-4B7F-9232-4A1896CCC60B}">
      <dgm:prSet/>
      <dgm:spPr/>
      <dgm:t>
        <a:bodyPr/>
        <a:lstStyle/>
        <a:p>
          <a:endParaRPr lang="en-US"/>
        </a:p>
      </dgm:t>
    </dgm:pt>
    <dgm:pt modelId="{BE766A44-3C2F-4923-97A9-9F9C5AC069CE}" type="sibTrans" cxnId="{4F164D48-D470-4B7F-9232-4A1896CCC60B}">
      <dgm:prSet/>
      <dgm:spPr/>
      <dgm:t>
        <a:bodyPr/>
        <a:lstStyle/>
        <a:p>
          <a:endParaRPr lang="en-US"/>
        </a:p>
      </dgm:t>
    </dgm:pt>
    <dgm:pt modelId="{695902E8-4BDA-489E-91E5-5CB1407AFFEC}" type="pres">
      <dgm:prSet presAssocID="{39EF53B9-46BF-4E32-BE95-99F3FDCE321A}" presName="linear" presStyleCnt="0">
        <dgm:presLayoutVars>
          <dgm:animLvl val="lvl"/>
          <dgm:resizeHandles val="exact"/>
        </dgm:presLayoutVars>
      </dgm:prSet>
      <dgm:spPr/>
    </dgm:pt>
    <dgm:pt modelId="{8B1A206E-05F0-44EA-863D-779DDFB16EFE}" type="pres">
      <dgm:prSet presAssocID="{B649D23E-A38C-40BA-8E6A-4C30A6D0422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1F20B61-0D1D-48E6-B897-CF8FF13A1F9E}" type="presOf" srcId="{39EF53B9-46BF-4E32-BE95-99F3FDCE321A}" destId="{695902E8-4BDA-489E-91E5-5CB1407AFFEC}" srcOrd="0" destOrd="0" presId="urn:microsoft.com/office/officeart/2005/8/layout/vList2"/>
    <dgm:cxn modelId="{4F164D48-D470-4B7F-9232-4A1896CCC60B}" srcId="{39EF53B9-46BF-4E32-BE95-99F3FDCE321A}" destId="{B649D23E-A38C-40BA-8E6A-4C30A6D04228}" srcOrd="0" destOrd="0" parTransId="{0794968F-BCAB-4587-82A9-40907E18F8ED}" sibTransId="{BE766A44-3C2F-4923-97A9-9F9C5AC069CE}"/>
    <dgm:cxn modelId="{C6BDCCE9-059D-40CE-B31F-0FB14BC717E8}" type="presOf" srcId="{B649D23E-A38C-40BA-8E6A-4C30A6D04228}" destId="{8B1A206E-05F0-44EA-863D-779DDFB16EFE}" srcOrd="0" destOrd="0" presId="urn:microsoft.com/office/officeart/2005/8/layout/vList2"/>
    <dgm:cxn modelId="{2A22E0CB-609B-45C7-ADEF-E9C6867E5899}" type="presParOf" srcId="{695902E8-4BDA-489E-91E5-5CB1407AFFEC}" destId="{8B1A206E-05F0-44EA-863D-779DDFB16E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4F2F2E-6CE8-40EE-8F68-09C7DCC48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DEC44-6BF8-4373-B6D8-1D1B34B511C7}">
      <dgm:prSet/>
      <dgm:spPr/>
      <dgm:t>
        <a:bodyPr/>
        <a:lstStyle/>
        <a:p>
          <a:pPr rtl="0"/>
          <a:r>
            <a:rPr lang="en-US" b="1" dirty="0"/>
            <a:t>2. PHP: an Overview…</a:t>
          </a:r>
          <a:endParaRPr lang="en-US" dirty="0"/>
        </a:p>
      </dgm:t>
    </dgm:pt>
    <dgm:pt modelId="{459AE38B-09FA-419C-B25F-C07E7AF6A807}" type="parTrans" cxnId="{4490C485-4CCB-4F03-8219-642FC36E9CF0}">
      <dgm:prSet/>
      <dgm:spPr/>
      <dgm:t>
        <a:bodyPr/>
        <a:lstStyle/>
        <a:p>
          <a:endParaRPr lang="en-US"/>
        </a:p>
      </dgm:t>
    </dgm:pt>
    <dgm:pt modelId="{5EF9644F-53BE-47C5-9C35-1C8E715A3F29}" type="sibTrans" cxnId="{4490C485-4CCB-4F03-8219-642FC36E9CF0}">
      <dgm:prSet/>
      <dgm:spPr/>
      <dgm:t>
        <a:bodyPr/>
        <a:lstStyle/>
        <a:p>
          <a:endParaRPr lang="en-US"/>
        </a:p>
      </dgm:t>
    </dgm:pt>
    <dgm:pt modelId="{A1A1C8E5-CAC4-4DAC-9131-C54A0C40CA03}" type="pres">
      <dgm:prSet presAssocID="{FA4F2F2E-6CE8-40EE-8F68-09C7DCC484AB}" presName="linear" presStyleCnt="0">
        <dgm:presLayoutVars>
          <dgm:animLvl val="lvl"/>
          <dgm:resizeHandles val="exact"/>
        </dgm:presLayoutVars>
      </dgm:prSet>
      <dgm:spPr/>
    </dgm:pt>
    <dgm:pt modelId="{8EBDC96D-06BA-4564-93BB-3DC9D14C5907}" type="pres">
      <dgm:prSet presAssocID="{308DEC44-6BF8-4373-B6D8-1D1B34B511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37816F-6BE4-4CAD-806A-7AFB26A473FA}" type="presOf" srcId="{308DEC44-6BF8-4373-B6D8-1D1B34B511C7}" destId="{8EBDC96D-06BA-4564-93BB-3DC9D14C5907}" srcOrd="0" destOrd="0" presId="urn:microsoft.com/office/officeart/2005/8/layout/vList2"/>
    <dgm:cxn modelId="{4490C485-4CCB-4F03-8219-642FC36E9CF0}" srcId="{FA4F2F2E-6CE8-40EE-8F68-09C7DCC484AB}" destId="{308DEC44-6BF8-4373-B6D8-1D1B34B511C7}" srcOrd="0" destOrd="0" parTransId="{459AE38B-09FA-419C-B25F-C07E7AF6A807}" sibTransId="{5EF9644F-53BE-47C5-9C35-1C8E715A3F29}"/>
    <dgm:cxn modelId="{D0446EE7-D3C4-4466-B639-6541DA520A77}" type="presOf" srcId="{FA4F2F2E-6CE8-40EE-8F68-09C7DCC484AB}" destId="{A1A1C8E5-CAC4-4DAC-9131-C54A0C40CA03}" srcOrd="0" destOrd="0" presId="urn:microsoft.com/office/officeart/2005/8/layout/vList2"/>
    <dgm:cxn modelId="{72670ED6-D8D2-4AEF-958E-07E47FF14533}" type="presParOf" srcId="{A1A1C8E5-CAC4-4DAC-9131-C54A0C40CA03}" destId="{8EBDC96D-06BA-4564-93BB-3DC9D14C59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D3CBD4-620C-4540-A1B8-714D3603DA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5D690-B06C-497C-B096-209A7ECF80DD}">
      <dgm:prSet/>
      <dgm:spPr/>
      <dgm:t>
        <a:bodyPr/>
        <a:lstStyle/>
        <a:p>
          <a:pPr rtl="0"/>
          <a:r>
            <a:rPr lang="en-US" b="1" dirty="0"/>
            <a:t>2.1 How PHP Fits with HTML</a:t>
          </a:r>
          <a:endParaRPr lang="en-US" dirty="0"/>
        </a:p>
      </dgm:t>
    </dgm:pt>
    <dgm:pt modelId="{C408DD34-AEEE-4CD0-8F19-374F7FEE59C9}" type="parTrans" cxnId="{C858D787-ED16-44B0-B5E6-6642C888F833}">
      <dgm:prSet/>
      <dgm:spPr/>
      <dgm:t>
        <a:bodyPr/>
        <a:lstStyle/>
        <a:p>
          <a:endParaRPr lang="en-US"/>
        </a:p>
      </dgm:t>
    </dgm:pt>
    <dgm:pt modelId="{E6A14A6E-858E-4111-9968-A01693B39CE1}" type="sibTrans" cxnId="{C858D787-ED16-44B0-B5E6-6642C888F833}">
      <dgm:prSet/>
      <dgm:spPr/>
      <dgm:t>
        <a:bodyPr/>
        <a:lstStyle/>
        <a:p>
          <a:endParaRPr lang="en-US"/>
        </a:p>
      </dgm:t>
    </dgm:pt>
    <dgm:pt modelId="{CC73BF90-0A03-4D10-8286-7999F6F1098A}" type="pres">
      <dgm:prSet presAssocID="{26D3CBD4-620C-4540-A1B8-714D3603DAF4}" presName="linear" presStyleCnt="0">
        <dgm:presLayoutVars>
          <dgm:animLvl val="lvl"/>
          <dgm:resizeHandles val="exact"/>
        </dgm:presLayoutVars>
      </dgm:prSet>
      <dgm:spPr/>
    </dgm:pt>
    <dgm:pt modelId="{1AA2836C-A22B-4854-B244-2AF0C262C7BD}" type="pres">
      <dgm:prSet presAssocID="{CB85D690-B06C-497C-B096-209A7ECF80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299D12-27E8-4E39-9ADE-7A1F630B1FFB}" type="presOf" srcId="{26D3CBD4-620C-4540-A1B8-714D3603DAF4}" destId="{CC73BF90-0A03-4D10-8286-7999F6F1098A}" srcOrd="0" destOrd="0" presId="urn:microsoft.com/office/officeart/2005/8/layout/vList2"/>
    <dgm:cxn modelId="{E3C88943-C3A4-4236-8B6A-6A43DC0144FE}" type="presOf" srcId="{CB85D690-B06C-497C-B096-209A7ECF80DD}" destId="{1AA2836C-A22B-4854-B244-2AF0C262C7BD}" srcOrd="0" destOrd="0" presId="urn:microsoft.com/office/officeart/2005/8/layout/vList2"/>
    <dgm:cxn modelId="{C858D787-ED16-44B0-B5E6-6642C888F833}" srcId="{26D3CBD4-620C-4540-A1B8-714D3603DAF4}" destId="{CB85D690-B06C-497C-B096-209A7ECF80DD}" srcOrd="0" destOrd="0" parTransId="{C408DD34-AEEE-4CD0-8F19-374F7FEE59C9}" sibTransId="{E6A14A6E-858E-4111-9968-A01693B39CE1}"/>
    <dgm:cxn modelId="{1DBD2433-21F2-43D7-8CA4-9DBFE50ACCCA}" type="presParOf" srcId="{CC73BF90-0A03-4D10-8286-7999F6F1098A}" destId="{1AA2836C-A22B-4854-B244-2AF0C262C7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1BF65F-90FE-466A-A739-F4CF1D547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5A4F3-FC8D-45A5-A479-80AA6FDC968B}">
      <dgm:prSet/>
      <dgm:spPr/>
      <dgm:t>
        <a:bodyPr/>
        <a:lstStyle/>
        <a:p>
          <a:pPr rtl="0"/>
          <a:r>
            <a:rPr lang="en-US" b="1" dirty="0"/>
            <a:t>2.2 Basic Rules of PHP syntax</a:t>
          </a:r>
          <a:endParaRPr lang="en-US" dirty="0"/>
        </a:p>
      </dgm:t>
    </dgm:pt>
    <dgm:pt modelId="{DAC409DC-4F73-4EDE-A6AA-831435D5DFD6}" type="parTrans" cxnId="{DF8B7CDF-19D0-4AE5-9F2A-B1EC4EF3540A}">
      <dgm:prSet/>
      <dgm:spPr/>
      <dgm:t>
        <a:bodyPr/>
        <a:lstStyle/>
        <a:p>
          <a:endParaRPr lang="en-US"/>
        </a:p>
      </dgm:t>
    </dgm:pt>
    <dgm:pt modelId="{19EB651F-1654-445C-9932-041FAEA5EAE8}" type="sibTrans" cxnId="{DF8B7CDF-19D0-4AE5-9F2A-B1EC4EF3540A}">
      <dgm:prSet/>
      <dgm:spPr/>
      <dgm:t>
        <a:bodyPr/>
        <a:lstStyle/>
        <a:p>
          <a:endParaRPr lang="en-US"/>
        </a:p>
      </dgm:t>
    </dgm:pt>
    <dgm:pt modelId="{16B65390-8AE7-45C8-B1BE-002EB00B7C83}" type="pres">
      <dgm:prSet presAssocID="{1F1BF65F-90FE-466A-A739-F4CF1D547A66}" presName="linear" presStyleCnt="0">
        <dgm:presLayoutVars>
          <dgm:animLvl val="lvl"/>
          <dgm:resizeHandles val="exact"/>
        </dgm:presLayoutVars>
      </dgm:prSet>
      <dgm:spPr/>
    </dgm:pt>
    <dgm:pt modelId="{4E9F5ECC-ACDF-4984-AE52-417117B755A9}" type="pres">
      <dgm:prSet presAssocID="{A535A4F3-FC8D-45A5-A479-80AA6FDC96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20A9E3F-A83A-40DA-ADAB-1713EA5A0766}" type="presOf" srcId="{A535A4F3-FC8D-45A5-A479-80AA6FDC968B}" destId="{4E9F5ECC-ACDF-4984-AE52-417117B755A9}" srcOrd="0" destOrd="0" presId="urn:microsoft.com/office/officeart/2005/8/layout/vList2"/>
    <dgm:cxn modelId="{64F4665C-657C-4649-A971-2BB1178ACD25}" type="presOf" srcId="{1F1BF65F-90FE-466A-A739-F4CF1D547A66}" destId="{16B65390-8AE7-45C8-B1BE-002EB00B7C83}" srcOrd="0" destOrd="0" presId="urn:microsoft.com/office/officeart/2005/8/layout/vList2"/>
    <dgm:cxn modelId="{DF8B7CDF-19D0-4AE5-9F2A-B1EC4EF3540A}" srcId="{1F1BF65F-90FE-466A-A739-F4CF1D547A66}" destId="{A535A4F3-FC8D-45A5-A479-80AA6FDC968B}" srcOrd="0" destOrd="0" parTransId="{DAC409DC-4F73-4EDE-A6AA-831435D5DFD6}" sibTransId="{19EB651F-1654-445C-9932-041FAEA5EAE8}"/>
    <dgm:cxn modelId="{DB1495BB-DC80-4507-A35C-51E341844862}" type="presParOf" srcId="{16B65390-8AE7-45C8-B1BE-002EB00B7C83}" destId="{4E9F5ECC-ACDF-4984-AE52-417117B755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950D-73E1-4A08-AAB7-D11E920E55B8}">
      <dsp:nvSpPr>
        <dsp:cNvPr id="0" name=""/>
        <dsp:cNvSpPr/>
      </dsp:nvSpPr>
      <dsp:spPr>
        <a:xfrm>
          <a:off x="0" y="147380"/>
          <a:ext cx="777240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Introduction to PHP (Part-1)</a:t>
          </a:r>
          <a:endParaRPr lang="en-US" sz="4900" kern="1200" dirty="0"/>
        </a:p>
      </dsp:txBody>
      <dsp:txXfrm>
        <a:off x="57372" y="204752"/>
        <a:ext cx="7657656" cy="1060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F5ECC-ACDF-4984-AE52-417117B755A9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2.3 Writing and executing  PHP code</a:t>
          </a:r>
          <a:endParaRPr lang="en-US" sz="4000" kern="1200" dirty="0"/>
        </a:p>
      </dsp:txBody>
      <dsp:txXfrm>
        <a:off x="46834" y="138633"/>
        <a:ext cx="8135932" cy="865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F5ECC-ACDF-4984-AE52-417117B755A9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2.3 Writing and executing  PHP code…</a:t>
          </a:r>
          <a:endParaRPr lang="en-US" sz="3900" kern="1200" dirty="0"/>
        </a:p>
      </dsp:txBody>
      <dsp:txXfrm>
        <a:off x="45663" y="149455"/>
        <a:ext cx="8138274" cy="844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F5ECC-ACDF-4984-AE52-417117B755A9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2.4 Writing output to the browser</a:t>
          </a:r>
          <a:endParaRPr lang="en-US" sz="4300" kern="1200" dirty="0"/>
        </a:p>
      </dsp:txBody>
      <dsp:txXfrm>
        <a:off x="50347" y="106169"/>
        <a:ext cx="8128906" cy="9306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3946B-F524-42ED-B75E-DC60C175A23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2.5 First PHP program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C3136-D4A5-4562-B114-C54F8F2DA91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2.5 First PHP program…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BE21E-7554-4D31-9853-5F4C0ADFAE3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2.6 Integrating HTML with PHP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BE21E-7554-4D31-9853-5F4C0ADFAE35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2.6 Integrating HTML with PHP…</a:t>
          </a:r>
          <a:endParaRPr lang="en-US" sz="4500" kern="1200" dirty="0"/>
        </a:p>
      </dsp:txBody>
      <dsp:txXfrm>
        <a:off x="52688" y="84525"/>
        <a:ext cx="8124224" cy="9739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BE21E-7554-4D31-9853-5F4C0ADFAE35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2.6 Integrating HTML with PHP…</a:t>
          </a:r>
          <a:endParaRPr lang="en-US" sz="4500" kern="1200" dirty="0"/>
        </a:p>
      </dsp:txBody>
      <dsp:txXfrm>
        <a:off x="52688" y="84525"/>
        <a:ext cx="8124224" cy="9739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4EAC-8E23-4D93-BE42-66CFF2DA1EEA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2.6 Integrating HTML with PHP…</a:t>
          </a:r>
          <a:endParaRPr lang="en-US" sz="4500" kern="1200"/>
        </a:p>
      </dsp:txBody>
      <dsp:txXfrm>
        <a:off x="52688" y="84525"/>
        <a:ext cx="8124224" cy="9739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82626-6E27-4D06-99D0-09D5D8769C26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3. Using CONSTANS and Variables</a:t>
          </a:r>
          <a:endParaRPr lang="en-US" sz="4400" kern="1200" dirty="0"/>
        </a:p>
      </dsp:txBody>
      <dsp:txXfrm>
        <a:off x="51517" y="95346"/>
        <a:ext cx="8126566" cy="95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DDF9C-A945-4EF9-A4D7-15AE4FDAABD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Outline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5FEB4-85D2-4B59-9C93-FB6195FA8DF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3.1 CONSTANTS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6408-DB35-4E2F-A545-25F7B16A909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3.1 CONSTANTS…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6F7B-DB53-4CFA-A800-31966D01D19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3.2 Variables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609CD-4789-4FFF-94B9-D36874866A5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3.2 Variables…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6F7B-DB53-4CFA-A800-31966D01D19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3.2 Variables…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009F0-97F8-4D77-9CBE-C99C2CA58E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3.2 variables…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6B74-B8CA-4A5F-A553-E74ACCDB02C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3.2 Variables…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BD4E8-EDA1-4D00-8B68-9D73D85F6EC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2.2 Variables…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30AB-453B-4148-AEB1-FFA02CCA6AC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2.2.1 Type determination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30AB-453B-4148-AEB1-FFA02CCA6AC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2.2.1 Type determination…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CE18-86A2-414B-91E1-2FB55637E0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Setting the environment </a:t>
          </a:r>
        </a:p>
      </dsp:txBody>
      <dsp:txXfrm>
        <a:off x="55030" y="62882"/>
        <a:ext cx="8119540" cy="10172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30AB-453B-4148-AEB1-FFA02CCA6AC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2.2.1 Type determination…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E89D-CE7B-4A90-8D3E-0811C4F70E2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Summary</a:t>
          </a:r>
        </a:p>
      </dsp:txBody>
      <dsp:txXfrm>
        <a:off x="55030" y="62882"/>
        <a:ext cx="8119540" cy="10172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5E89D-CE7B-4A90-8D3E-0811C4F70E2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References</a:t>
          </a:r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2782-0D01-4C2E-827F-C6F459C2158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1. Setting the environment ….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A206E-05F0-44EA-863D-779DDFB16EF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 PHP: an Overview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A206E-05F0-44EA-863D-779DDFB16EF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 PHP: an Overview…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DC96D-06BA-4564-93BB-3DC9D14C5907}">
      <dsp:nvSpPr>
        <dsp:cNvPr id="0" name=""/>
        <dsp:cNvSpPr/>
      </dsp:nvSpPr>
      <dsp:spPr>
        <a:xfrm>
          <a:off x="0" y="9975"/>
          <a:ext cx="83058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2. PHP: an Overview…</a:t>
          </a:r>
          <a:endParaRPr lang="en-US" sz="5000" kern="1200" dirty="0"/>
        </a:p>
      </dsp:txBody>
      <dsp:txXfrm>
        <a:off x="58543" y="68518"/>
        <a:ext cx="8188714" cy="1082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2836C-A22B-4854-B244-2AF0C262C7B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2.1 How PHP Fits with HTML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F5ECC-ACDF-4984-AE52-417117B755A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2.2 Basic Rules of PHP syntax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3511-4BA4-4AE3-B9A1-877A4298984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Department of Computer Science, CIIT Islamabad.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1F96-995C-4FD4-BECB-5560797B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96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685B-0056-46C4-AE8C-ACCDB1ADE2D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Department of Computer Science, CIIT Islamabad.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562A-E328-4735-ADD3-C96F1B8E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9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562A-E328-4735-ADD3-C96F1B8E0A3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Computer Science, CIIT Islamabad.</a:t>
            </a:r>
          </a:p>
        </p:txBody>
      </p:sp>
    </p:spTree>
    <p:extLst>
      <p:ext uri="{BB962C8B-B14F-4D97-AF65-F5344CB8AC3E}">
        <p14:creationId xmlns:p14="http://schemas.microsoft.com/office/powerpoint/2010/main" val="414643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9C2E-AD03-4712-AF3B-DFECB9D70E39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69B-35C0-48EF-9741-A23A0EA6F2CC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532F-275B-494A-8F84-1477F957E0BD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B68D-A882-4702-8C8F-94D04C0D8E5F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DD17-BCBA-4C85-AD8B-B13EEC6A7072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49B4-416D-4069-9DC2-3F3376F9A904}" type="datetime1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21BB-8C49-4DD7-99C1-CC08A18BC5EE}" type="datetime1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C872-A1AD-4D9D-9999-44C2EE7B81B9}" type="datetime1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4770-04D1-495C-BBF5-1C9EFC9D7124}" type="datetime1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7FAB-2DFF-4AB0-AACF-ED58759BF737}" type="datetime1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66D7-DB6F-40AD-BB09-70646C92A786}" type="datetime1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C17C-E5D1-4729-AA89-1B28FB7423FA}" type="datetime1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919B-A997-476E-B3C7-F75027308D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tmp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8.tmp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9.tmp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0.tmp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1.tmp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2.tmp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3.tmp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4.tmp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5.tmp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wampserver.com/en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6.tmp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tm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344500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313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Open a notepad or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dreamweaver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file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Write PHP code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Save file with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php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extension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Save all the files in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one directory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Copy this directory in 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C:\wamp\www\</a:t>
            </a:r>
            <a:endParaRPr lang="en-AU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62779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Start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WAMP server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Go to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localhost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either by typing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localhost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in address bar of the browser or by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clicking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the WAMP sever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icon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in the toolbar and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selecting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localhost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Select your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web directory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from the list of project on the WAMP server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home page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Select the file to execute</a:t>
            </a:r>
            <a:endParaRPr lang="en-AU" sz="3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40712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echo():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is used to write output on the browser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echo(“Welcome to PHP”);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“Welcome to PHP”;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print():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can also be used to write out put on the browser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print(“Welcome to PHP”);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print “Welcome to PHP”;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printf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():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can also be used for writing output</a:t>
            </a:r>
          </a:p>
          <a:p>
            <a:pPr>
              <a:lnSpc>
                <a:spcPct val="90000"/>
              </a:lnSpc>
            </a:pPr>
            <a:endParaRPr lang="en-US" sz="3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81864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13</a:t>
            </a:fld>
            <a:endParaRPr lang="en-US"/>
          </a:p>
        </p:txBody>
      </p:sp>
      <p:pic>
        <p:nvPicPr>
          <p:cNvPr id="12" name="Content Placeholder 11" descr="Macromedia Dreamweaver 8 - [C:\wamp\www\lecture 24\home.php (XHTML)]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1752600" y="32766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PHP block starts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38400" y="3810000"/>
            <a:ext cx="11430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33800" y="39052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Writing on browser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447800" y="4000500"/>
            <a:ext cx="7620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74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Ending PHP block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84961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 descr="First PHP Program - Google Chrome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752600" y="2286000"/>
            <a:ext cx="1219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 put from the PHP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50021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statement outputs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whatever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it’s told to the browser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It can output not only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plain text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but also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HTML tags 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“&lt;h1&gt; Welcome to the PHP&lt;/h1&gt;”;</a:t>
            </a:r>
          </a:p>
        </p:txBody>
      </p:sp>
    </p:spTree>
    <p:extLst>
      <p:ext uri="{BB962C8B-B14F-4D97-AF65-F5344CB8AC3E}">
        <p14:creationId xmlns:p14="http://schemas.microsoft.com/office/powerpoint/2010/main" val="10786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26254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525963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Using quotation marks: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“&lt;h1 style=“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color:red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”&gt; Welcome  to PHP&lt;/h1&gt;”; 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“&lt;h1 style=‘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color:red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’&gt; Welcome  to PHP&lt;/h1&gt;”; 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echo “&lt;h1 style=\“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color:red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\”&gt; Welcome  to PHP&lt;/h1&gt;”; 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 flipV="1">
            <a:off x="2514601" y="1905000"/>
            <a:ext cx="304800" cy="1676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762750" y="838198"/>
            <a:ext cx="342899" cy="38100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5038725" y="238129"/>
            <a:ext cx="438149" cy="685799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4171951" y="3562351"/>
            <a:ext cx="190499" cy="15239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4222663" y="3994060"/>
            <a:ext cx="152399" cy="161307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10006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17</a:t>
            </a:fld>
            <a:endParaRPr lang="en-US"/>
          </a:p>
        </p:txBody>
      </p:sp>
      <p:pic>
        <p:nvPicPr>
          <p:cNvPr id="10" name="Content Placeholder 9" descr="Macromedia Dreamweaver 8 - [C:\wamp\www\lecture 24\home.php (XHTML)]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630585"/>
          </a:xfrm>
        </p:spPr>
      </p:pic>
      <p:cxnSp>
        <p:nvCxnSpPr>
          <p:cNvPr id="12" name="Straight Arrow Connector 11"/>
          <p:cNvCxnSpPr/>
          <p:nvPr/>
        </p:nvCxnSpPr>
        <p:spPr>
          <a:xfrm flipH="1">
            <a:off x="2286000" y="3200400"/>
            <a:ext cx="1371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heading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00400" y="3390900"/>
            <a:ext cx="24384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Arranging quotations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00400" y="4191000"/>
            <a:ext cx="3048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0" y="43815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escape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7" descr="First PHP Program - Google Chrome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247070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1395876"/>
              </p:ext>
            </p:extLst>
          </p:nvPr>
        </p:nvGraphicFramePr>
        <p:xfrm>
          <a:off x="381000" y="1066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76356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Setting the environment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Overview of PHP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Constants and Variables in PHP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6D49-BD32-413B-8702-51B93924E4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39178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constant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is a placeholder for a value that you reference within your code that is formally defined before using it</a:t>
            </a:r>
          </a:p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must begin with a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letter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or an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underscore</a:t>
            </a:r>
          </a:p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case sensitive</a:t>
            </a:r>
          </a:p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typically they are named using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capital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letters</a:t>
            </a:r>
          </a:p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PHP function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define()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is used to assign a value to a constant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902919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21</a:t>
            </a:fld>
            <a:endParaRPr lang="en-US"/>
          </a:p>
        </p:txBody>
      </p:sp>
      <p:pic>
        <p:nvPicPr>
          <p:cNvPr id="10" name="Content Placeholder 9" descr="Macromedia Dreamweaver 8 - [C:\wamp\www\lecture 24\constant.php (XHTML)*]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362200" y="28194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251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Constant name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2883932"/>
            <a:ext cx="228600" cy="316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6700" y="25146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Value of constant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514600" y="3657600"/>
            <a:ext cx="762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Displaying the value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2966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Begin with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 sign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First character must be a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letter or underscore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Remaining characters may be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letters, numbers or underscores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Don’t need to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declare or initialize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Case sensitive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Data types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does not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require to be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declare explicitly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Supports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Float, integer,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boolean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string, array, object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61477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23</a:t>
            </a:fld>
            <a:endParaRPr lang="en-US"/>
          </a:p>
        </p:txBody>
      </p:sp>
      <p:pic>
        <p:nvPicPr>
          <p:cNvPr id="8" name="Content Placeholder 7" descr="Macromedia Dreamweaver 8 - [C:\wamp\www\lecture 24\var.php (XHTML)]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2286000" y="2819400"/>
            <a:ext cx="1066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Variable declared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95800" y="32004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3009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 value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05000" y="3810000"/>
            <a:ext cx="1143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650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Displaying variable’s value</a:t>
            </a:r>
          </a:p>
        </p:txBody>
      </p:sp>
    </p:spTree>
    <p:extLst>
      <p:ext uri="{BB962C8B-B14F-4D97-AF65-F5344CB8AC3E}">
        <p14:creationId xmlns:p14="http://schemas.microsoft.com/office/powerpoint/2010/main" val="25455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71683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 descr="Using Variables - Google Chrome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45151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66583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gettype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function returns the type of the provided variable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settype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()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function converts a variable to the type specified by type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32227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26</a:t>
            </a:fld>
            <a:endParaRPr lang="en-US"/>
          </a:p>
        </p:txBody>
      </p:sp>
      <p:pic>
        <p:nvPicPr>
          <p:cNvPr id="7" name="Content Placeholder 6" descr="Macromedia Dreamweaver 8 - [C:\wamp\www\lecture 24\getset.php (XHTML)]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423021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27</a:t>
            </a:fld>
            <a:endParaRPr lang="en-US"/>
          </a:p>
        </p:txBody>
      </p:sp>
      <p:pic>
        <p:nvPicPr>
          <p:cNvPr id="8" name="Content Placeholder 7" descr="Getting type - Google Chrome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14121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0920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 number of functions are available for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determining a variable’s type</a:t>
            </a:r>
          </a:p>
          <a:p>
            <a:pPr lvl="1"/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boolean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is_name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(mixed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is_array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is_bool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is_float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is_integer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 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is_null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 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is_numeric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</a:t>
            </a:r>
          </a:p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is_string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08916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29</a:t>
            </a:fld>
            <a:endParaRPr lang="en-US"/>
          </a:p>
        </p:txBody>
      </p:sp>
      <p:pic>
        <p:nvPicPr>
          <p:cNvPr id="7" name="Content Placeholder 6" descr="Macromedia Dreamweaver 8 - [C:\wamp\www\lecture 24\is_function.php (XHTML)]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03346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108611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 web server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PHP </a:t>
            </a:r>
          </a:p>
          <a:p>
            <a:r>
              <a:rPr lang="en-US" b="1" dirty="0" err="1">
                <a:latin typeface="Calibri" pitchFamily="34" charset="0"/>
                <a:cs typeface="Calibri" pitchFamily="34" charset="0"/>
              </a:rPr>
              <a:t>MySql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7"/>
              </a:rPr>
              <a:t>http://www.wampserver.com/en/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Editor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Macromedia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Dreamweaver /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Adobe Dreamweaver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3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200400" y="1752600"/>
            <a:ext cx="838200" cy="1600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2603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WAMP Server</a:t>
            </a:r>
          </a:p>
        </p:txBody>
      </p:sp>
    </p:spTree>
    <p:extLst>
      <p:ext uri="{BB962C8B-B14F-4D97-AF65-F5344CB8AC3E}">
        <p14:creationId xmlns:p14="http://schemas.microsoft.com/office/powerpoint/2010/main" val="41021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99301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30</a:t>
            </a:fld>
            <a:endParaRPr lang="en-US"/>
          </a:p>
        </p:txBody>
      </p:sp>
      <p:pic>
        <p:nvPicPr>
          <p:cNvPr id="7" name="Content Placeholder 6" descr="type determination - Google Chrome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7"/>
          </a:xfrm>
        </p:spPr>
      </p:pic>
    </p:spTree>
    <p:extLst>
      <p:ext uri="{BB962C8B-B14F-4D97-AF65-F5344CB8AC3E}">
        <p14:creationId xmlns:p14="http://schemas.microsoft.com/office/powerpoint/2010/main" val="303346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78237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Setting the environment</a:t>
            </a:r>
          </a:p>
          <a:p>
            <a:r>
              <a:rPr lang="en-US" b="1" dirty="0"/>
              <a:t> PHP overview</a:t>
            </a:r>
          </a:p>
          <a:p>
            <a:r>
              <a:rPr lang="en-US" b="1" dirty="0"/>
              <a:t>PHP constants and variables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824940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Chapter 2, “</a:t>
            </a:r>
            <a:r>
              <a:rPr lang="en-US" dirty="0"/>
              <a:t>Beginning PHP6,Apache,Mysql web development”  by Matt Doyle, </a:t>
            </a:r>
            <a:r>
              <a:rPr lang="en-US" dirty="0" err="1"/>
              <a:t>Wrox</a:t>
            </a:r>
            <a:r>
              <a:rPr lang="en-US" dirty="0"/>
              <a:t> publishers, 2009, ISBN: 0470413964 </a:t>
            </a:r>
          </a:p>
          <a:p>
            <a:r>
              <a:rPr lang="en-US" b="1" dirty="0"/>
              <a:t>Chapter 3, “</a:t>
            </a:r>
            <a:r>
              <a:rPr lang="en-US" dirty="0"/>
              <a:t>Beginning PHP and MySQL” by W. Jason Gilmore, </a:t>
            </a:r>
            <a:r>
              <a:rPr lang="en-US" dirty="0" err="1"/>
              <a:t>Apress</a:t>
            </a:r>
            <a:r>
              <a:rPr lang="en-US" dirty="0"/>
              <a:t> publisher, 4th edition; 2010, ISBN-13 (electronic): 978-1-4302-3115-8.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39730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Checking WAMP status: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MSVCR100.dll is missing</a:t>
            </a:r>
          </a:p>
          <a:p>
            <a:pPr lvl="1"/>
            <a:r>
              <a:rPr lang="en-US" b="1" dirty="0"/>
              <a:t>Install Microsoft Visual C++ 2010 SP1 Redistributable Package</a:t>
            </a:r>
          </a:p>
          <a:p>
            <a:r>
              <a:rPr lang="en-US" b="1" dirty="0"/>
              <a:t>Port conflict with </a:t>
            </a:r>
            <a:r>
              <a:rPr lang="en-US" b="1" dirty="0" err="1"/>
              <a:t>skype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0" y="3200400"/>
            <a:ext cx="2591162" cy="5135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24200" y="2514600"/>
            <a:ext cx="762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211033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WAMP is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1309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27166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PHP: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Hypertext Preprocessor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Originally called “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Personal Home Page Tools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Used to create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dynamic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web pages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Popular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server-side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scripting technology</a:t>
            </a: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Open-source</a:t>
            </a:r>
          </a:p>
          <a:p>
            <a:pPr marL="914400" lvl="3" indent="-457200"/>
            <a:r>
              <a:rPr lang="en-US" sz="2800" b="1" dirty="0">
                <a:latin typeface="Calibri" pitchFamily="34" charset="0"/>
                <a:cs typeface="Calibri" pitchFamily="34" charset="0"/>
              </a:rPr>
              <a:t>Anyone may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view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modify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redistribute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source code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Platform independent</a:t>
            </a:r>
          </a:p>
          <a:p>
            <a:pPr marL="457200" lvl="3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10653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Interpreted language, </a:t>
            </a:r>
            <a:r>
              <a:rPr lang="en-CA" b="1" dirty="0">
                <a:latin typeface="Calibri" pitchFamily="34" charset="0"/>
                <a:cs typeface="Calibri" pitchFamily="34" charset="0"/>
              </a:rPr>
              <a:t>scripts are parsed at run-time rather than compiled beforehand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CA" b="1" dirty="0">
                <a:latin typeface="Calibri" pitchFamily="34" charset="0"/>
                <a:cs typeface="Calibri" pitchFamily="34" charset="0"/>
              </a:rPr>
              <a:t>Compatible with many popular databases</a:t>
            </a:r>
            <a:endParaRPr lang="en-US" altLang="zh-CN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Popular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server-side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scripting technology</a:t>
            </a:r>
          </a:p>
          <a:p>
            <a:r>
              <a:rPr lang="en-CA" b="1" dirty="0">
                <a:latin typeface="Calibri" pitchFamily="34" charset="0"/>
                <a:cs typeface="Calibri" pitchFamily="34" charset="0"/>
              </a:rPr>
              <a:t>Structurally similar to </a:t>
            </a:r>
            <a:r>
              <a:rPr lang="en-CA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C/C++</a:t>
            </a:r>
          </a:p>
          <a:p>
            <a:r>
              <a:rPr lang="en-CA" b="1" dirty="0">
                <a:latin typeface="Calibri" pitchFamily="34" charset="0"/>
                <a:cs typeface="Calibri" pitchFamily="34" charset="0"/>
              </a:rPr>
              <a:t>Supports </a:t>
            </a:r>
            <a:r>
              <a:rPr lang="en-CA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procedural</a:t>
            </a:r>
            <a:r>
              <a:rPr lang="en-CA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CA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object-oriented </a:t>
            </a:r>
            <a:r>
              <a:rPr lang="en-CA" b="1" dirty="0">
                <a:latin typeface="Calibri" pitchFamily="34" charset="0"/>
                <a:cs typeface="Calibri" pitchFamily="34" charset="0"/>
              </a:rPr>
              <a:t>paradigm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9935230"/>
              </p:ext>
            </p:extLst>
          </p:nvPr>
        </p:nvGraphicFramePr>
        <p:xfrm>
          <a:off x="457200" y="381000"/>
          <a:ext cx="8305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7</a:t>
            </a:fld>
            <a:endParaRPr lang="en-US"/>
          </a:p>
        </p:txBody>
      </p:sp>
      <p:pic>
        <p:nvPicPr>
          <p:cNvPr id="1268" name="Picture 2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971800"/>
            <a:ext cx="1447800" cy="136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" name="Picture 2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43125"/>
            <a:ext cx="1133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" name="Picture 2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18749"/>
            <a:ext cx="15716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" name="Picture 2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39" y="3156151"/>
            <a:ext cx="1447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2543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Embedding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PHP in HTML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code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HTML can also be written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inside the PHP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code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PHP can also be written as a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standalone program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with no HTML at 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41891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PHP code is denoted in the page with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opening and closing tags, 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as follows:</a:t>
            </a:r>
          </a:p>
          <a:p>
            <a:pPr marL="1428750" lvl="3" indent="-571500"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&lt;?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php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?&gt;</a:t>
            </a:r>
          </a:p>
          <a:p>
            <a:pPr marL="1428750" lvl="3" indent="-571500"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&lt;?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or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?&gt;</a:t>
            </a:r>
          </a:p>
          <a:p>
            <a:pPr marL="1428750" lvl="3" indent="-571500">
              <a:lnSpc>
                <a:spcPct val="9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&lt;script language=“PHP”&gt;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……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&lt;/script&gt;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PHP statements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with a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semicolon</a:t>
            </a:r>
            <a:endParaRPr lang="en-AU" sz="3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3000" b="1" dirty="0">
                <a:latin typeface="Calibri" pitchFamily="34" charset="0"/>
                <a:cs typeface="Calibri" pitchFamily="34" charset="0"/>
              </a:rPr>
              <a:t>Comments can be added as</a:t>
            </a:r>
          </a:p>
          <a:p>
            <a:pPr marL="914400" lvl="1" indent="-514350">
              <a:lnSpc>
                <a:spcPct val="90000"/>
              </a:lnSpc>
            </a:pPr>
            <a:r>
              <a:rPr lang="en-AU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// for one line comment</a:t>
            </a:r>
          </a:p>
          <a:p>
            <a:pPr marL="914400" lvl="1" indent="-514350">
              <a:lnSpc>
                <a:spcPct val="90000"/>
              </a:lnSpc>
            </a:pPr>
            <a:r>
              <a:rPr lang="en-AU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/* and */ for multiple lines comment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PHP 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919B-A997-476E-B3C7-F75027308DB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982</Words>
  <Application>Microsoft Office PowerPoint</Application>
  <PresentationFormat>On-screen Show (4:3)</PresentationFormat>
  <Paragraphs>213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FORMS (Lecture 4)</dc:title>
  <dc:creator>basharat</dc:creator>
  <cp:lastModifiedBy>Ghani Khan</cp:lastModifiedBy>
  <cp:revision>274</cp:revision>
  <dcterms:created xsi:type="dcterms:W3CDTF">2013-09-11T05:33:05Z</dcterms:created>
  <dcterms:modified xsi:type="dcterms:W3CDTF">2025-03-08T13:09:13Z</dcterms:modified>
</cp:coreProperties>
</file>