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2" r:id="rId2"/>
  </p:sldMasterIdLst>
  <p:notesMasterIdLst>
    <p:notesMasterId r:id="rId41"/>
  </p:notesMasterIdLst>
  <p:sldIdLst>
    <p:sldId id="329" r:id="rId3"/>
    <p:sldId id="330"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5" r:id="rId19"/>
    <p:sldId id="276" r:id="rId20"/>
    <p:sldId id="277" r:id="rId21"/>
    <p:sldId id="278" r:id="rId22"/>
    <p:sldId id="279" r:id="rId23"/>
    <p:sldId id="280" r:id="rId24"/>
    <p:sldId id="281" r:id="rId25"/>
    <p:sldId id="282" r:id="rId26"/>
    <p:sldId id="283" r:id="rId27"/>
    <p:sldId id="284" r:id="rId28"/>
    <p:sldId id="319" r:id="rId29"/>
    <p:sldId id="320" r:id="rId30"/>
    <p:sldId id="321" r:id="rId31"/>
    <p:sldId id="322" r:id="rId32"/>
    <p:sldId id="323" r:id="rId33"/>
    <p:sldId id="324" r:id="rId34"/>
    <p:sldId id="325" r:id="rId35"/>
    <p:sldId id="326" r:id="rId36"/>
    <p:sldId id="327" r:id="rId37"/>
    <p:sldId id="328" r:id="rId38"/>
    <p:sldId id="415" r:id="rId39"/>
    <p:sldId id="416" r:id="rId4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9707"/>
    <a:srgbClr val="D88D0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0929"/>
  </p:normalViewPr>
  <p:slideViewPr>
    <p:cSldViewPr>
      <p:cViewPr varScale="1">
        <p:scale>
          <a:sx n="63" d="100"/>
          <a:sy n="63" d="100"/>
        </p:scale>
        <p:origin x="810"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0" Type="http://schemas.openxmlformats.org/officeDocument/2006/relationships/slide" Target="slides/slide18.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B40EEDCA-C6B7-0D7A-2703-DF7447062D78}"/>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6147" name="Rectangle 3">
            <a:extLst>
              <a:ext uri="{FF2B5EF4-FFF2-40B4-BE49-F238E27FC236}">
                <a16:creationId xmlns:a16="http://schemas.microsoft.com/office/drawing/2014/main" id="{33E15FD7-F8DA-E576-7540-E3B3CF7BF648}"/>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6148" name="Rectangle 4">
            <a:extLst>
              <a:ext uri="{FF2B5EF4-FFF2-40B4-BE49-F238E27FC236}">
                <a16:creationId xmlns:a16="http://schemas.microsoft.com/office/drawing/2014/main" id="{E1FC7043-9D7B-D071-183B-909469F120E3}"/>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a:extLst>
              <a:ext uri="{FF2B5EF4-FFF2-40B4-BE49-F238E27FC236}">
                <a16:creationId xmlns:a16="http://schemas.microsoft.com/office/drawing/2014/main" id="{522F7345-8CD5-80DB-0D68-5E8AFB02FA40}"/>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150" name="Rectangle 6">
            <a:extLst>
              <a:ext uri="{FF2B5EF4-FFF2-40B4-BE49-F238E27FC236}">
                <a16:creationId xmlns:a16="http://schemas.microsoft.com/office/drawing/2014/main" id="{CFC648A1-7C47-6112-746A-E8D4A99C19E8}"/>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6151" name="Rectangle 7">
            <a:extLst>
              <a:ext uri="{FF2B5EF4-FFF2-40B4-BE49-F238E27FC236}">
                <a16:creationId xmlns:a16="http://schemas.microsoft.com/office/drawing/2014/main" id="{D459BAC2-6BA8-8FCE-7BF2-69E31A1A44EA}"/>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7CA7C57-02D2-4A49-AECA-C3D49438E530}"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2946214-9B05-41F3-AF90-C1754DD84711}" type="slidenum">
              <a:rPr lang="en-US" smtClean="0"/>
              <a:pPr>
                <a:defRPr/>
              </a:pPr>
              <a:t>1</a:t>
            </a:fld>
            <a:endParaRPr lang="en-US"/>
          </a:p>
        </p:txBody>
      </p:sp>
    </p:spTree>
    <p:extLst>
      <p:ext uri="{BB962C8B-B14F-4D97-AF65-F5344CB8AC3E}">
        <p14:creationId xmlns:p14="http://schemas.microsoft.com/office/powerpoint/2010/main" val="25563274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8400347-DD1C-9C93-BB4F-2AAF0E610C54}"/>
              </a:ext>
            </a:extLst>
          </p:cNvPr>
          <p:cNvSpPr>
            <a:spLocks noGrp="1" noChangeArrowheads="1"/>
          </p:cNvSpPr>
          <p:nvPr>
            <p:ph type="sldNum" sz="quarter" idx="5"/>
          </p:nvPr>
        </p:nvSpPr>
        <p:spPr>
          <a:ln/>
        </p:spPr>
        <p:txBody>
          <a:bodyPr/>
          <a:lstStyle/>
          <a:p>
            <a:fld id="{69B9751D-3C30-403B-A15F-B1E1E3B7D0DC}" type="slidenum">
              <a:rPr lang="en-US" altLang="en-US"/>
              <a:pPr/>
              <a:t>10</a:t>
            </a:fld>
            <a:endParaRPr lang="en-US" altLang="en-US"/>
          </a:p>
        </p:txBody>
      </p:sp>
      <p:sp>
        <p:nvSpPr>
          <p:cNvPr id="23554" name="Rectangle 2">
            <a:extLst>
              <a:ext uri="{FF2B5EF4-FFF2-40B4-BE49-F238E27FC236}">
                <a16:creationId xmlns:a16="http://schemas.microsoft.com/office/drawing/2014/main" id="{74C1BC0F-9DF5-657B-BEDA-CEF5F7E358D5}"/>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US" altLang="en-US"/>
              <a:t>So, this new item will be placed at location [3] of the array.</a:t>
            </a:r>
          </a:p>
        </p:txBody>
      </p:sp>
      <p:sp>
        <p:nvSpPr>
          <p:cNvPr id="23555" name="Rectangle 3">
            <a:extLst>
              <a:ext uri="{FF2B5EF4-FFF2-40B4-BE49-F238E27FC236}">
                <a16:creationId xmlns:a16="http://schemas.microsoft.com/office/drawing/2014/main" id="{F5666437-4ADE-75FA-BA79-D3A4962DFCE5}"/>
              </a:ext>
            </a:extLst>
          </p:cNvPr>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4820137-D30F-BF0E-D5E9-EB45F2E47B27}"/>
              </a:ext>
            </a:extLst>
          </p:cNvPr>
          <p:cNvSpPr>
            <a:spLocks noGrp="1" noChangeArrowheads="1"/>
          </p:cNvSpPr>
          <p:nvPr>
            <p:ph type="sldNum" sz="quarter" idx="5"/>
          </p:nvPr>
        </p:nvSpPr>
        <p:spPr>
          <a:ln/>
        </p:spPr>
        <p:txBody>
          <a:bodyPr/>
          <a:lstStyle/>
          <a:p>
            <a:fld id="{3873EF49-69A2-4AB3-8454-6F256A89079C}" type="slidenum">
              <a:rPr lang="en-US" altLang="en-US"/>
              <a:pPr/>
              <a:t>11</a:t>
            </a:fld>
            <a:endParaRPr lang="en-US" altLang="en-US"/>
          </a:p>
        </p:txBody>
      </p:sp>
      <p:sp>
        <p:nvSpPr>
          <p:cNvPr id="25602" name="Rectangle 2">
            <a:extLst>
              <a:ext uri="{FF2B5EF4-FFF2-40B4-BE49-F238E27FC236}">
                <a16:creationId xmlns:a16="http://schemas.microsoft.com/office/drawing/2014/main" id="{1CB59E8C-C7A3-D58E-01E4-1AEFA31DE3E8}"/>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US" altLang="en-US"/>
              <a:t>The hash value is always used to find the location for the record.</a:t>
            </a:r>
          </a:p>
        </p:txBody>
      </p:sp>
      <p:sp>
        <p:nvSpPr>
          <p:cNvPr id="25603" name="Rectangle 3">
            <a:extLst>
              <a:ext uri="{FF2B5EF4-FFF2-40B4-BE49-F238E27FC236}">
                <a16:creationId xmlns:a16="http://schemas.microsoft.com/office/drawing/2014/main" id="{9B45BB94-2689-A16C-6083-6F2286760855}"/>
              </a:ext>
            </a:extLst>
          </p:cNvPr>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6A1ABAD-F5C3-370D-05EE-DA991744F20E}"/>
              </a:ext>
            </a:extLst>
          </p:cNvPr>
          <p:cNvSpPr>
            <a:spLocks noGrp="1" noChangeArrowheads="1"/>
          </p:cNvSpPr>
          <p:nvPr>
            <p:ph type="sldNum" sz="quarter" idx="5"/>
          </p:nvPr>
        </p:nvSpPr>
        <p:spPr>
          <a:ln/>
        </p:spPr>
        <p:txBody>
          <a:bodyPr/>
          <a:lstStyle/>
          <a:p>
            <a:fld id="{148A9252-5E14-4126-A6E5-E1BD316BB179}" type="slidenum">
              <a:rPr lang="en-US" altLang="en-US"/>
              <a:pPr/>
              <a:t>12</a:t>
            </a:fld>
            <a:endParaRPr lang="en-US" altLang="en-US"/>
          </a:p>
        </p:txBody>
      </p:sp>
      <p:sp>
        <p:nvSpPr>
          <p:cNvPr id="27650" name="Rectangle 2">
            <a:extLst>
              <a:ext uri="{FF2B5EF4-FFF2-40B4-BE49-F238E27FC236}">
                <a16:creationId xmlns:a16="http://schemas.microsoft.com/office/drawing/2014/main" id="{930B2516-6288-A980-67A9-0373C4432308}"/>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US" altLang="en-US"/>
              <a:t>Sometimes, two different records might end up with the same hash value.</a:t>
            </a:r>
          </a:p>
        </p:txBody>
      </p:sp>
      <p:sp>
        <p:nvSpPr>
          <p:cNvPr id="27651" name="Rectangle 3">
            <a:extLst>
              <a:ext uri="{FF2B5EF4-FFF2-40B4-BE49-F238E27FC236}">
                <a16:creationId xmlns:a16="http://schemas.microsoft.com/office/drawing/2014/main" id="{618006DC-E8EE-86D4-8569-72E043E20B74}"/>
              </a:ext>
            </a:extLst>
          </p:cNvPr>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49C6C48-B36A-F2C7-E56C-2C8781F29548}"/>
              </a:ext>
            </a:extLst>
          </p:cNvPr>
          <p:cNvSpPr>
            <a:spLocks noGrp="1" noChangeArrowheads="1"/>
          </p:cNvSpPr>
          <p:nvPr>
            <p:ph type="sldNum" sz="quarter" idx="5"/>
          </p:nvPr>
        </p:nvSpPr>
        <p:spPr>
          <a:ln/>
        </p:spPr>
        <p:txBody>
          <a:bodyPr/>
          <a:lstStyle/>
          <a:p>
            <a:fld id="{5B348615-CA78-4293-9A64-6C52A2451581}" type="slidenum">
              <a:rPr lang="en-US" altLang="en-US"/>
              <a:pPr/>
              <a:t>13</a:t>
            </a:fld>
            <a:endParaRPr lang="en-US" altLang="en-US"/>
          </a:p>
        </p:txBody>
      </p:sp>
      <p:sp>
        <p:nvSpPr>
          <p:cNvPr id="29698" name="Rectangle 2">
            <a:extLst>
              <a:ext uri="{FF2B5EF4-FFF2-40B4-BE49-F238E27FC236}">
                <a16:creationId xmlns:a16="http://schemas.microsoft.com/office/drawing/2014/main" id="{8886DF22-B802-C76C-EA8E-CC3F2B800452}"/>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US" altLang="en-US"/>
              <a:t>This is called a </a:t>
            </a:r>
            <a:r>
              <a:rPr lang="en-US" altLang="en-US" u="sng"/>
              <a:t>collision</a:t>
            </a:r>
            <a:r>
              <a:rPr lang="en-US" altLang="en-US"/>
              <a:t>.</a:t>
            </a:r>
          </a:p>
          <a:p>
            <a:endParaRPr lang="en-US" altLang="en-US"/>
          </a:p>
          <a:p>
            <a:r>
              <a:rPr lang="en-US" altLang="en-US"/>
              <a:t>When a collision occurs, the insertion process will move forward through the array until an empty spot is found. Sometimes you will have a second collision...</a:t>
            </a:r>
          </a:p>
        </p:txBody>
      </p:sp>
      <p:sp>
        <p:nvSpPr>
          <p:cNvPr id="29699" name="Rectangle 3">
            <a:extLst>
              <a:ext uri="{FF2B5EF4-FFF2-40B4-BE49-F238E27FC236}">
                <a16:creationId xmlns:a16="http://schemas.microsoft.com/office/drawing/2014/main" id="{BCCF1647-31FD-2A63-2EC4-8DFD22B0BE27}"/>
              </a:ext>
            </a:extLst>
          </p:cNvPr>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5515747-8B37-5944-B537-4CC754D51F7D}"/>
              </a:ext>
            </a:extLst>
          </p:cNvPr>
          <p:cNvSpPr>
            <a:spLocks noGrp="1" noChangeArrowheads="1"/>
          </p:cNvSpPr>
          <p:nvPr>
            <p:ph type="sldNum" sz="quarter" idx="5"/>
          </p:nvPr>
        </p:nvSpPr>
        <p:spPr>
          <a:ln/>
        </p:spPr>
        <p:txBody>
          <a:bodyPr/>
          <a:lstStyle/>
          <a:p>
            <a:fld id="{08BAE84D-2F76-4AB0-995F-0633254778B4}" type="slidenum">
              <a:rPr lang="en-US" altLang="en-US"/>
              <a:pPr/>
              <a:t>14</a:t>
            </a:fld>
            <a:endParaRPr lang="en-US" altLang="en-US"/>
          </a:p>
        </p:txBody>
      </p:sp>
      <p:sp>
        <p:nvSpPr>
          <p:cNvPr id="31746" name="Rectangle 2">
            <a:extLst>
              <a:ext uri="{FF2B5EF4-FFF2-40B4-BE49-F238E27FC236}">
                <a16:creationId xmlns:a16="http://schemas.microsoft.com/office/drawing/2014/main" id="{901ADB00-193A-1A89-9643-9671CE2ABB38}"/>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US" altLang="en-US"/>
              <a:t>...and a third collision...</a:t>
            </a:r>
          </a:p>
        </p:txBody>
      </p:sp>
      <p:sp>
        <p:nvSpPr>
          <p:cNvPr id="31747" name="Rectangle 3">
            <a:extLst>
              <a:ext uri="{FF2B5EF4-FFF2-40B4-BE49-F238E27FC236}">
                <a16:creationId xmlns:a16="http://schemas.microsoft.com/office/drawing/2014/main" id="{B868E2CF-8064-325A-6C77-7A1DFBD793FC}"/>
              </a:ext>
            </a:extLst>
          </p:cNvPr>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2D4FD47-B967-6D74-B9F8-E9B5CB79520F}"/>
              </a:ext>
            </a:extLst>
          </p:cNvPr>
          <p:cNvSpPr>
            <a:spLocks noGrp="1" noChangeArrowheads="1"/>
          </p:cNvSpPr>
          <p:nvPr>
            <p:ph type="sldNum" sz="quarter" idx="5"/>
          </p:nvPr>
        </p:nvSpPr>
        <p:spPr>
          <a:ln/>
        </p:spPr>
        <p:txBody>
          <a:bodyPr/>
          <a:lstStyle/>
          <a:p>
            <a:fld id="{7B013F3E-E500-43C5-8E23-D5DAE0BC7E19}" type="slidenum">
              <a:rPr lang="en-US" altLang="en-US"/>
              <a:pPr/>
              <a:t>15</a:t>
            </a:fld>
            <a:endParaRPr lang="en-US" altLang="en-US"/>
          </a:p>
        </p:txBody>
      </p:sp>
      <p:sp>
        <p:nvSpPr>
          <p:cNvPr id="33794" name="Rectangle 2">
            <a:extLst>
              <a:ext uri="{FF2B5EF4-FFF2-40B4-BE49-F238E27FC236}">
                <a16:creationId xmlns:a16="http://schemas.microsoft.com/office/drawing/2014/main" id="{9F33CED2-5111-97E0-7985-9E92CB526ABA}"/>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US" altLang="en-US"/>
              <a:t>But if there are any empty spots, eventually you will reach an empty spot, and the new item is inserted here.</a:t>
            </a:r>
          </a:p>
        </p:txBody>
      </p:sp>
      <p:sp>
        <p:nvSpPr>
          <p:cNvPr id="33795" name="Rectangle 3">
            <a:extLst>
              <a:ext uri="{FF2B5EF4-FFF2-40B4-BE49-F238E27FC236}">
                <a16:creationId xmlns:a16="http://schemas.microsoft.com/office/drawing/2014/main" id="{A6D903BA-8A76-8336-35D9-88BEE3C23C86}"/>
              </a:ext>
            </a:extLst>
          </p:cNvPr>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BE2A9E9-E94B-81DF-2DA8-DCE559608AFF}"/>
              </a:ext>
            </a:extLst>
          </p:cNvPr>
          <p:cNvSpPr>
            <a:spLocks noGrp="1" noChangeArrowheads="1"/>
          </p:cNvSpPr>
          <p:nvPr>
            <p:ph type="sldNum" sz="quarter" idx="5"/>
          </p:nvPr>
        </p:nvSpPr>
        <p:spPr>
          <a:ln/>
        </p:spPr>
        <p:txBody>
          <a:bodyPr/>
          <a:lstStyle/>
          <a:p>
            <a:fld id="{11EBA665-B446-444A-9BED-BBEEA7C1CE91}" type="slidenum">
              <a:rPr lang="en-US" altLang="en-US"/>
              <a:pPr/>
              <a:t>16</a:t>
            </a:fld>
            <a:endParaRPr lang="en-US" altLang="en-US"/>
          </a:p>
        </p:txBody>
      </p:sp>
      <p:sp>
        <p:nvSpPr>
          <p:cNvPr id="35842" name="Rectangle 2">
            <a:extLst>
              <a:ext uri="{FF2B5EF4-FFF2-40B4-BE49-F238E27FC236}">
                <a16:creationId xmlns:a16="http://schemas.microsoft.com/office/drawing/2014/main" id="{B1805AFB-64D1-FD20-73A4-B5317EFDFCF8}"/>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US" altLang="en-US"/>
              <a:t>The new record is always placed in the first available empty spot, after the hash value.</a:t>
            </a:r>
          </a:p>
          <a:p>
            <a:endParaRPr lang="en-US" altLang="en-US"/>
          </a:p>
          <a:p>
            <a:endParaRPr lang="en-US" altLang="en-US"/>
          </a:p>
        </p:txBody>
      </p:sp>
      <p:sp>
        <p:nvSpPr>
          <p:cNvPr id="35843" name="Rectangle 3">
            <a:extLst>
              <a:ext uri="{FF2B5EF4-FFF2-40B4-BE49-F238E27FC236}">
                <a16:creationId xmlns:a16="http://schemas.microsoft.com/office/drawing/2014/main" id="{79E22CD5-D77D-1306-7596-5A158BC4E435}"/>
              </a:ext>
            </a:extLst>
          </p:cNvPr>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2C53897-4E6C-92EE-3FA8-2F13898EAC34}"/>
              </a:ext>
            </a:extLst>
          </p:cNvPr>
          <p:cNvSpPr>
            <a:spLocks noGrp="1" noChangeArrowheads="1"/>
          </p:cNvSpPr>
          <p:nvPr>
            <p:ph type="sldNum" sz="quarter" idx="5"/>
          </p:nvPr>
        </p:nvSpPr>
        <p:spPr>
          <a:ln/>
        </p:spPr>
        <p:txBody>
          <a:bodyPr/>
          <a:lstStyle/>
          <a:p>
            <a:fld id="{7640AD25-3D68-4D28-9A7A-DCC5FBE2BCF3}" type="slidenum">
              <a:rPr lang="en-US" altLang="en-US"/>
              <a:pPr/>
              <a:t>17</a:t>
            </a:fld>
            <a:endParaRPr lang="en-US" altLang="en-US"/>
          </a:p>
        </p:txBody>
      </p:sp>
      <p:sp>
        <p:nvSpPr>
          <p:cNvPr id="39938" name="Rectangle 2">
            <a:extLst>
              <a:ext uri="{FF2B5EF4-FFF2-40B4-BE49-F238E27FC236}">
                <a16:creationId xmlns:a16="http://schemas.microsoft.com/office/drawing/2014/main" id="{A2E29D90-F253-3652-8C83-5449350E496E}"/>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US" altLang="en-US"/>
              <a:t>It is fairly easy to search for a particular item based on its key.</a:t>
            </a:r>
          </a:p>
        </p:txBody>
      </p:sp>
      <p:sp>
        <p:nvSpPr>
          <p:cNvPr id="39939" name="Rectangle 3">
            <a:extLst>
              <a:ext uri="{FF2B5EF4-FFF2-40B4-BE49-F238E27FC236}">
                <a16:creationId xmlns:a16="http://schemas.microsoft.com/office/drawing/2014/main" id="{491DF48A-261D-A114-B55E-91057AC926FC}"/>
              </a:ext>
            </a:extLst>
          </p:cNvPr>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476ED31-3D51-EA06-C60C-9E16B3562519}"/>
              </a:ext>
            </a:extLst>
          </p:cNvPr>
          <p:cNvSpPr>
            <a:spLocks noGrp="1" noChangeArrowheads="1"/>
          </p:cNvSpPr>
          <p:nvPr>
            <p:ph type="sldNum" sz="quarter" idx="5"/>
          </p:nvPr>
        </p:nvSpPr>
        <p:spPr>
          <a:ln/>
        </p:spPr>
        <p:txBody>
          <a:bodyPr/>
          <a:lstStyle/>
          <a:p>
            <a:fld id="{AA0B244F-15B5-4D7B-9FC8-FA6AF6CD07B0}" type="slidenum">
              <a:rPr lang="en-US" altLang="en-US"/>
              <a:pPr/>
              <a:t>18</a:t>
            </a:fld>
            <a:endParaRPr lang="en-US" altLang="en-US"/>
          </a:p>
        </p:txBody>
      </p:sp>
      <p:sp>
        <p:nvSpPr>
          <p:cNvPr id="41986" name="Rectangle 2">
            <a:extLst>
              <a:ext uri="{FF2B5EF4-FFF2-40B4-BE49-F238E27FC236}">
                <a16:creationId xmlns:a16="http://schemas.microsoft.com/office/drawing/2014/main" id="{7C78A5AE-DBD9-AB1A-8038-2DD89D9D9F88}"/>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US" altLang="en-US"/>
              <a:t>Start by computing the hash value, which is 2 in this case. Then check location 2. If location 2 has a different key than the one you are looking for, then move forward...</a:t>
            </a:r>
          </a:p>
        </p:txBody>
      </p:sp>
      <p:sp>
        <p:nvSpPr>
          <p:cNvPr id="41987" name="Rectangle 3">
            <a:extLst>
              <a:ext uri="{FF2B5EF4-FFF2-40B4-BE49-F238E27FC236}">
                <a16:creationId xmlns:a16="http://schemas.microsoft.com/office/drawing/2014/main" id="{97580992-FCB2-4D71-EE06-85592630DF93}"/>
              </a:ext>
            </a:extLst>
          </p:cNvPr>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388884F-FC8A-66F0-5998-32600FFF0A6E}"/>
              </a:ext>
            </a:extLst>
          </p:cNvPr>
          <p:cNvSpPr>
            <a:spLocks noGrp="1" noChangeArrowheads="1"/>
          </p:cNvSpPr>
          <p:nvPr>
            <p:ph type="sldNum" sz="quarter" idx="5"/>
          </p:nvPr>
        </p:nvSpPr>
        <p:spPr>
          <a:ln/>
        </p:spPr>
        <p:txBody>
          <a:bodyPr/>
          <a:lstStyle/>
          <a:p>
            <a:fld id="{25F98EC8-85B7-48B9-A816-8CCB3BBEDB0D}" type="slidenum">
              <a:rPr lang="en-US" altLang="en-US"/>
              <a:pPr/>
              <a:t>19</a:t>
            </a:fld>
            <a:endParaRPr lang="en-US" altLang="en-US"/>
          </a:p>
        </p:txBody>
      </p:sp>
      <p:sp>
        <p:nvSpPr>
          <p:cNvPr id="44034" name="Rectangle 2">
            <a:extLst>
              <a:ext uri="{FF2B5EF4-FFF2-40B4-BE49-F238E27FC236}">
                <a16:creationId xmlns:a16="http://schemas.microsoft.com/office/drawing/2014/main" id="{7D2E7CEF-1C87-84EF-71B2-3F70708EC0E9}"/>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US" altLang="en-US"/>
              <a:t>...if the next location is not the one we are looking for, then keep moving forward...</a:t>
            </a:r>
          </a:p>
        </p:txBody>
      </p:sp>
      <p:sp>
        <p:nvSpPr>
          <p:cNvPr id="44035" name="Rectangle 3">
            <a:extLst>
              <a:ext uri="{FF2B5EF4-FFF2-40B4-BE49-F238E27FC236}">
                <a16:creationId xmlns:a16="http://schemas.microsoft.com/office/drawing/2014/main" id="{83CAB25E-DF6B-EA62-4857-4C804B42E72D}"/>
              </a:ext>
            </a:extLst>
          </p:cNvPr>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1D29A34-8D9A-49B0-86D8-8BBB6980986A}" type="slidenum">
              <a:rPr lang="zh-CN" altLang="en-US" smtClean="0"/>
              <a:t>2</a:t>
            </a:fld>
            <a:endParaRPr lang="zh-CN" altLang="en-US"/>
          </a:p>
        </p:txBody>
      </p:sp>
    </p:spTree>
    <p:extLst>
      <p:ext uri="{BB962C8B-B14F-4D97-AF65-F5344CB8AC3E}">
        <p14:creationId xmlns:p14="http://schemas.microsoft.com/office/powerpoint/2010/main" val="14325725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0B5DD4E-B4BE-4862-F0BA-695AC45857A2}"/>
              </a:ext>
            </a:extLst>
          </p:cNvPr>
          <p:cNvSpPr>
            <a:spLocks noGrp="1" noChangeArrowheads="1"/>
          </p:cNvSpPr>
          <p:nvPr>
            <p:ph type="sldNum" sz="quarter" idx="5"/>
          </p:nvPr>
        </p:nvSpPr>
        <p:spPr>
          <a:ln/>
        </p:spPr>
        <p:txBody>
          <a:bodyPr/>
          <a:lstStyle/>
          <a:p>
            <a:fld id="{3D819F05-2194-4B75-9F09-0F4AB73EFCCF}" type="slidenum">
              <a:rPr lang="en-US" altLang="en-US"/>
              <a:pPr/>
              <a:t>20</a:t>
            </a:fld>
            <a:endParaRPr lang="en-US" altLang="en-US"/>
          </a:p>
        </p:txBody>
      </p:sp>
      <p:sp>
        <p:nvSpPr>
          <p:cNvPr id="46082" name="Rectangle 2">
            <a:extLst>
              <a:ext uri="{FF2B5EF4-FFF2-40B4-BE49-F238E27FC236}">
                <a16:creationId xmlns:a16="http://schemas.microsoft.com/office/drawing/2014/main" id="{38A97D00-C839-AB2B-6B1F-CF3BB276351A}"/>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US" altLang="en-US"/>
              <a:t>Keep moving forward until you find the sought-after key...</a:t>
            </a:r>
          </a:p>
        </p:txBody>
      </p:sp>
      <p:sp>
        <p:nvSpPr>
          <p:cNvPr id="46083" name="Rectangle 3">
            <a:extLst>
              <a:ext uri="{FF2B5EF4-FFF2-40B4-BE49-F238E27FC236}">
                <a16:creationId xmlns:a16="http://schemas.microsoft.com/office/drawing/2014/main" id="{7C2DE5E7-8DFF-79E6-EA62-89B8628A8761}"/>
              </a:ext>
            </a:extLst>
          </p:cNvPr>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214F5E7-24B0-C935-E6FF-0BC4F46A860A}"/>
              </a:ext>
            </a:extLst>
          </p:cNvPr>
          <p:cNvSpPr>
            <a:spLocks noGrp="1" noChangeArrowheads="1"/>
          </p:cNvSpPr>
          <p:nvPr>
            <p:ph type="sldNum" sz="quarter" idx="5"/>
          </p:nvPr>
        </p:nvSpPr>
        <p:spPr>
          <a:ln/>
        </p:spPr>
        <p:txBody>
          <a:bodyPr/>
          <a:lstStyle/>
          <a:p>
            <a:fld id="{F703628E-C92C-452A-B6F3-806A4D429EA0}" type="slidenum">
              <a:rPr lang="en-US" altLang="en-US"/>
              <a:pPr/>
              <a:t>21</a:t>
            </a:fld>
            <a:endParaRPr lang="en-US" altLang="en-US"/>
          </a:p>
        </p:txBody>
      </p:sp>
      <p:sp>
        <p:nvSpPr>
          <p:cNvPr id="48130" name="Rectangle 2">
            <a:extLst>
              <a:ext uri="{FF2B5EF4-FFF2-40B4-BE49-F238E27FC236}">
                <a16:creationId xmlns:a16="http://schemas.microsoft.com/office/drawing/2014/main" id="{AF0624BB-B7D8-90F5-A1AB-130CA31BE484}"/>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US" altLang="en-US"/>
              <a:t>In this case we find the key at location [5].</a:t>
            </a:r>
          </a:p>
        </p:txBody>
      </p:sp>
      <p:sp>
        <p:nvSpPr>
          <p:cNvPr id="48131" name="Rectangle 3">
            <a:extLst>
              <a:ext uri="{FF2B5EF4-FFF2-40B4-BE49-F238E27FC236}">
                <a16:creationId xmlns:a16="http://schemas.microsoft.com/office/drawing/2014/main" id="{F21C7C95-EF78-2AE4-E20E-4F07473915D4}"/>
              </a:ext>
            </a:extLst>
          </p:cNvPr>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7E850FF-BBE8-4E85-9798-302BFDBDA98D}"/>
              </a:ext>
            </a:extLst>
          </p:cNvPr>
          <p:cNvSpPr>
            <a:spLocks noGrp="1" noChangeArrowheads="1"/>
          </p:cNvSpPr>
          <p:nvPr>
            <p:ph type="sldNum" sz="quarter" idx="5"/>
          </p:nvPr>
        </p:nvSpPr>
        <p:spPr>
          <a:ln/>
        </p:spPr>
        <p:txBody>
          <a:bodyPr/>
          <a:lstStyle/>
          <a:p>
            <a:fld id="{4A8A6757-CF78-4CD1-AFBB-8145175286DF}" type="slidenum">
              <a:rPr lang="en-US" altLang="en-US"/>
              <a:pPr/>
              <a:t>22</a:t>
            </a:fld>
            <a:endParaRPr lang="en-US" altLang="en-US"/>
          </a:p>
        </p:txBody>
      </p:sp>
      <p:sp>
        <p:nvSpPr>
          <p:cNvPr id="50178" name="Rectangle 2">
            <a:extLst>
              <a:ext uri="{FF2B5EF4-FFF2-40B4-BE49-F238E27FC236}">
                <a16:creationId xmlns:a16="http://schemas.microsoft.com/office/drawing/2014/main" id="{DDC0834A-BAE9-FFE0-E2FE-BC6F9D248218}"/>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US" altLang="en-US"/>
              <a:t>The data from location [5] can then be copied to to provide the result of the search function.</a:t>
            </a:r>
          </a:p>
          <a:p>
            <a:endParaRPr lang="en-US" altLang="en-US"/>
          </a:p>
          <a:p>
            <a:r>
              <a:rPr lang="en-US" altLang="en-US"/>
              <a:t>What happens if a search reaches an empty spot?  In that case, it can</a:t>
            </a:r>
          </a:p>
          <a:p>
            <a:r>
              <a:rPr lang="en-US" altLang="en-US"/>
              <a:t>halt and indicate that the key was not in the hash table.</a:t>
            </a:r>
          </a:p>
          <a:p>
            <a:endParaRPr lang="en-US" altLang="en-US"/>
          </a:p>
        </p:txBody>
      </p:sp>
      <p:sp>
        <p:nvSpPr>
          <p:cNvPr id="50179" name="Rectangle 3">
            <a:extLst>
              <a:ext uri="{FF2B5EF4-FFF2-40B4-BE49-F238E27FC236}">
                <a16:creationId xmlns:a16="http://schemas.microsoft.com/office/drawing/2014/main" id="{DF66A65B-8576-4262-6EBF-AE4A2C22BA02}"/>
              </a:ext>
            </a:extLst>
          </p:cNvPr>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568FF1B-AC69-7D96-BC7D-02EB73155CA8}"/>
              </a:ext>
            </a:extLst>
          </p:cNvPr>
          <p:cNvSpPr>
            <a:spLocks noGrp="1" noChangeArrowheads="1"/>
          </p:cNvSpPr>
          <p:nvPr>
            <p:ph type="sldNum" sz="quarter" idx="5"/>
          </p:nvPr>
        </p:nvSpPr>
        <p:spPr>
          <a:ln/>
        </p:spPr>
        <p:txBody>
          <a:bodyPr/>
          <a:lstStyle/>
          <a:p>
            <a:fld id="{A84B045D-0AA8-40E2-8E9E-853F94079A85}" type="slidenum">
              <a:rPr lang="en-US" altLang="en-US"/>
              <a:pPr/>
              <a:t>23</a:t>
            </a:fld>
            <a:endParaRPr lang="en-US" altLang="en-US"/>
          </a:p>
        </p:txBody>
      </p:sp>
      <p:sp>
        <p:nvSpPr>
          <p:cNvPr id="52226" name="Rectangle 2">
            <a:extLst>
              <a:ext uri="{FF2B5EF4-FFF2-40B4-BE49-F238E27FC236}">
                <a16:creationId xmlns:a16="http://schemas.microsoft.com/office/drawing/2014/main" id="{A6BEC417-675C-7EBF-8E84-24B5FDD3A940}"/>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US" altLang="en-US"/>
              <a:t>Records can be deleted from a hash table...</a:t>
            </a:r>
          </a:p>
        </p:txBody>
      </p:sp>
      <p:sp>
        <p:nvSpPr>
          <p:cNvPr id="52227" name="Rectangle 3">
            <a:extLst>
              <a:ext uri="{FF2B5EF4-FFF2-40B4-BE49-F238E27FC236}">
                <a16:creationId xmlns:a16="http://schemas.microsoft.com/office/drawing/2014/main" id="{3F1DEC06-1945-5E11-78F0-D4891DE490DF}"/>
              </a:ext>
            </a:extLst>
          </p:cNvPr>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6C359E8-78C8-F623-44FA-260193A9C8AC}"/>
              </a:ext>
            </a:extLst>
          </p:cNvPr>
          <p:cNvSpPr>
            <a:spLocks noGrp="1" noChangeArrowheads="1"/>
          </p:cNvSpPr>
          <p:nvPr>
            <p:ph type="sldNum" sz="quarter" idx="5"/>
          </p:nvPr>
        </p:nvSpPr>
        <p:spPr>
          <a:ln/>
        </p:spPr>
        <p:txBody>
          <a:bodyPr/>
          <a:lstStyle/>
          <a:p>
            <a:fld id="{F3E0DAEF-57C2-4FF5-B2D6-300870F15155}" type="slidenum">
              <a:rPr lang="en-US" altLang="en-US"/>
              <a:pPr/>
              <a:t>24</a:t>
            </a:fld>
            <a:endParaRPr lang="en-US" altLang="en-US"/>
          </a:p>
        </p:txBody>
      </p:sp>
      <p:sp>
        <p:nvSpPr>
          <p:cNvPr id="54274" name="Rectangle 2">
            <a:extLst>
              <a:ext uri="{FF2B5EF4-FFF2-40B4-BE49-F238E27FC236}">
                <a16:creationId xmlns:a16="http://schemas.microsoft.com/office/drawing/2014/main" id="{72DD7013-35E5-516A-FBDB-C6969DBEB403}"/>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US" altLang="en-US"/>
              <a:t>But the spot of the deleted record cannot be left as an ordinary empty spot, since that would interfere with searches.  (Remember that a search can stop when it reaches an empty spot.)</a:t>
            </a:r>
          </a:p>
        </p:txBody>
      </p:sp>
      <p:sp>
        <p:nvSpPr>
          <p:cNvPr id="54275" name="Rectangle 3">
            <a:extLst>
              <a:ext uri="{FF2B5EF4-FFF2-40B4-BE49-F238E27FC236}">
                <a16:creationId xmlns:a16="http://schemas.microsoft.com/office/drawing/2014/main" id="{6FDDD086-EF70-4654-08A4-0B6734BA53B2}"/>
              </a:ext>
            </a:extLst>
          </p:cNvPr>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DD5F4A4-09EB-50C5-ACED-04C878D11FE1}"/>
              </a:ext>
            </a:extLst>
          </p:cNvPr>
          <p:cNvSpPr>
            <a:spLocks noGrp="1" noChangeArrowheads="1"/>
          </p:cNvSpPr>
          <p:nvPr>
            <p:ph type="sldNum" sz="quarter" idx="5"/>
          </p:nvPr>
        </p:nvSpPr>
        <p:spPr>
          <a:ln/>
        </p:spPr>
        <p:txBody>
          <a:bodyPr/>
          <a:lstStyle/>
          <a:p>
            <a:fld id="{00F2F111-E7C2-441A-93BE-C380C3DBBD9B}" type="slidenum">
              <a:rPr lang="en-US" altLang="en-US"/>
              <a:pPr/>
              <a:t>25</a:t>
            </a:fld>
            <a:endParaRPr lang="en-US" altLang="en-US"/>
          </a:p>
        </p:txBody>
      </p:sp>
      <p:sp>
        <p:nvSpPr>
          <p:cNvPr id="56322" name="Rectangle 2">
            <a:extLst>
              <a:ext uri="{FF2B5EF4-FFF2-40B4-BE49-F238E27FC236}">
                <a16:creationId xmlns:a16="http://schemas.microsoft.com/office/drawing/2014/main" id="{2EC67E0C-5E26-3F61-4C8D-1E7E4EF5C437}"/>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US" altLang="en-US"/>
              <a:t>Instead we must somehow mark the location as "a location that used to have something here, but no longer does."</a:t>
            </a:r>
          </a:p>
          <a:p>
            <a:endParaRPr lang="en-US" altLang="en-US"/>
          </a:p>
          <a:p>
            <a:r>
              <a:rPr lang="en-US" altLang="en-US"/>
              <a:t>We might do this by using some other special value for the Number field of the record.</a:t>
            </a:r>
          </a:p>
          <a:p>
            <a:endParaRPr lang="en-US" altLang="en-US"/>
          </a:p>
          <a:p>
            <a:r>
              <a:rPr lang="en-US" altLang="en-US"/>
              <a:t>In any case, a search can not stop when it reaches "a location that used to have something here". A search can only stop when it reaches a true empty spot.</a:t>
            </a:r>
          </a:p>
        </p:txBody>
      </p:sp>
      <p:sp>
        <p:nvSpPr>
          <p:cNvPr id="56323" name="Rectangle 3">
            <a:extLst>
              <a:ext uri="{FF2B5EF4-FFF2-40B4-BE49-F238E27FC236}">
                <a16:creationId xmlns:a16="http://schemas.microsoft.com/office/drawing/2014/main" id="{E0491F55-CCCD-FBCC-F589-AD181FDAD2F3}"/>
              </a:ext>
            </a:extLst>
          </p:cNvPr>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E71CD5F-BA72-9595-FE4C-D961CD8BCAE9}"/>
              </a:ext>
            </a:extLst>
          </p:cNvPr>
          <p:cNvSpPr>
            <a:spLocks noGrp="1" noChangeArrowheads="1"/>
          </p:cNvSpPr>
          <p:nvPr>
            <p:ph type="sldNum" sz="quarter" idx="5"/>
          </p:nvPr>
        </p:nvSpPr>
        <p:spPr>
          <a:ln/>
        </p:spPr>
        <p:txBody>
          <a:bodyPr/>
          <a:lstStyle/>
          <a:p>
            <a:fld id="{0326FE23-940C-4618-8B8C-402A20B05A70}" type="slidenum">
              <a:rPr lang="en-US" altLang="en-US"/>
              <a:pPr/>
              <a:t>26</a:t>
            </a:fld>
            <a:endParaRPr lang="en-US" altLang="en-US"/>
          </a:p>
        </p:txBody>
      </p:sp>
      <p:sp>
        <p:nvSpPr>
          <p:cNvPr id="58370" name="Rectangle 2">
            <a:extLst>
              <a:ext uri="{FF2B5EF4-FFF2-40B4-BE49-F238E27FC236}">
                <a16:creationId xmlns:a16="http://schemas.microsoft.com/office/drawing/2014/main" id="{8077B1EF-F580-C9E8-1B0A-9C32FEB00339}"/>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US" altLang="en-US"/>
              <a:t>A quick summary . . .</a:t>
            </a:r>
          </a:p>
        </p:txBody>
      </p:sp>
      <p:sp>
        <p:nvSpPr>
          <p:cNvPr id="58371" name="Rectangle 3">
            <a:extLst>
              <a:ext uri="{FF2B5EF4-FFF2-40B4-BE49-F238E27FC236}">
                <a16:creationId xmlns:a16="http://schemas.microsoft.com/office/drawing/2014/main" id="{D593B045-99DB-3F45-0022-38A49A48D56C}"/>
              </a:ext>
            </a:extLst>
          </p:cNvPr>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AE4D682-577A-EB16-A6EC-9AC6CB9AC15F}"/>
              </a:ext>
            </a:extLst>
          </p:cNvPr>
          <p:cNvSpPr>
            <a:spLocks noGrp="1" noChangeArrowheads="1"/>
          </p:cNvSpPr>
          <p:nvPr>
            <p:ph type="sldNum" sz="quarter" idx="5"/>
          </p:nvPr>
        </p:nvSpPr>
        <p:spPr>
          <a:ln/>
        </p:spPr>
        <p:txBody>
          <a:bodyPr/>
          <a:lstStyle/>
          <a:p>
            <a:fld id="{0EE9FE06-0C82-42AB-969C-923F33C634F6}" type="slidenum">
              <a:rPr lang="en-US" altLang="en-US"/>
              <a:pPr/>
              <a:t>3</a:t>
            </a:fld>
            <a:endParaRPr lang="en-US" altLang="en-US"/>
          </a:p>
        </p:txBody>
      </p:sp>
      <p:sp>
        <p:nvSpPr>
          <p:cNvPr id="9218" name="Rectangle 2">
            <a:extLst>
              <a:ext uri="{FF2B5EF4-FFF2-40B4-BE49-F238E27FC236}">
                <a16:creationId xmlns:a16="http://schemas.microsoft.com/office/drawing/2014/main" id="{77BFE6FC-5863-EBB0-0721-E009CE18E4ED}"/>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US" altLang="en-US"/>
              <a:t>This lecture introduces hash tables, which are an array-based method for implementing a Dictionary. You should recall that we have seen dictionaries implemented in other ways, for example with a binary search tree. The abstract properties of a dictionary remain the same: We can insert items in the dictionary, and each item has a key associated with it. When we want to retrieve an item, we specify only the key, and the retrieval process finds the associated data.</a:t>
            </a:r>
          </a:p>
          <a:p>
            <a:endParaRPr lang="en-US" altLang="en-US"/>
          </a:p>
          <a:p>
            <a:r>
              <a:rPr lang="en-US" altLang="en-US"/>
              <a:t>What we do now is use an array to implement the dictionary. The array is an array of records. In this example, we could store up to 701 records in the array.</a:t>
            </a:r>
          </a:p>
        </p:txBody>
      </p:sp>
      <p:sp>
        <p:nvSpPr>
          <p:cNvPr id="9219" name="Rectangle 3">
            <a:extLst>
              <a:ext uri="{FF2B5EF4-FFF2-40B4-BE49-F238E27FC236}">
                <a16:creationId xmlns:a16="http://schemas.microsoft.com/office/drawing/2014/main" id="{25DA0594-D41B-19FA-8996-1D376A4184C2}"/>
              </a:ext>
            </a:extLst>
          </p:cNvPr>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873504B-F7A4-D91C-32A2-F59D03812677}"/>
              </a:ext>
            </a:extLst>
          </p:cNvPr>
          <p:cNvSpPr>
            <a:spLocks noGrp="1" noChangeArrowheads="1"/>
          </p:cNvSpPr>
          <p:nvPr>
            <p:ph type="sldNum" sz="quarter" idx="5"/>
          </p:nvPr>
        </p:nvSpPr>
        <p:spPr>
          <a:ln/>
        </p:spPr>
        <p:txBody>
          <a:bodyPr/>
          <a:lstStyle/>
          <a:p>
            <a:fld id="{FCA81513-CB6E-435E-974A-6A9846F6CC08}" type="slidenum">
              <a:rPr lang="en-US" altLang="en-US"/>
              <a:pPr/>
              <a:t>4</a:t>
            </a:fld>
            <a:endParaRPr lang="en-US" altLang="en-US"/>
          </a:p>
        </p:txBody>
      </p:sp>
      <p:sp>
        <p:nvSpPr>
          <p:cNvPr id="11266" name="Rectangle 2">
            <a:extLst>
              <a:ext uri="{FF2B5EF4-FFF2-40B4-BE49-F238E27FC236}">
                <a16:creationId xmlns:a16="http://schemas.microsoft.com/office/drawing/2014/main" id="{2CEAB724-6E64-D2C7-99DA-9E708522B6D9}"/>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US" altLang="en-US"/>
              <a:t>Each record in the array contains two parts. The first part is a number that we'll use for the key of the item. We could use something else for the keys, such as a string. But for a hash table, numbers make the most convenient keys.</a:t>
            </a:r>
          </a:p>
        </p:txBody>
      </p:sp>
      <p:sp>
        <p:nvSpPr>
          <p:cNvPr id="11267" name="Rectangle 3">
            <a:extLst>
              <a:ext uri="{FF2B5EF4-FFF2-40B4-BE49-F238E27FC236}">
                <a16:creationId xmlns:a16="http://schemas.microsoft.com/office/drawing/2014/main" id="{3D266B55-D99B-27BF-4B72-E6229E16BDD6}"/>
              </a:ext>
            </a:extLst>
          </p:cNvPr>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0C6E79D-CFB9-F367-AC93-708600C806A8}"/>
              </a:ext>
            </a:extLst>
          </p:cNvPr>
          <p:cNvSpPr>
            <a:spLocks noGrp="1" noChangeArrowheads="1"/>
          </p:cNvSpPr>
          <p:nvPr>
            <p:ph type="sldNum" sz="quarter" idx="5"/>
          </p:nvPr>
        </p:nvSpPr>
        <p:spPr>
          <a:ln/>
        </p:spPr>
        <p:txBody>
          <a:bodyPr/>
          <a:lstStyle/>
          <a:p>
            <a:fld id="{1A5D7B6C-3B0E-4E41-981A-0926E83D06C6}" type="slidenum">
              <a:rPr lang="en-US" altLang="en-US"/>
              <a:pPr/>
              <a:t>5</a:t>
            </a:fld>
            <a:endParaRPr lang="en-US" altLang="en-US"/>
          </a:p>
        </p:txBody>
      </p:sp>
      <p:sp>
        <p:nvSpPr>
          <p:cNvPr id="13314" name="Rectangle 2">
            <a:extLst>
              <a:ext uri="{FF2B5EF4-FFF2-40B4-BE49-F238E27FC236}">
                <a16:creationId xmlns:a16="http://schemas.microsoft.com/office/drawing/2014/main" id="{AC9FB67D-2EC0-D9FE-6912-A7AEF7B4EC23}"/>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US" altLang="en-US"/>
              <a:t>The numbers might be identification numbers of some sort, and the rest of the record contains information about a person. So the pattern that you see here is the same pattern that you've seen in other dictionaries: Each entry in the dictionary has a key (in this case an identifying number) and some associated data.</a:t>
            </a:r>
          </a:p>
        </p:txBody>
      </p:sp>
      <p:sp>
        <p:nvSpPr>
          <p:cNvPr id="13315" name="Rectangle 3">
            <a:extLst>
              <a:ext uri="{FF2B5EF4-FFF2-40B4-BE49-F238E27FC236}">
                <a16:creationId xmlns:a16="http://schemas.microsoft.com/office/drawing/2014/main" id="{DA8373FC-CBCA-3797-F110-226A31D13B71}"/>
              </a:ext>
            </a:extLst>
          </p:cNvPr>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5FF44E3-B57E-AB93-96E1-DFEB9DD43288}"/>
              </a:ext>
            </a:extLst>
          </p:cNvPr>
          <p:cNvSpPr>
            <a:spLocks noGrp="1" noChangeArrowheads="1"/>
          </p:cNvSpPr>
          <p:nvPr>
            <p:ph type="sldNum" sz="quarter" idx="5"/>
          </p:nvPr>
        </p:nvSpPr>
        <p:spPr>
          <a:ln/>
        </p:spPr>
        <p:txBody>
          <a:bodyPr/>
          <a:lstStyle/>
          <a:p>
            <a:fld id="{11A97D69-2670-4545-B46D-E0874CF1082F}" type="slidenum">
              <a:rPr lang="en-US" altLang="en-US"/>
              <a:pPr/>
              <a:t>6</a:t>
            </a:fld>
            <a:endParaRPr lang="en-US" altLang="en-US"/>
          </a:p>
        </p:txBody>
      </p:sp>
      <p:sp>
        <p:nvSpPr>
          <p:cNvPr id="15362" name="Rectangle 2">
            <a:extLst>
              <a:ext uri="{FF2B5EF4-FFF2-40B4-BE49-F238E27FC236}">
                <a16:creationId xmlns:a16="http://schemas.microsoft.com/office/drawing/2014/main" id="{3D4E5401-A2B5-4F4E-F182-3E0275904399}"/>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US" altLang="en-US"/>
              <a:t>When a hash table is being used as a dictionary, some of the array locations are in use, and other spots are "empty", waiting for a new entry to come along.</a:t>
            </a:r>
          </a:p>
          <a:p>
            <a:endParaRPr lang="en-US" altLang="en-US"/>
          </a:p>
          <a:p>
            <a:r>
              <a:rPr lang="en-US" altLang="en-US"/>
              <a:t>Oftentimes, the empty spots are identified by a special key. For example, if all our identification numbers are positive, then we could use 0 as the Number that indicates an empty spot.</a:t>
            </a:r>
          </a:p>
          <a:p>
            <a:endParaRPr lang="en-US" altLang="en-US"/>
          </a:p>
          <a:p>
            <a:r>
              <a:rPr lang="en-US" altLang="en-US"/>
              <a:t>With this drawing, locations [0], [4], [6], and maybe some others would all have Number=0.</a:t>
            </a:r>
          </a:p>
        </p:txBody>
      </p:sp>
      <p:sp>
        <p:nvSpPr>
          <p:cNvPr id="15363" name="Rectangle 3">
            <a:extLst>
              <a:ext uri="{FF2B5EF4-FFF2-40B4-BE49-F238E27FC236}">
                <a16:creationId xmlns:a16="http://schemas.microsoft.com/office/drawing/2014/main" id="{BDB58933-D51B-875F-5A47-B40F50356867}"/>
              </a:ext>
            </a:extLst>
          </p:cNvPr>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C112670-4B6D-A38C-A4A1-1CD844CF46E3}"/>
              </a:ext>
            </a:extLst>
          </p:cNvPr>
          <p:cNvSpPr>
            <a:spLocks noGrp="1" noChangeArrowheads="1"/>
          </p:cNvSpPr>
          <p:nvPr>
            <p:ph type="sldNum" sz="quarter" idx="5"/>
          </p:nvPr>
        </p:nvSpPr>
        <p:spPr>
          <a:ln/>
        </p:spPr>
        <p:txBody>
          <a:bodyPr/>
          <a:lstStyle/>
          <a:p>
            <a:fld id="{E3FF9052-B634-4644-8DE1-D12A74D13A53}" type="slidenum">
              <a:rPr lang="en-US" altLang="en-US"/>
              <a:pPr/>
              <a:t>7</a:t>
            </a:fld>
            <a:endParaRPr lang="en-US" altLang="en-US"/>
          </a:p>
        </p:txBody>
      </p:sp>
      <p:sp>
        <p:nvSpPr>
          <p:cNvPr id="17410" name="Rectangle 2">
            <a:extLst>
              <a:ext uri="{FF2B5EF4-FFF2-40B4-BE49-F238E27FC236}">
                <a16:creationId xmlns:a16="http://schemas.microsoft.com/office/drawing/2014/main" id="{B8717FAC-2739-7DD3-0B65-E617207F15AC}"/>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US" altLang="en-US"/>
              <a:t>In order to insert a new entry, the key of the entry must somehow be converted to an index in the array. For our example, we must convert the key number into an index between 0 and 700. The conversion process is called </a:t>
            </a:r>
            <a:r>
              <a:rPr lang="en-US" altLang="en-US" u="sng"/>
              <a:t>hashing</a:t>
            </a:r>
            <a:r>
              <a:rPr lang="en-US" altLang="en-US"/>
              <a:t> and the index is called the </a:t>
            </a:r>
            <a:r>
              <a:rPr lang="en-US" altLang="en-US" u="sng"/>
              <a:t>hash value</a:t>
            </a:r>
            <a:r>
              <a:rPr lang="en-US" altLang="en-US"/>
              <a:t> of the key.</a:t>
            </a:r>
          </a:p>
        </p:txBody>
      </p:sp>
      <p:sp>
        <p:nvSpPr>
          <p:cNvPr id="17411" name="Rectangle 3">
            <a:extLst>
              <a:ext uri="{FF2B5EF4-FFF2-40B4-BE49-F238E27FC236}">
                <a16:creationId xmlns:a16="http://schemas.microsoft.com/office/drawing/2014/main" id="{3F39603A-B46D-D6DD-7766-5A775DD23FEF}"/>
              </a:ext>
            </a:extLst>
          </p:cNvPr>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17878DC-1603-D25E-15E3-F20EAF9A5D90}"/>
              </a:ext>
            </a:extLst>
          </p:cNvPr>
          <p:cNvSpPr>
            <a:spLocks noGrp="1" noChangeArrowheads="1"/>
          </p:cNvSpPr>
          <p:nvPr>
            <p:ph type="sldNum" sz="quarter" idx="5"/>
          </p:nvPr>
        </p:nvSpPr>
        <p:spPr>
          <a:ln/>
        </p:spPr>
        <p:txBody>
          <a:bodyPr/>
          <a:lstStyle/>
          <a:p>
            <a:fld id="{5E93065B-F6A6-442C-8A35-48EFC06E0AA8}" type="slidenum">
              <a:rPr lang="en-US" altLang="en-US"/>
              <a:pPr/>
              <a:t>8</a:t>
            </a:fld>
            <a:endParaRPr lang="en-US" altLang="en-US"/>
          </a:p>
        </p:txBody>
      </p:sp>
      <p:sp>
        <p:nvSpPr>
          <p:cNvPr id="19458" name="Rectangle 2">
            <a:extLst>
              <a:ext uri="{FF2B5EF4-FFF2-40B4-BE49-F238E27FC236}">
                <a16:creationId xmlns:a16="http://schemas.microsoft.com/office/drawing/2014/main" id="{4A1A2C94-7A56-35C8-163A-364974C2827E}"/>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US" altLang="en-US"/>
              <a:t>There are many ways to create hash values. Here is a typical approach. </a:t>
            </a:r>
          </a:p>
          <a:p>
            <a:r>
              <a:rPr lang="en-US" altLang="en-US"/>
              <a:t>a. Take the key mod 701 (which could be anywhere from 0 to 700).</a:t>
            </a:r>
          </a:p>
          <a:p>
            <a:endParaRPr lang="en-US" altLang="en-US"/>
          </a:p>
          <a:p>
            <a:r>
              <a:rPr lang="en-US" altLang="en-US"/>
              <a:t>So, quick, what is (580,625,685 mod 701) ?</a:t>
            </a:r>
          </a:p>
        </p:txBody>
      </p:sp>
      <p:sp>
        <p:nvSpPr>
          <p:cNvPr id="19459" name="Rectangle 3">
            <a:extLst>
              <a:ext uri="{FF2B5EF4-FFF2-40B4-BE49-F238E27FC236}">
                <a16:creationId xmlns:a16="http://schemas.microsoft.com/office/drawing/2014/main" id="{EB02D46A-B3F4-32C7-9894-AC89585E8503}"/>
              </a:ext>
            </a:extLst>
          </p:cNvPr>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35E63EF-2D94-3F90-0A81-0CCD4158BED4}"/>
              </a:ext>
            </a:extLst>
          </p:cNvPr>
          <p:cNvSpPr>
            <a:spLocks noGrp="1" noChangeArrowheads="1"/>
          </p:cNvSpPr>
          <p:nvPr>
            <p:ph type="sldNum" sz="quarter" idx="5"/>
          </p:nvPr>
        </p:nvSpPr>
        <p:spPr>
          <a:ln/>
        </p:spPr>
        <p:txBody>
          <a:bodyPr/>
          <a:lstStyle/>
          <a:p>
            <a:fld id="{C9D6BF66-64DD-4D02-AE17-718DC29EABDA}" type="slidenum">
              <a:rPr lang="en-US" altLang="en-US"/>
              <a:pPr/>
              <a:t>9</a:t>
            </a:fld>
            <a:endParaRPr lang="en-US" altLang="en-US"/>
          </a:p>
        </p:txBody>
      </p:sp>
      <p:sp>
        <p:nvSpPr>
          <p:cNvPr id="21506" name="Rectangle 2">
            <a:extLst>
              <a:ext uri="{FF2B5EF4-FFF2-40B4-BE49-F238E27FC236}">
                <a16:creationId xmlns:a16="http://schemas.microsoft.com/office/drawing/2014/main" id="{74D1E3B3-BF02-F77B-0C63-41E866C71D36}"/>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US" altLang="en-US"/>
              <a:t>Three.</a:t>
            </a:r>
          </a:p>
        </p:txBody>
      </p:sp>
      <p:sp>
        <p:nvSpPr>
          <p:cNvPr id="21507" name="Rectangle 3">
            <a:extLst>
              <a:ext uri="{FF2B5EF4-FFF2-40B4-BE49-F238E27FC236}">
                <a16:creationId xmlns:a16="http://schemas.microsoft.com/office/drawing/2014/main" id="{1A0B818C-2078-B735-1E2A-C32B138D5A17}"/>
              </a:ext>
            </a:extLst>
          </p:cNvPr>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lt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ltLang="en-US"/>
          </a:p>
        </p:txBody>
      </p:sp>
      <p:sp>
        <p:nvSpPr>
          <p:cNvPr id="6" name="Slide Number Placeholder 5"/>
          <p:cNvSpPr>
            <a:spLocks noGrp="1"/>
          </p:cNvSpPr>
          <p:nvPr>
            <p:ph type="sldNum" sz="quarter" idx="12"/>
          </p:nvPr>
        </p:nvSpPr>
        <p:spPr/>
        <p:txBody>
          <a:bodyPr/>
          <a:lstStyle/>
          <a:p>
            <a:fld id="{07B5E8B1-C664-45FE-A4BA-D192B168DBF7}" type="slidenum">
              <a:rPr lang="en-US" altLang="en-US" smtClean="0"/>
              <a:pPr/>
              <a:t>‹#›</a:t>
            </a:fld>
            <a:endParaRPr lang="en-US" altLang="en-US"/>
          </a:p>
        </p:txBody>
      </p:sp>
    </p:spTree>
    <p:extLst>
      <p:ext uri="{BB962C8B-B14F-4D97-AF65-F5344CB8AC3E}">
        <p14:creationId xmlns:p14="http://schemas.microsoft.com/office/powerpoint/2010/main" val="3727197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lt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ltLang="en-US"/>
          </a:p>
        </p:txBody>
      </p:sp>
      <p:sp>
        <p:nvSpPr>
          <p:cNvPr id="6" name="Slide Number Placeholder 5"/>
          <p:cNvSpPr>
            <a:spLocks noGrp="1"/>
          </p:cNvSpPr>
          <p:nvPr>
            <p:ph type="sldNum" sz="quarter" idx="12"/>
          </p:nvPr>
        </p:nvSpPr>
        <p:spPr/>
        <p:txBody>
          <a:bodyPr/>
          <a:lstStyle/>
          <a:p>
            <a:fld id="{6F4B9E08-1BAC-4B34-A1C7-9E7E98005AEC}" type="slidenum">
              <a:rPr lang="en-US" altLang="en-US" smtClean="0"/>
              <a:pPr/>
              <a:t>‹#›</a:t>
            </a:fld>
            <a:endParaRPr lang="en-US" altLang="en-US"/>
          </a:p>
        </p:txBody>
      </p:sp>
    </p:spTree>
    <p:extLst>
      <p:ext uri="{BB962C8B-B14F-4D97-AF65-F5344CB8AC3E}">
        <p14:creationId xmlns:p14="http://schemas.microsoft.com/office/powerpoint/2010/main" val="3426052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lt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ltLang="en-US"/>
          </a:p>
        </p:txBody>
      </p:sp>
      <p:sp>
        <p:nvSpPr>
          <p:cNvPr id="6" name="Slide Number Placeholder 5"/>
          <p:cNvSpPr>
            <a:spLocks noGrp="1"/>
          </p:cNvSpPr>
          <p:nvPr>
            <p:ph type="sldNum" sz="quarter" idx="12"/>
          </p:nvPr>
        </p:nvSpPr>
        <p:spPr/>
        <p:txBody>
          <a:bodyPr/>
          <a:lstStyle/>
          <a:p>
            <a:fld id="{3EB13960-B5CC-4A53-AF54-9793D48A6760}" type="slidenum">
              <a:rPr lang="en-US" altLang="en-US" smtClean="0"/>
              <a:pPr/>
              <a:t>‹#›</a:t>
            </a:fld>
            <a:endParaRPr lang="en-US" altLang="en-US"/>
          </a:p>
        </p:txBody>
      </p:sp>
    </p:spTree>
    <p:extLst>
      <p:ext uri="{BB962C8B-B14F-4D97-AF65-F5344CB8AC3E}">
        <p14:creationId xmlns:p14="http://schemas.microsoft.com/office/powerpoint/2010/main" val="28589258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07B5E8B1-C664-45FE-A4BA-D192B168DBF7}" type="slidenum">
              <a:rPr lang="en-US" altLang="en-US" smtClean="0"/>
              <a:pPr/>
              <a:t>‹#›</a:t>
            </a:fld>
            <a:endParaRPr lang="en-US" altLang="en-US"/>
          </a:p>
        </p:txBody>
      </p:sp>
    </p:spTree>
    <p:extLst>
      <p:ext uri="{BB962C8B-B14F-4D97-AF65-F5344CB8AC3E}">
        <p14:creationId xmlns:p14="http://schemas.microsoft.com/office/powerpoint/2010/main" val="25182051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C79C9C6F-58C3-40E4-9D6E-0BB8FC9C11C2}" type="slidenum">
              <a:rPr lang="en-US" altLang="en-US" smtClean="0"/>
              <a:pPr/>
              <a:t>‹#›</a:t>
            </a:fld>
            <a:endParaRPr lang="en-US" altLang="en-US"/>
          </a:p>
        </p:txBody>
      </p:sp>
    </p:spTree>
    <p:extLst>
      <p:ext uri="{BB962C8B-B14F-4D97-AF65-F5344CB8AC3E}">
        <p14:creationId xmlns:p14="http://schemas.microsoft.com/office/powerpoint/2010/main" val="10187629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FF1E5975-F600-4D20-B461-14ACD1A01C83}" type="slidenum">
              <a:rPr lang="en-US" altLang="en-US" smtClean="0"/>
              <a:pPr/>
              <a:t>‹#›</a:t>
            </a:fld>
            <a:endParaRPr lang="en-US" altLang="en-US"/>
          </a:p>
        </p:txBody>
      </p:sp>
    </p:spTree>
    <p:extLst>
      <p:ext uri="{BB962C8B-B14F-4D97-AF65-F5344CB8AC3E}">
        <p14:creationId xmlns:p14="http://schemas.microsoft.com/office/powerpoint/2010/main" val="11082538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3FC6F34-2802-4E8D-A57E-4D7402E69CD3}" type="slidenum">
              <a:rPr lang="en-US" altLang="en-US" smtClean="0"/>
              <a:pPr/>
              <a:t>‹#›</a:t>
            </a:fld>
            <a:endParaRPr lang="en-US" altLang="en-US"/>
          </a:p>
        </p:txBody>
      </p:sp>
    </p:spTree>
    <p:extLst>
      <p:ext uri="{BB962C8B-B14F-4D97-AF65-F5344CB8AC3E}">
        <p14:creationId xmlns:p14="http://schemas.microsoft.com/office/powerpoint/2010/main" val="2283918696"/>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30908345-6895-4FB8-A7D0-14402B9335A3}" type="slidenum">
              <a:rPr lang="en-US" altLang="en-US" smtClean="0"/>
              <a:pPr/>
              <a:t>‹#›</a:t>
            </a:fld>
            <a:endParaRPr lang="en-US" altLang="en-US"/>
          </a:p>
        </p:txBody>
      </p:sp>
    </p:spTree>
    <p:extLst>
      <p:ext uri="{BB962C8B-B14F-4D97-AF65-F5344CB8AC3E}">
        <p14:creationId xmlns:p14="http://schemas.microsoft.com/office/powerpoint/2010/main" val="28580109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18B58DA5-8953-4C91-A588-401DECB8CE96}" type="slidenum">
              <a:rPr lang="en-US" altLang="en-US" smtClean="0"/>
              <a:pPr/>
              <a:t>‹#›</a:t>
            </a:fld>
            <a:endParaRPr lang="en-US" altLang="en-US"/>
          </a:p>
        </p:txBody>
      </p:sp>
    </p:spTree>
    <p:extLst>
      <p:ext uri="{BB962C8B-B14F-4D97-AF65-F5344CB8AC3E}">
        <p14:creationId xmlns:p14="http://schemas.microsoft.com/office/powerpoint/2010/main" val="28445371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59A967A2-20A4-4EA1-AB40-586F1ECF65D0}" type="slidenum">
              <a:rPr lang="en-US" altLang="en-US" smtClean="0"/>
              <a:pPr/>
              <a:t>‹#›</a:t>
            </a:fld>
            <a:endParaRPr lang="en-US" altLang="en-US"/>
          </a:p>
        </p:txBody>
      </p:sp>
    </p:spTree>
    <p:extLst>
      <p:ext uri="{BB962C8B-B14F-4D97-AF65-F5344CB8AC3E}">
        <p14:creationId xmlns:p14="http://schemas.microsoft.com/office/powerpoint/2010/main" val="3290616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FFF2486D-3C56-4629-87E2-2D2C800CC920}" type="slidenum">
              <a:rPr lang="en-US" altLang="en-US" smtClean="0"/>
              <a:pPr/>
              <a:t>‹#›</a:t>
            </a:fld>
            <a:endParaRPr lang="en-US" altLang="en-US"/>
          </a:p>
        </p:txBody>
      </p:sp>
    </p:spTree>
    <p:extLst>
      <p:ext uri="{BB962C8B-B14F-4D97-AF65-F5344CB8AC3E}">
        <p14:creationId xmlns:p14="http://schemas.microsoft.com/office/powerpoint/2010/main" val="93604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lt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ltLang="en-US"/>
          </a:p>
        </p:txBody>
      </p:sp>
      <p:sp>
        <p:nvSpPr>
          <p:cNvPr id="6" name="Slide Number Placeholder 5"/>
          <p:cNvSpPr>
            <a:spLocks noGrp="1"/>
          </p:cNvSpPr>
          <p:nvPr>
            <p:ph type="sldNum" sz="quarter" idx="12"/>
          </p:nvPr>
        </p:nvSpPr>
        <p:spPr/>
        <p:txBody>
          <a:bodyPr/>
          <a:lstStyle/>
          <a:p>
            <a:fld id="{C79C9C6F-58C3-40E4-9D6E-0BB8FC9C11C2}" type="slidenum">
              <a:rPr lang="en-US" altLang="en-US" smtClean="0"/>
              <a:pPr/>
              <a:t>‹#›</a:t>
            </a:fld>
            <a:endParaRPr lang="en-US" altLang="en-US"/>
          </a:p>
        </p:txBody>
      </p:sp>
    </p:spTree>
    <p:extLst>
      <p:ext uri="{BB962C8B-B14F-4D97-AF65-F5344CB8AC3E}">
        <p14:creationId xmlns:p14="http://schemas.microsoft.com/office/powerpoint/2010/main" val="11946462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9/11/2022</a:t>
            </a:fld>
            <a:endParaRPr lang="en-US" dirty="0"/>
          </a:p>
        </p:txBody>
      </p:sp>
      <p:sp>
        <p:nvSpPr>
          <p:cNvPr id="6" name="Footer Placeholder 5"/>
          <p:cNvSpPr>
            <a:spLocks noGrp="1"/>
          </p:cNvSpPr>
          <p:nvPr>
            <p:ph type="ftr" sz="quarter" idx="11"/>
          </p:nvPr>
        </p:nvSpPr>
        <p:spPr>
          <a:xfrm>
            <a:off x="533400" y="6172200"/>
            <a:ext cx="5811724" cy="365125"/>
          </a:xfrm>
        </p:spPr>
        <p:txBody>
          <a:bodyPr/>
          <a:lstStyle/>
          <a:p>
            <a:endParaRPr lang="en-US" dirty="0"/>
          </a:p>
        </p:txBody>
      </p:sp>
      <p:sp>
        <p:nvSpPr>
          <p:cNvPr id="7" name="Slide Number Placeholder 6"/>
          <p:cNvSpPr>
            <a:spLocks noGrp="1"/>
          </p:cNvSpPr>
          <p:nvPr>
            <p:ph type="sldNum" sz="quarter" idx="12"/>
          </p:nvPr>
        </p:nvSpPr>
        <p:spPr/>
        <p:txBody>
          <a:bodyPr/>
          <a:lstStyle/>
          <a:p>
            <a:fld id="{63FC6F34-2802-4E8D-A57E-4D7402E69CD3}" type="slidenum">
              <a:rPr lang="en-US" altLang="en-US" smtClean="0"/>
              <a:pPr/>
              <a:t>‹#›</a:t>
            </a:fld>
            <a:endParaRPr lang="en-US" altLang="en-US"/>
          </a:p>
        </p:txBody>
      </p:sp>
    </p:spTree>
    <p:extLst>
      <p:ext uri="{BB962C8B-B14F-4D97-AF65-F5344CB8AC3E}">
        <p14:creationId xmlns:p14="http://schemas.microsoft.com/office/powerpoint/2010/main" val="893824069"/>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9/11/2022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3FC6F34-2802-4E8D-A57E-4D7402E69CD3}" type="slidenum">
              <a:rPr lang="en-US" altLang="en-US" smtClean="0"/>
              <a:pPr/>
              <a:t>‹#›</a:t>
            </a:fld>
            <a:endParaRPr lang="en-US" altLang="en-US"/>
          </a:p>
        </p:txBody>
      </p:sp>
    </p:spTree>
    <p:extLst>
      <p:ext uri="{BB962C8B-B14F-4D97-AF65-F5344CB8AC3E}">
        <p14:creationId xmlns:p14="http://schemas.microsoft.com/office/powerpoint/2010/main" val="2778136123"/>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FC6F34-2802-4E8D-A57E-4D7402E69CD3}" type="slidenum">
              <a:rPr lang="en-US" altLang="en-US" smtClean="0"/>
              <a:pPr/>
              <a:t>‹#›</a:t>
            </a:fld>
            <a:endParaRPr lang="en-US" altLang="en-US"/>
          </a:p>
        </p:txBody>
      </p:sp>
    </p:spTree>
    <p:extLst>
      <p:ext uri="{BB962C8B-B14F-4D97-AF65-F5344CB8AC3E}">
        <p14:creationId xmlns:p14="http://schemas.microsoft.com/office/powerpoint/2010/main" val="2907234304"/>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FC6F34-2802-4E8D-A57E-4D7402E69CD3}" type="slidenum">
              <a:rPr lang="en-US" altLang="en-US" smtClean="0"/>
              <a:pPr/>
              <a:t>‹#›</a:t>
            </a:fld>
            <a:endParaRPr lang="en-US" alt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798128709"/>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FC6F34-2802-4E8D-A57E-4D7402E69CD3}" type="slidenum">
              <a:rPr lang="en-US" altLang="en-US" smtClean="0"/>
              <a:pPr/>
              <a:t>‹#›</a:t>
            </a:fld>
            <a:endParaRPr lang="en-US" altLang="en-US"/>
          </a:p>
        </p:txBody>
      </p:sp>
    </p:spTree>
    <p:extLst>
      <p:ext uri="{BB962C8B-B14F-4D97-AF65-F5344CB8AC3E}">
        <p14:creationId xmlns:p14="http://schemas.microsoft.com/office/powerpoint/2010/main" val="1993829325"/>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FC6F34-2802-4E8D-A57E-4D7402E69CD3}" type="slidenum">
              <a:rPr lang="en-US" altLang="en-US" smtClean="0"/>
              <a:pPr/>
              <a:t>‹#›</a:t>
            </a:fld>
            <a:endParaRPr lang="en-US" alt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225348045"/>
      </p:ext>
    </p:extLst>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FC6F34-2802-4E8D-A57E-4D7402E69CD3}" type="slidenum">
              <a:rPr lang="en-US" altLang="en-US" smtClean="0"/>
              <a:pPr/>
              <a:t>‹#›</a:t>
            </a:fld>
            <a:endParaRPr lang="en-US" altLang="en-US"/>
          </a:p>
        </p:txBody>
      </p:sp>
    </p:spTree>
    <p:extLst>
      <p:ext uri="{BB962C8B-B14F-4D97-AF65-F5344CB8AC3E}">
        <p14:creationId xmlns:p14="http://schemas.microsoft.com/office/powerpoint/2010/main" val="1961785897"/>
      </p:ext>
    </p:extLst>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6F4B9E08-1BAC-4B34-A1C7-9E7E98005AEC}" type="slidenum">
              <a:rPr lang="en-US" altLang="en-US" smtClean="0"/>
              <a:pPr/>
              <a:t>‹#›</a:t>
            </a:fld>
            <a:endParaRPr lang="en-US" altLang="en-US"/>
          </a:p>
        </p:txBody>
      </p:sp>
    </p:spTree>
    <p:extLst>
      <p:ext uri="{BB962C8B-B14F-4D97-AF65-F5344CB8AC3E}">
        <p14:creationId xmlns:p14="http://schemas.microsoft.com/office/powerpoint/2010/main" val="22024364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3EB13960-B5CC-4A53-AF54-9793D48A6760}" type="slidenum">
              <a:rPr lang="en-US" altLang="en-US" smtClean="0"/>
              <a:pPr/>
              <a:t>‹#›</a:t>
            </a:fld>
            <a:endParaRPr lang="en-US" altLang="en-US"/>
          </a:p>
        </p:txBody>
      </p:sp>
    </p:spTree>
    <p:extLst>
      <p:ext uri="{BB962C8B-B14F-4D97-AF65-F5344CB8AC3E}">
        <p14:creationId xmlns:p14="http://schemas.microsoft.com/office/powerpoint/2010/main" val="1869029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lt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ltLang="en-US"/>
          </a:p>
        </p:txBody>
      </p:sp>
      <p:sp>
        <p:nvSpPr>
          <p:cNvPr id="6" name="Slide Number Placeholder 5"/>
          <p:cNvSpPr>
            <a:spLocks noGrp="1"/>
          </p:cNvSpPr>
          <p:nvPr>
            <p:ph type="sldNum" sz="quarter" idx="12"/>
          </p:nvPr>
        </p:nvSpPr>
        <p:spPr/>
        <p:txBody>
          <a:bodyPr/>
          <a:lstStyle/>
          <a:p>
            <a:fld id="{FF1E5975-F600-4D20-B461-14ACD1A01C83}" type="slidenum">
              <a:rPr lang="en-US" altLang="en-US" smtClean="0"/>
              <a:pPr/>
              <a:t>‹#›</a:t>
            </a:fld>
            <a:endParaRPr lang="en-US" altLang="en-US"/>
          </a:p>
        </p:txBody>
      </p:sp>
    </p:spTree>
    <p:extLst>
      <p:ext uri="{BB962C8B-B14F-4D97-AF65-F5344CB8AC3E}">
        <p14:creationId xmlns:p14="http://schemas.microsoft.com/office/powerpoint/2010/main" val="2964390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cap="none" spc="0">
                <a:ln>
                  <a:noFill/>
                </a:ln>
                <a:solidFill>
                  <a:srgbClr val="FFC000"/>
                </a:solidFill>
                <a:effectLst>
                  <a:outerShdw blurRad="50800" dist="38100" dir="2700000" algn="tl" rotWithShape="0">
                    <a:prstClr val="black">
                      <a:alpha val="40000"/>
                    </a:prstClr>
                  </a:outerShdw>
                </a:effectLst>
              </a:defRPr>
            </a:lvl1p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B3B5D61E-8C2A-42EE-BA4A-B98A506006DA}" type="slidenum">
              <a:rPr lang="en-US" altLang="en-US" smtClean="0"/>
              <a:pPr/>
              <a:t>‹#›</a:t>
            </a:fld>
            <a:endParaRPr lang="en-US" altLang="en-US"/>
          </a:p>
        </p:txBody>
      </p:sp>
    </p:spTree>
    <p:extLst>
      <p:ext uri="{BB962C8B-B14F-4D97-AF65-F5344CB8AC3E}">
        <p14:creationId xmlns:p14="http://schemas.microsoft.com/office/powerpoint/2010/main" val="4258002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endParaRPr lang="en-US" alt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ltLang="en-US"/>
          </a:p>
        </p:txBody>
      </p:sp>
      <p:sp>
        <p:nvSpPr>
          <p:cNvPr id="9" name="Slide Number Placeholder 8"/>
          <p:cNvSpPr>
            <a:spLocks noGrp="1"/>
          </p:cNvSpPr>
          <p:nvPr>
            <p:ph type="sldNum" sz="quarter" idx="12"/>
          </p:nvPr>
        </p:nvSpPr>
        <p:spPr/>
        <p:txBody>
          <a:bodyPr/>
          <a:lstStyle/>
          <a:p>
            <a:fld id="{30908345-6895-4FB8-A7D0-14402B9335A3}" type="slidenum">
              <a:rPr lang="en-US" altLang="en-US" smtClean="0"/>
              <a:pPr/>
              <a:t>‹#›</a:t>
            </a:fld>
            <a:endParaRPr lang="en-US" altLang="en-US"/>
          </a:p>
        </p:txBody>
      </p:sp>
    </p:spTree>
    <p:extLst>
      <p:ext uri="{BB962C8B-B14F-4D97-AF65-F5344CB8AC3E}">
        <p14:creationId xmlns:p14="http://schemas.microsoft.com/office/powerpoint/2010/main" val="4085902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endParaRPr lang="en-US" alt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ltLang="en-US"/>
          </a:p>
        </p:txBody>
      </p:sp>
      <p:sp>
        <p:nvSpPr>
          <p:cNvPr id="5" name="Slide Number Placeholder 4"/>
          <p:cNvSpPr>
            <a:spLocks noGrp="1"/>
          </p:cNvSpPr>
          <p:nvPr>
            <p:ph type="sldNum" sz="quarter" idx="12"/>
          </p:nvPr>
        </p:nvSpPr>
        <p:spPr/>
        <p:txBody>
          <a:bodyPr/>
          <a:lstStyle/>
          <a:p>
            <a:fld id="{18B58DA5-8953-4C91-A588-401DECB8CE96}" type="slidenum">
              <a:rPr lang="en-US" altLang="en-US" smtClean="0"/>
              <a:pPr/>
              <a:t>‹#›</a:t>
            </a:fld>
            <a:endParaRPr lang="en-US" altLang="en-US"/>
          </a:p>
        </p:txBody>
      </p:sp>
    </p:spTree>
    <p:extLst>
      <p:ext uri="{BB962C8B-B14F-4D97-AF65-F5344CB8AC3E}">
        <p14:creationId xmlns:p14="http://schemas.microsoft.com/office/powerpoint/2010/main" val="3748062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endParaRPr lang="en-US" alt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ltLang="en-US"/>
          </a:p>
        </p:txBody>
      </p:sp>
      <p:sp>
        <p:nvSpPr>
          <p:cNvPr id="4" name="Slide Number Placeholder 3"/>
          <p:cNvSpPr>
            <a:spLocks noGrp="1"/>
          </p:cNvSpPr>
          <p:nvPr>
            <p:ph type="sldNum" sz="quarter" idx="12"/>
          </p:nvPr>
        </p:nvSpPr>
        <p:spPr/>
        <p:txBody>
          <a:bodyPr/>
          <a:lstStyle/>
          <a:p>
            <a:fld id="{59A967A2-20A4-4EA1-AB40-586F1ECF65D0}" type="slidenum">
              <a:rPr lang="en-US" altLang="en-US" smtClean="0"/>
              <a:pPr/>
              <a:t>‹#›</a:t>
            </a:fld>
            <a:endParaRPr lang="en-US" altLang="en-US"/>
          </a:p>
        </p:txBody>
      </p:sp>
    </p:spTree>
    <p:extLst>
      <p:ext uri="{BB962C8B-B14F-4D97-AF65-F5344CB8AC3E}">
        <p14:creationId xmlns:p14="http://schemas.microsoft.com/office/powerpoint/2010/main" val="3515519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lang="en-US" alt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ltLang="en-US"/>
          </a:p>
        </p:txBody>
      </p:sp>
      <p:sp>
        <p:nvSpPr>
          <p:cNvPr id="7" name="Slide Number Placeholder 6"/>
          <p:cNvSpPr>
            <a:spLocks noGrp="1"/>
          </p:cNvSpPr>
          <p:nvPr>
            <p:ph type="sldNum" sz="quarter" idx="12"/>
          </p:nvPr>
        </p:nvSpPr>
        <p:spPr/>
        <p:txBody>
          <a:bodyPr/>
          <a:lstStyle/>
          <a:p>
            <a:fld id="{FFF2486D-3C56-4629-87E2-2D2C800CC920}" type="slidenum">
              <a:rPr lang="en-US" altLang="en-US" smtClean="0"/>
              <a:pPr/>
              <a:t>‹#›</a:t>
            </a:fld>
            <a:endParaRPr lang="en-US" altLang="en-US"/>
          </a:p>
        </p:txBody>
      </p:sp>
    </p:spTree>
    <p:extLst>
      <p:ext uri="{BB962C8B-B14F-4D97-AF65-F5344CB8AC3E}">
        <p14:creationId xmlns:p14="http://schemas.microsoft.com/office/powerpoint/2010/main" val="233638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lang="en-US" alt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ltLang="en-US"/>
          </a:p>
        </p:txBody>
      </p:sp>
      <p:sp>
        <p:nvSpPr>
          <p:cNvPr id="7" name="Slide Number Placeholder 6"/>
          <p:cNvSpPr>
            <a:spLocks noGrp="1"/>
          </p:cNvSpPr>
          <p:nvPr>
            <p:ph type="sldNum" sz="quarter" idx="12"/>
          </p:nvPr>
        </p:nvSpPr>
        <p:spPr/>
        <p:txBody>
          <a:bodyPr/>
          <a:lstStyle/>
          <a:p>
            <a:fld id="{4AE9D2AC-D1B6-484C-A4F7-695C1ACD4899}" type="slidenum">
              <a:rPr lang="en-US" altLang="en-US" smtClean="0"/>
              <a:pPr/>
              <a:t>‹#›</a:t>
            </a:fld>
            <a:endParaRPr lang="en-US" altLang="en-US"/>
          </a:p>
        </p:txBody>
      </p:sp>
    </p:spTree>
    <p:extLst>
      <p:ext uri="{BB962C8B-B14F-4D97-AF65-F5344CB8AC3E}">
        <p14:creationId xmlns:p14="http://schemas.microsoft.com/office/powerpoint/2010/main" val="503677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2000" r="-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7"/>
            <a:ext cx="7886700" cy="93027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71600"/>
            <a:ext cx="7886700" cy="48053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457950" y="6356351"/>
            <a:ext cx="2057400" cy="273049"/>
          </a:xfrm>
          <a:prstGeom prst="rect">
            <a:avLst/>
          </a:prstGeom>
        </p:spPr>
        <p:txBody>
          <a:bodyPr vert="horz" lIns="91440" tIns="45720" rIns="91440" bIns="45720" rtlCol="0" anchor="ctr"/>
          <a:lstStyle>
            <a:lvl1pPr algn="r">
              <a:defRPr sz="1200">
                <a:solidFill>
                  <a:schemeClr val="bg2">
                    <a:lumMod val="50000"/>
                  </a:schemeClr>
                </a:solidFill>
              </a:defRPr>
            </a:lvl1pPr>
          </a:lstStyle>
          <a:p>
            <a:fld id="{63FC6F34-2802-4E8D-A57E-4D7402E69CD3}" type="slidenum">
              <a:rPr lang="en-US" altLang="en-US" smtClean="0"/>
              <a:pPr/>
              <a:t>‹#›</a:t>
            </a:fld>
            <a:endParaRPr lang="en-US" altLang="en-US"/>
          </a:p>
        </p:txBody>
      </p:sp>
    </p:spTree>
    <p:extLst>
      <p:ext uri="{BB962C8B-B14F-4D97-AF65-F5344CB8AC3E}">
        <p14:creationId xmlns:p14="http://schemas.microsoft.com/office/powerpoint/2010/main" val="40730361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3600" b="0" kern="1200">
          <a:solidFill>
            <a:srgbClr val="E79707"/>
          </a:solidFill>
          <a:effectLst>
            <a:outerShdw blurRad="50800" dist="38100" dir="2700000" algn="tl" rotWithShape="0">
              <a:prstClr val="black">
                <a:alpha val="40000"/>
              </a:prstClr>
            </a:outerShdw>
          </a:effectLst>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Clr>
          <a:srgbClr val="FFC000"/>
        </a:buClr>
        <a:buFont typeface="Wingdings" panose="05000000000000000000" pitchFamily="2" charset="2"/>
        <a:buChar char="§"/>
        <a:defRPr sz="2800" b="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Clr>
          <a:srgbClr val="FFC000"/>
        </a:buClr>
        <a:buFont typeface="Wingdings" panose="05000000000000000000" pitchFamily="2" charset="2"/>
        <a:buChar char="§"/>
        <a:defRPr sz="2400" b="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Clr>
          <a:srgbClr val="FFC000"/>
        </a:buClr>
        <a:buFont typeface="Wingdings" panose="05000000000000000000" pitchFamily="2" charset="2"/>
        <a:buChar char="§"/>
        <a:defRPr sz="2000" b="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Clr>
          <a:srgbClr val="FFC000"/>
        </a:buClr>
        <a:buFont typeface="Wingdings" panose="05000000000000000000" pitchFamily="2" charset="2"/>
        <a:buChar char="§"/>
        <a:defRPr sz="1800" b="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Clr>
          <a:srgbClr val="FFC000"/>
        </a:buClr>
        <a:buFont typeface="Wingdings" panose="05000000000000000000" pitchFamily="2" charset="2"/>
        <a:buChar char="§"/>
        <a:defRPr sz="1800" b="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9/11/2022</a:t>
            </a:fld>
            <a:endParaRPr lang="en-US" dirty="0"/>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63FC6F34-2802-4E8D-A57E-4D7402E69CD3}" type="slidenum">
              <a:rPr lang="en-US" altLang="en-US" smtClean="0"/>
              <a:pPr/>
              <a:t>‹#›</a:t>
            </a:fld>
            <a:endParaRPr lang="en-US" altLang="en-US"/>
          </a:p>
        </p:txBody>
      </p:sp>
    </p:spTree>
    <p:extLst>
      <p:ext uri="{BB962C8B-B14F-4D97-AF65-F5344CB8AC3E}">
        <p14:creationId xmlns:p14="http://schemas.microsoft.com/office/powerpoint/2010/main" val="349996314"/>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ftr="0" dt="0"/>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7.wmf"/><Relationship Id="rId7" Type="http://schemas.openxmlformats.org/officeDocument/2006/relationships/image" Target="../media/image6.wmf"/><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wmf"/></Relationships>
</file>

<file path=ppt/slides/_rels/slide11.x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slides/_rels/slide12.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slides/_rels/slide13.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 Id="rId9" Type="http://schemas.openxmlformats.org/officeDocument/2006/relationships/image" Target="../media/image9.wmf"/></Relationships>
</file>

<file path=ppt/slides/_rels/slide14.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notesSlide" Target="../notesSlides/notesSlide14.xml"/><Relationship Id="rId1" Type="http://schemas.openxmlformats.org/officeDocument/2006/relationships/slideLayout" Target="../slideLayouts/slideLayout4.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 Id="rId9" Type="http://schemas.openxmlformats.org/officeDocument/2006/relationships/image" Target="../media/image9.wmf"/></Relationships>
</file>

<file path=ppt/slides/_rels/slide15.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notesSlide" Target="../notesSlides/notesSlide15.xml"/><Relationship Id="rId1" Type="http://schemas.openxmlformats.org/officeDocument/2006/relationships/slideLayout" Target="../slideLayouts/slideLayout4.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slides/_rels/slide16.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notesSlide" Target="../notesSlides/notesSlide16.xml"/><Relationship Id="rId1" Type="http://schemas.openxmlformats.org/officeDocument/2006/relationships/slideLayout" Target="../slideLayouts/slideLayout4.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slides/_rels/slide17.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notesSlide" Target="../notesSlides/notesSlide17.xml"/><Relationship Id="rId1" Type="http://schemas.openxmlformats.org/officeDocument/2006/relationships/slideLayout" Target="../slideLayouts/slideLayout4.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slides/_rels/slide18.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notesSlide" Target="../notesSlides/notesSlide18.xml"/><Relationship Id="rId1" Type="http://schemas.openxmlformats.org/officeDocument/2006/relationships/slideLayout" Target="../slideLayouts/slideLayout4.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slides/_rels/slide19.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notesSlide" Target="../notesSlides/notesSlide19.xml"/><Relationship Id="rId1" Type="http://schemas.openxmlformats.org/officeDocument/2006/relationships/slideLayout" Target="../slideLayouts/slideLayout4.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notesSlide" Target="../notesSlides/notesSlide20.xml"/><Relationship Id="rId1" Type="http://schemas.openxmlformats.org/officeDocument/2006/relationships/slideLayout" Target="../slideLayouts/slideLayout4.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slides/_rels/slide21.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notesSlide" Target="../notesSlides/notesSlide21.xml"/><Relationship Id="rId1" Type="http://schemas.openxmlformats.org/officeDocument/2006/relationships/slideLayout" Target="../slideLayouts/slideLayout4.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slides/_rels/slide22.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notesSlide" Target="../notesSlides/notesSlide22.xml"/><Relationship Id="rId1" Type="http://schemas.openxmlformats.org/officeDocument/2006/relationships/slideLayout" Target="../slideLayouts/slideLayout4.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slides/_rels/slide23.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notesSlide" Target="../notesSlides/notesSlide23.xml"/><Relationship Id="rId1" Type="http://schemas.openxmlformats.org/officeDocument/2006/relationships/slideLayout" Target="../slideLayouts/slideLayout4.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slides/_rels/slide24.xml.rels><?xml version="1.0" encoding="UTF-8" standalone="yes"?>
<Relationships xmlns="http://schemas.openxmlformats.org/package/2006/relationships"><Relationship Id="rId3" Type="http://schemas.openxmlformats.org/officeDocument/2006/relationships/image" Target="../media/image4.wmf"/><Relationship Id="rId7" Type="http://schemas.openxmlformats.org/officeDocument/2006/relationships/image" Target="../media/image8.wmf"/><Relationship Id="rId2" Type="http://schemas.openxmlformats.org/officeDocument/2006/relationships/notesSlide" Target="../notesSlides/notesSlide24.xml"/><Relationship Id="rId1" Type="http://schemas.openxmlformats.org/officeDocument/2006/relationships/slideLayout" Target="../slideLayouts/slideLayout4.xml"/><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s>
</file>

<file path=ppt/slides/_rels/slide25.xml.rels><?xml version="1.0" encoding="UTF-8" standalone="yes"?>
<Relationships xmlns="http://schemas.openxmlformats.org/package/2006/relationships"><Relationship Id="rId3" Type="http://schemas.openxmlformats.org/officeDocument/2006/relationships/image" Target="../media/image4.wmf"/><Relationship Id="rId7" Type="http://schemas.openxmlformats.org/officeDocument/2006/relationships/image" Target="../media/image8.wmf"/><Relationship Id="rId2" Type="http://schemas.openxmlformats.org/officeDocument/2006/relationships/notesSlide" Target="../notesSlides/notesSlide25.xml"/><Relationship Id="rId1" Type="http://schemas.openxmlformats.org/officeDocument/2006/relationships/slideLayout" Target="../slideLayouts/slideLayout4.xml"/><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slides/_rels/slide9.x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
          <p:cNvSpPr>
            <a:spLocks noChangeArrowheads="1"/>
          </p:cNvSpPr>
          <p:nvPr/>
        </p:nvSpPr>
        <p:spPr bwMode="auto">
          <a:xfrm>
            <a:off x="1524000" y="2567517"/>
            <a:ext cx="7179733" cy="613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r" eaLnBrk="0" hangingPunct="0"/>
            <a:r>
              <a:rPr kumimoji="1" lang="en-US" sz="3911" i="0" dirty="0">
                <a:solidFill>
                  <a:schemeClr val="bg1">
                    <a:lumMod val="95000"/>
                    <a:lumOff val="5000"/>
                  </a:schemeClr>
                </a:solidFill>
                <a:latin typeface="Georgia" pitchFamily="18" charset="0"/>
                <a:cs typeface="Arial" pitchFamily="34" charset="0"/>
              </a:rPr>
              <a:t>Data Structures and Algorithms</a:t>
            </a:r>
          </a:p>
        </p:txBody>
      </p:sp>
      <p:sp>
        <p:nvSpPr>
          <p:cNvPr id="12" name="TextBox 11"/>
          <p:cNvSpPr txBox="1"/>
          <p:nvPr/>
        </p:nvSpPr>
        <p:spPr>
          <a:xfrm>
            <a:off x="5046134" y="3191027"/>
            <a:ext cx="3652762" cy="584775"/>
          </a:xfrm>
          <a:prstGeom prst="rect">
            <a:avLst/>
          </a:prstGeom>
          <a:noFill/>
        </p:spPr>
        <p:txBody>
          <a:bodyPr wrap="square">
            <a:spAutoFit/>
          </a:bodyPr>
          <a:lstStyle/>
          <a:p>
            <a:pPr algn="r">
              <a:defRPr/>
            </a:pPr>
            <a:r>
              <a:rPr lang="en-US" sz="1600" i="0" dirty="0">
                <a:solidFill>
                  <a:schemeClr val="bg1">
                    <a:lumMod val="95000"/>
                    <a:lumOff val="5000"/>
                  </a:schemeClr>
                </a:solidFill>
                <a:latin typeface="Georgia" pitchFamily="18" charset="0"/>
                <a:cs typeface="Arial" pitchFamily="34" charset="0"/>
              </a:rPr>
              <a:t>Lecture No. </a:t>
            </a:r>
            <a:r>
              <a:rPr lang="en-US" sz="1600" dirty="0">
                <a:solidFill>
                  <a:schemeClr val="bg1">
                    <a:lumMod val="95000"/>
                    <a:lumOff val="5000"/>
                  </a:schemeClr>
                </a:solidFill>
                <a:latin typeface="Georgia" pitchFamily="18" charset="0"/>
                <a:cs typeface="Arial" pitchFamily="34" charset="0"/>
              </a:rPr>
              <a:t>32</a:t>
            </a:r>
            <a:endParaRPr lang="en-US" sz="1600" i="0" dirty="0">
              <a:solidFill>
                <a:schemeClr val="bg1">
                  <a:lumMod val="95000"/>
                  <a:lumOff val="5000"/>
                </a:schemeClr>
              </a:solidFill>
              <a:latin typeface="Georgia" pitchFamily="18" charset="0"/>
              <a:cs typeface="Arial" pitchFamily="34" charset="0"/>
            </a:endParaRPr>
          </a:p>
          <a:p>
            <a:pPr algn="r">
              <a:defRPr/>
            </a:pPr>
            <a:r>
              <a:rPr lang="en-US" sz="1600" i="0" dirty="0">
                <a:solidFill>
                  <a:schemeClr val="bg1">
                    <a:lumMod val="95000"/>
                    <a:lumOff val="5000"/>
                  </a:schemeClr>
                </a:solidFill>
                <a:latin typeface="Georgia" pitchFamily="18" charset="0"/>
                <a:cs typeface="Arial" pitchFamily="34" charset="0"/>
              </a:rPr>
              <a:t> Hashing</a:t>
            </a:r>
          </a:p>
        </p:txBody>
      </p:sp>
      <p:sp>
        <p:nvSpPr>
          <p:cNvPr id="2054" name="TextBox 40"/>
          <p:cNvSpPr txBox="1">
            <a:spLocks noChangeArrowheads="1"/>
          </p:cNvSpPr>
          <p:nvPr/>
        </p:nvSpPr>
        <p:spPr bwMode="auto">
          <a:xfrm>
            <a:off x="101600" y="1516239"/>
            <a:ext cx="6434667"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133" i="0" dirty="0">
                <a:solidFill>
                  <a:schemeClr val="bg1">
                    <a:lumMod val="95000"/>
                    <a:lumOff val="5000"/>
                  </a:schemeClr>
                </a:solidFill>
                <a:latin typeface="Georgia" pitchFamily="18" charset="0"/>
              </a:rPr>
              <a:t>Department of Computer Science</a:t>
            </a:r>
          </a:p>
        </p:txBody>
      </p:sp>
      <p:cxnSp>
        <p:nvCxnSpPr>
          <p:cNvPr id="43" name="Straight Connector 42"/>
          <p:cNvCxnSpPr/>
          <p:nvPr/>
        </p:nvCxnSpPr>
        <p:spPr>
          <a:xfrm>
            <a:off x="169333" y="1475518"/>
            <a:ext cx="8737600" cy="0"/>
          </a:xfrm>
          <a:prstGeom prst="line">
            <a:avLst/>
          </a:prstGeom>
          <a:ln cmpd="dbl">
            <a:solidFill>
              <a:schemeClr val="bg1"/>
            </a:solidFill>
          </a:ln>
        </p:spPr>
        <p:style>
          <a:lnRef idx="1">
            <a:schemeClr val="accent1"/>
          </a:lnRef>
          <a:fillRef idx="0">
            <a:schemeClr val="accent1"/>
          </a:fillRef>
          <a:effectRef idx="0">
            <a:schemeClr val="accent1"/>
          </a:effectRef>
          <a:fontRef idx="minor">
            <a:schemeClr val="tx1"/>
          </a:fontRef>
        </p:style>
      </p:cxnSp>
      <p:sp>
        <p:nvSpPr>
          <p:cNvPr id="9" name="Rectangle 5"/>
          <p:cNvSpPr>
            <a:spLocks noChangeArrowheads="1"/>
          </p:cNvSpPr>
          <p:nvPr/>
        </p:nvSpPr>
        <p:spPr bwMode="auto">
          <a:xfrm>
            <a:off x="1253067" y="448734"/>
            <a:ext cx="6366933" cy="825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hangingPunct="0"/>
            <a:r>
              <a:rPr kumimoji="1" lang="en-US" sz="4267" i="0" dirty="0">
                <a:solidFill>
                  <a:schemeClr val="bg1">
                    <a:lumMod val="95000"/>
                    <a:lumOff val="5000"/>
                  </a:schemeClr>
                </a:solidFill>
                <a:latin typeface="Georgia" pitchFamily="18" charset="0"/>
                <a:cs typeface="Arial" pitchFamily="34" charset="0"/>
              </a:rPr>
              <a:t>CUI Abbottabad</a:t>
            </a:r>
          </a:p>
        </p:txBody>
      </p:sp>
      <p:sp>
        <p:nvSpPr>
          <p:cNvPr id="2" name="Footer Placeholder 1"/>
          <p:cNvSpPr>
            <a:spLocks noGrp="1"/>
          </p:cNvSpPr>
          <p:nvPr>
            <p:ph type="ftr" sz="quarter" idx="11"/>
          </p:nvPr>
        </p:nvSpPr>
        <p:spPr>
          <a:xfrm>
            <a:off x="533400" y="6172200"/>
            <a:ext cx="5811724" cy="365125"/>
          </a:xfrm>
        </p:spPr>
        <p:txBody>
          <a:bodyPr/>
          <a:lstStyle/>
          <a:p>
            <a:pPr>
              <a:defRPr/>
            </a:pPr>
            <a:r>
              <a:rPr lang="en-US" sz="1244" b="1" dirty="0">
                <a:solidFill>
                  <a:schemeClr val="bg1">
                    <a:lumMod val="95000"/>
                    <a:lumOff val="5000"/>
                  </a:schemeClr>
                </a:solidFill>
              </a:rPr>
              <a:t>COMSATS University Islamabad, Abbottabad Campus</a:t>
            </a:r>
          </a:p>
        </p:txBody>
      </p:sp>
      <p:pic>
        <p:nvPicPr>
          <p:cNvPr id="3" name="Picture 2" descr="Cui Logo PNG Vectors Free Download">
            <a:extLst>
              <a:ext uri="{FF2B5EF4-FFF2-40B4-BE49-F238E27FC236}">
                <a16:creationId xmlns:a16="http://schemas.microsoft.com/office/drawing/2014/main" id="{2B7B6C1B-6A9A-3EFB-0C2C-EE38B0CB560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334" y="448733"/>
            <a:ext cx="954156" cy="950976"/>
          </a:xfrm>
          <a:prstGeom prst="rect">
            <a:avLst/>
          </a:prstGeom>
          <a:noFill/>
          <a:effectLst>
            <a:softEdge rad="31750"/>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6C2FDB69-C2BB-7F92-BD95-46E196F209F1}"/>
              </a:ext>
            </a:extLst>
          </p:cNvPr>
          <p:cNvSpPr>
            <a:spLocks noGrp="1" noChangeArrowheads="1"/>
          </p:cNvSpPr>
          <p:nvPr>
            <p:ph sz="half" idx="1"/>
          </p:nvPr>
        </p:nvSpPr>
        <p:spPr>
          <a:xfrm>
            <a:off x="685800" y="1774825"/>
            <a:ext cx="4525963" cy="4114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sz="2800"/>
              <a:t>The hash value is used for the location of the new record.</a:t>
            </a:r>
          </a:p>
        </p:txBody>
      </p:sp>
      <p:sp useBgFill="1">
        <p:nvSpPr>
          <p:cNvPr id="22532" name="Freeform 4">
            <a:extLst>
              <a:ext uri="{FF2B5EF4-FFF2-40B4-BE49-F238E27FC236}">
                <a16:creationId xmlns:a16="http://schemas.microsoft.com/office/drawing/2014/main" id="{51B44A34-0C09-B45E-1BA6-9F08AC4D1A15}"/>
              </a:ext>
            </a:extLst>
          </p:cNvPr>
          <p:cNvSpPr>
            <a:spLocks/>
          </p:cNvSpPr>
          <p:nvPr/>
        </p:nvSpPr>
        <p:spPr bwMode="auto">
          <a:xfrm>
            <a:off x="6818313" y="3355975"/>
            <a:ext cx="1311275" cy="2832100"/>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Lst>
            <a:ahLst/>
            <a:cxnLst>
              <a:cxn ang="0">
                <a:pos x="T0" y="T1"/>
              </a:cxn>
              <a:cxn ang="0">
                <a:pos x="T2" y="T3"/>
              </a:cxn>
              <a:cxn ang="0">
                <a:pos x="T4" y="T5"/>
              </a:cxn>
              <a:cxn ang="0">
                <a:pos x="T6" y="T7"/>
              </a:cxn>
              <a:cxn ang="0">
                <a:pos x="T8" y="T9"/>
              </a:cxn>
              <a:cxn ang="0">
                <a:pos x="T10" y="T11"/>
              </a:cxn>
              <a:cxn ang="0">
                <a:pos x="T12" y="T13"/>
              </a:cxn>
            </a:cxnLst>
            <a:rect l="0" t="0" r="r" b="b"/>
            <a:pathLst>
              <a:path w="826" h="1784">
                <a:moveTo>
                  <a:pt x="334" y="0"/>
                </a:moveTo>
                <a:lnTo>
                  <a:pt x="0" y="955"/>
                </a:lnTo>
                <a:lnTo>
                  <a:pt x="101" y="1115"/>
                </a:lnTo>
                <a:lnTo>
                  <a:pt x="43" y="1227"/>
                </a:lnTo>
                <a:lnTo>
                  <a:pt x="242" y="1783"/>
                </a:lnTo>
                <a:lnTo>
                  <a:pt x="825" y="1167"/>
                </a:lnTo>
                <a:lnTo>
                  <a:pt x="334" y="0"/>
                </a:lnTo>
              </a:path>
            </a:pathLst>
          </a:custGeom>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33" name="Rectangle 5">
            <a:extLst>
              <a:ext uri="{FF2B5EF4-FFF2-40B4-BE49-F238E27FC236}">
                <a16:creationId xmlns:a16="http://schemas.microsoft.com/office/drawing/2014/main" id="{F43E2CF4-05B6-7C7E-D5A1-C5CD8A3D3DC8}"/>
              </a:ext>
            </a:extLst>
          </p:cNvPr>
          <p:cNvSpPr>
            <a:spLocks noChangeArrowheads="1"/>
          </p:cNvSpPr>
          <p:nvPr/>
        </p:nvSpPr>
        <p:spPr bwMode="auto">
          <a:xfrm>
            <a:off x="6029325" y="912813"/>
            <a:ext cx="2589213" cy="2474912"/>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2534" name="Picture 6">
            <a:extLst>
              <a:ext uri="{FF2B5EF4-FFF2-40B4-BE49-F238E27FC236}">
                <a16:creationId xmlns:a16="http://schemas.microsoft.com/office/drawing/2014/main" id="{B5FD040B-DD03-F3B3-BDB8-8DF3A90F20E6}"/>
              </a:ext>
            </a:extLst>
          </p:cNvPr>
          <p:cNvPicPr>
            <a:picLocks noChangeArrowheads="1"/>
          </p:cNvPicPr>
          <p:nvPr/>
        </p:nvPicPr>
        <p:blipFill>
          <a:blip r:embed="rId3">
            <a:extLst>
              <a:ext uri="{28A0092B-C50C-407E-A947-70E740481C1C}">
                <a14:useLocalDpi xmlns:a14="http://schemas.microsoft.com/office/drawing/2010/main" val="0"/>
              </a:ext>
            </a:extLst>
          </a:blip>
          <a:srcRect l="50790" b="42133"/>
          <a:stretch>
            <a:fillRect/>
          </a:stretch>
        </p:blipFill>
        <p:spPr bwMode="auto">
          <a:xfrm>
            <a:off x="6342063" y="1416050"/>
            <a:ext cx="2119312" cy="19034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535" name="Oval 7">
            <a:extLst>
              <a:ext uri="{FF2B5EF4-FFF2-40B4-BE49-F238E27FC236}">
                <a16:creationId xmlns:a16="http://schemas.microsoft.com/office/drawing/2014/main" id="{C97CDEEA-948C-7CA4-EF63-14BB7503832B}"/>
              </a:ext>
            </a:extLst>
          </p:cNvPr>
          <p:cNvSpPr>
            <a:spLocks noChangeArrowheads="1"/>
          </p:cNvSpPr>
          <p:nvPr/>
        </p:nvSpPr>
        <p:spPr bwMode="auto">
          <a:xfrm>
            <a:off x="6864350" y="895350"/>
            <a:ext cx="1874838" cy="858838"/>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6" name="Rectangle 8">
            <a:extLst>
              <a:ext uri="{FF2B5EF4-FFF2-40B4-BE49-F238E27FC236}">
                <a16:creationId xmlns:a16="http://schemas.microsoft.com/office/drawing/2014/main" id="{25DBE2CC-53CB-8056-5E21-C24514C759DA}"/>
              </a:ext>
            </a:extLst>
          </p:cNvPr>
          <p:cNvSpPr>
            <a:spLocks noChangeArrowheads="1"/>
          </p:cNvSpPr>
          <p:nvPr/>
        </p:nvSpPr>
        <p:spPr bwMode="auto">
          <a:xfrm>
            <a:off x="6157913" y="1104900"/>
            <a:ext cx="2251075" cy="3635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800" b="1">
                <a:latin typeface="Arial" panose="020B0604020202020204" pitchFamily="34" charset="0"/>
              </a:rPr>
              <a:t>Number 580625685</a:t>
            </a:r>
          </a:p>
        </p:txBody>
      </p:sp>
      <p:sp>
        <p:nvSpPr>
          <p:cNvPr id="22537" name="Rectangle 9">
            <a:extLst>
              <a:ext uri="{FF2B5EF4-FFF2-40B4-BE49-F238E27FC236}">
                <a16:creationId xmlns:a16="http://schemas.microsoft.com/office/drawing/2014/main" id="{7CD34F71-F633-BCA3-ED87-3362FA181C8A}"/>
              </a:ext>
            </a:extLst>
          </p:cNvPr>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8" name="Line 10">
            <a:extLst>
              <a:ext uri="{FF2B5EF4-FFF2-40B4-BE49-F238E27FC236}">
                <a16:creationId xmlns:a16="http://schemas.microsoft.com/office/drawing/2014/main" id="{DFF3BD3E-60B4-AAA9-8A27-664B38056F64}"/>
              </a:ext>
            </a:extLst>
          </p:cNvPr>
          <p:cNvSpPr>
            <a:spLocks noChangeShapeType="1"/>
          </p:cNvSpPr>
          <p:nvPr/>
        </p:nvSpPr>
        <p:spPr bwMode="auto">
          <a:xfrm>
            <a:off x="1752600" y="5338763"/>
            <a:ext cx="0"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39" name="Line 11">
            <a:extLst>
              <a:ext uri="{FF2B5EF4-FFF2-40B4-BE49-F238E27FC236}">
                <a16:creationId xmlns:a16="http://schemas.microsoft.com/office/drawing/2014/main" id="{37DEF228-15A4-281A-6A6F-F2AE013E29A6}"/>
              </a:ext>
            </a:extLst>
          </p:cNvPr>
          <p:cNvSpPr>
            <a:spLocks noChangeShapeType="1"/>
          </p:cNvSpPr>
          <p:nvPr/>
        </p:nvSpPr>
        <p:spPr bwMode="auto">
          <a:xfrm>
            <a:off x="2667000" y="5338763"/>
            <a:ext cx="0"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40" name="Line 12">
            <a:extLst>
              <a:ext uri="{FF2B5EF4-FFF2-40B4-BE49-F238E27FC236}">
                <a16:creationId xmlns:a16="http://schemas.microsoft.com/office/drawing/2014/main" id="{7D719D74-B177-9917-2912-2063746A2F23}"/>
              </a:ext>
            </a:extLst>
          </p:cNvPr>
          <p:cNvSpPr>
            <a:spLocks noChangeShapeType="1"/>
          </p:cNvSpPr>
          <p:nvPr/>
        </p:nvSpPr>
        <p:spPr bwMode="auto">
          <a:xfrm>
            <a:off x="3579813" y="5338763"/>
            <a:ext cx="1587"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41" name="Line 13">
            <a:extLst>
              <a:ext uri="{FF2B5EF4-FFF2-40B4-BE49-F238E27FC236}">
                <a16:creationId xmlns:a16="http://schemas.microsoft.com/office/drawing/2014/main" id="{C74640E4-4308-008C-B4BD-27D925D64198}"/>
              </a:ext>
            </a:extLst>
          </p:cNvPr>
          <p:cNvSpPr>
            <a:spLocks noChangeShapeType="1"/>
          </p:cNvSpPr>
          <p:nvPr/>
        </p:nvSpPr>
        <p:spPr bwMode="auto">
          <a:xfrm>
            <a:off x="4495800" y="5341938"/>
            <a:ext cx="0" cy="7842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42" name="Line 14">
            <a:extLst>
              <a:ext uri="{FF2B5EF4-FFF2-40B4-BE49-F238E27FC236}">
                <a16:creationId xmlns:a16="http://schemas.microsoft.com/office/drawing/2014/main" id="{ABD4566C-764B-1250-624A-A4AAE6C06588}"/>
              </a:ext>
            </a:extLst>
          </p:cNvPr>
          <p:cNvSpPr>
            <a:spLocks noChangeShapeType="1"/>
          </p:cNvSpPr>
          <p:nvPr/>
        </p:nvSpPr>
        <p:spPr bwMode="auto">
          <a:xfrm>
            <a:off x="5410200" y="5341938"/>
            <a:ext cx="0" cy="7842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43" name="Line 15">
            <a:extLst>
              <a:ext uri="{FF2B5EF4-FFF2-40B4-BE49-F238E27FC236}">
                <a16:creationId xmlns:a16="http://schemas.microsoft.com/office/drawing/2014/main" id="{8B72ADB7-C308-8666-431B-18976877163E}"/>
              </a:ext>
            </a:extLst>
          </p:cNvPr>
          <p:cNvSpPr>
            <a:spLocks noChangeShapeType="1"/>
          </p:cNvSpPr>
          <p:nvPr/>
        </p:nvSpPr>
        <p:spPr bwMode="auto">
          <a:xfrm>
            <a:off x="6324600" y="5337175"/>
            <a:ext cx="0" cy="7937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44" name="Rectangle 16">
            <a:extLst>
              <a:ext uri="{FF2B5EF4-FFF2-40B4-BE49-F238E27FC236}">
                <a16:creationId xmlns:a16="http://schemas.microsoft.com/office/drawing/2014/main" id="{9A6F2467-AE0A-54A7-8E99-D3E6565558D5}"/>
              </a:ext>
            </a:extLst>
          </p:cNvPr>
          <p:cNvSpPr>
            <a:spLocks noChangeArrowheads="1"/>
          </p:cNvSpPr>
          <p:nvPr/>
        </p:nvSpPr>
        <p:spPr bwMode="auto">
          <a:xfrm>
            <a:off x="962025"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[ 0 ]</a:t>
            </a:r>
          </a:p>
        </p:txBody>
      </p:sp>
      <p:sp>
        <p:nvSpPr>
          <p:cNvPr id="22545" name="Rectangle 17">
            <a:extLst>
              <a:ext uri="{FF2B5EF4-FFF2-40B4-BE49-F238E27FC236}">
                <a16:creationId xmlns:a16="http://schemas.microsoft.com/office/drawing/2014/main" id="{7E3DF306-07E0-6E8B-6E0A-78051F91B0C2}"/>
              </a:ext>
            </a:extLst>
          </p:cNvPr>
          <p:cNvSpPr>
            <a:spLocks noChangeArrowheads="1"/>
          </p:cNvSpPr>
          <p:nvPr/>
        </p:nvSpPr>
        <p:spPr bwMode="auto">
          <a:xfrm>
            <a:off x="1822450"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[ 1 ]</a:t>
            </a:r>
          </a:p>
        </p:txBody>
      </p:sp>
      <p:sp>
        <p:nvSpPr>
          <p:cNvPr id="22546" name="Rectangle 18">
            <a:extLst>
              <a:ext uri="{FF2B5EF4-FFF2-40B4-BE49-F238E27FC236}">
                <a16:creationId xmlns:a16="http://schemas.microsoft.com/office/drawing/2014/main" id="{862970A2-B1CE-78F6-A153-8DED7B2E4A14}"/>
              </a:ext>
            </a:extLst>
          </p:cNvPr>
          <p:cNvSpPr>
            <a:spLocks noChangeArrowheads="1"/>
          </p:cNvSpPr>
          <p:nvPr/>
        </p:nvSpPr>
        <p:spPr bwMode="auto">
          <a:xfrm>
            <a:off x="2736850"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[ 2 ]</a:t>
            </a:r>
          </a:p>
        </p:txBody>
      </p:sp>
      <p:sp>
        <p:nvSpPr>
          <p:cNvPr id="22547" name="Rectangle 19">
            <a:extLst>
              <a:ext uri="{FF2B5EF4-FFF2-40B4-BE49-F238E27FC236}">
                <a16:creationId xmlns:a16="http://schemas.microsoft.com/office/drawing/2014/main" id="{AFC2F8F5-ED7E-2282-A8E2-D0BF5361877A}"/>
              </a:ext>
            </a:extLst>
          </p:cNvPr>
          <p:cNvSpPr>
            <a:spLocks noChangeArrowheads="1"/>
          </p:cNvSpPr>
          <p:nvPr/>
        </p:nvSpPr>
        <p:spPr bwMode="auto">
          <a:xfrm>
            <a:off x="361791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[ 3 ]</a:t>
            </a:r>
          </a:p>
        </p:txBody>
      </p:sp>
      <p:sp>
        <p:nvSpPr>
          <p:cNvPr id="22548" name="Rectangle 20">
            <a:extLst>
              <a:ext uri="{FF2B5EF4-FFF2-40B4-BE49-F238E27FC236}">
                <a16:creationId xmlns:a16="http://schemas.microsoft.com/office/drawing/2014/main" id="{D0E3C9CC-59E0-230D-0D19-E498E94BF39C}"/>
              </a:ext>
            </a:extLst>
          </p:cNvPr>
          <p:cNvSpPr>
            <a:spLocks noChangeArrowheads="1"/>
          </p:cNvSpPr>
          <p:nvPr/>
        </p:nvSpPr>
        <p:spPr bwMode="auto">
          <a:xfrm>
            <a:off x="453231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[ 4 ]</a:t>
            </a:r>
          </a:p>
        </p:txBody>
      </p:sp>
      <p:sp>
        <p:nvSpPr>
          <p:cNvPr id="22549" name="Rectangle 21">
            <a:extLst>
              <a:ext uri="{FF2B5EF4-FFF2-40B4-BE49-F238E27FC236}">
                <a16:creationId xmlns:a16="http://schemas.microsoft.com/office/drawing/2014/main" id="{47649474-5A68-6367-C252-589B39D778D4}"/>
              </a:ext>
            </a:extLst>
          </p:cNvPr>
          <p:cNvSpPr>
            <a:spLocks noChangeArrowheads="1"/>
          </p:cNvSpPr>
          <p:nvPr/>
        </p:nvSpPr>
        <p:spPr bwMode="auto">
          <a:xfrm>
            <a:off x="550386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[ 5 ]</a:t>
            </a:r>
          </a:p>
        </p:txBody>
      </p:sp>
      <p:sp>
        <p:nvSpPr>
          <p:cNvPr id="22550" name="Rectangle 22">
            <a:extLst>
              <a:ext uri="{FF2B5EF4-FFF2-40B4-BE49-F238E27FC236}">
                <a16:creationId xmlns:a16="http://schemas.microsoft.com/office/drawing/2014/main" id="{2746DCEF-4DA8-9E1D-BE24-FB6A0649B661}"/>
              </a:ext>
            </a:extLst>
          </p:cNvPr>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51" name="Rectangle 23">
            <a:extLst>
              <a:ext uri="{FF2B5EF4-FFF2-40B4-BE49-F238E27FC236}">
                <a16:creationId xmlns:a16="http://schemas.microsoft.com/office/drawing/2014/main" id="{FFB2A347-D0A8-7F3E-51FC-46757C67A0C8}"/>
              </a:ext>
            </a:extLst>
          </p:cNvPr>
          <p:cNvSpPr>
            <a:spLocks noChangeArrowheads="1"/>
          </p:cNvSpPr>
          <p:nvPr/>
        </p:nvSpPr>
        <p:spPr bwMode="auto">
          <a:xfrm>
            <a:off x="7826375" y="4881563"/>
            <a:ext cx="977900"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[ 700]</a:t>
            </a:r>
          </a:p>
        </p:txBody>
      </p:sp>
      <p:grpSp>
        <p:nvGrpSpPr>
          <p:cNvPr id="22552" name="Group 24">
            <a:extLst>
              <a:ext uri="{FF2B5EF4-FFF2-40B4-BE49-F238E27FC236}">
                <a16:creationId xmlns:a16="http://schemas.microsoft.com/office/drawing/2014/main" id="{24F8013F-9CAF-75B8-DA84-3444FE5DF048}"/>
              </a:ext>
            </a:extLst>
          </p:cNvPr>
          <p:cNvGrpSpPr>
            <a:grpSpLocks/>
          </p:cNvGrpSpPr>
          <p:nvPr/>
        </p:nvGrpSpPr>
        <p:grpSpPr bwMode="auto">
          <a:xfrm>
            <a:off x="4598988" y="5475288"/>
            <a:ext cx="671512" cy="519112"/>
            <a:chOff x="2897" y="3449"/>
            <a:chExt cx="423" cy="327"/>
          </a:xfrm>
        </p:grpSpPr>
        <p:sp>
          <p:nvSpPr>
            <p:cNvPr id="22553" name="Rectangle 25">
              <a:extLst>
                <a:ext uri="{FF2B5EF4-FFF2-40B4-BE49-F238E27FC236}">
                  <a16:creationId xmlns:a16="http://schemas.microsoft.com/office/drawing/2014/main" id="{57AA3841-A33B-0768-BE3E-CABBF75944D7}"/>
                </a:ext>
              </a:extLst>
            </p:cNvPr>
            <p:cNvSpPr>
              <a:spLocks noChangeArrowheads="1"/>
            </p:cNvSpPr>
            <p:nvPr/>
          </p:nvSpPr>
          <p:spPr bwMode="auto">
            <a:xfrm>
              <a:off x="2897" y="3449"/>
              <a:ext cx="423"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506643548</a:t>
              </a:r>
            </a:p>
          </p:txBody>
        </p:sp>
        <p:pic>
          <p:nvPicPr>
            <p:cNvPr id="22554" name="Picture 26">
              <a:extLst>
                <a:ext uri="{FF2B5EF4-FFF2-40B4-BE49-F238E27FC236}">
                  <a16:creationId xmlns:a16="http://schemas.microsoft.com/office/drawing/2014/main" id="{355F4667-918A-9B9E-44FE-3C7B22FB1119}"/>
                </a:ext>
              </a:extLst>
            </p:cNvPr>
            <p:cNvPicPr>
              <a:picLocks noChangeArrowheads="1"/>
            </p:cNvPicPr>
            <p:nvPr/>
          </p:nvPicPr>
          <p:blipFill>
            <a:blip r:embed="rId4">
              <a:extLst>
                <a:ext uri="{28A0092B-C50C-407E-A947-70E740481C1C}">
                  <a14:useLocalDpi xmlns:a14="http://schemas.microsoft.com/office/drawing/2010/main" val="0"/>
                </a:ext>
              </a:extLst>
            </a:blip>
            <a:srcRect r="35910" b="42465"/>
            <a:stretch>
              <a:fillRect/>
            </a:stretch>
          </p:blipFill>
          <p:spPr bwMode="auto">
            <a:xfrm>
              <a:off x="2945" y="3524"/>
              <a:ext cx="257" cy="25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22555" name="Group 27">
            <a:extLst>
              <a:ext uri="{FF2B5EF4-FFF2-40B4-BE49-F238E27FC236}">
                <a16:creationId xmlns:a16="http://schemas.microsoft.com/office/drawing/2014/main" id="{F3609DF1-3797-F86A-040D-3F3D08CBB0A7}"/>
              </a:ext>
            </a:extLst>
          </p:cNvPr>
          <p:cNvGrpSpPr>
            <a:grpSpLocks/>
          </p:cNvGrpSpPr>
          <p:nvPr/>
        </p:nvGrpSpPr>
        <p:grpSpPr bwMode="auto">
          <a:xfrm>
            <a:off x="2822575" y="5449888"/>
            <a:ext cx="671513" cy="569912"/>
            <a:chOff x="1778" y="3433"/>
            <a:chExt cx="423" cy="359"/>
          </a:xfrm>
        </p:grpSpPr>
        <p:sp>
          <p:nvSpPr>
            <p:cNvPr id="22556" name="Rectangle 28">
              <a:extLst>
                <a:ext uri="{FF2B5EF4-FFF2-40B4-BE49-F238E27FC236}">
                  <a16:creationId xmlns:a16="http://schemas.microsoft.com/office/drawing/2014/main" id="{32D0ABC9-421B-A3F8-B575-89FD750144B4}"/>
                </a:ext>
              </a:extLst>
            </p:cNvPr>
            <p:cNvSpPr>
              <a:spLocks noChangeArrowheads="1"/>
            </p:cNvSpPr>
            <p:nvPr/>
          </p:nvSpPr>
          <p:spPr bwMode="auto">
            <a:xfrm>
              <a:off x="1778" y="3433"/>
              <a:ext cx="423"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233667136</a:t>
              </a:r>
            </a:p>
          </p:txBody>
        </p:sp>
        <p:pic>
          <p:nvPicPr>
            <p:cNvPr id="22557" name="Picture 29">
              <a:extLst>
                <a:ext uri="{FF2B5EF4-FFF2-40B4-BE49-F238E27FC236}">
                  <a16:creationId xmlns:a16="http://schemas.microsoft.com/office/drawing/2014/main" id="{AFC2297B-D467-CC94-2D47-A24C0555F288}"/>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06" y="3488"/>
              <a:ext cx="327" cy="3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22558" name="Group 30">
            <a:extLst>
              <a:ext uri="{FF2B5EF4-FFF2-40B4-BE49-F238E27FC236}">
                <a16:creationId xmlns:a16="http://schemas.microsoft.com/office/drawing/2014/main" id="{3DA0DF1A-ABB7-7EAA-038F-2222BAB1DE6E}"/>
              </a:ext>
            </a:extLst>
          </p:cNvPr>
          <p:cNvGrpSpPr>
            <a:grpSpLocks/>
          </p:cNvGrpSpPr>
          <p:nvPr/>
        </p:nvGrpSpPr>
        <p:grpSpPr bwMode="auto">
          <a:xfrm>
            <a:off x="1906588" y="5445125"/>
            <a:ext cx="619125" cy="577850"/>
            <a:chOff x="1201" y="3430"/>
            <a:chExt cx="390" cy="364"/>
          </a:xfrm>
        </p:grpSpPr>
        <p:sp>
          <p:nvSpPr>
            <p:cNvPr id="22559" name="Rectangle 31">
              <a:extLst>
                <a:ext uri="{FF2B5EF4-FFF2-40B4-BE49-F238E27FC236}">
                  <a16:creationId xmlns:a16="http://schemas.microsoft.com/office/drawing/2014/main" id="{CB9067B9-1A9D-2E72-A9A6-2C78C150AC7C}"/>
                </a:ext>
              </a:extLst>
            </p:cNvPr>
            <p:cNvSpPr>
              <a:spLocks noChangeArrowheads="1"/>
            </p:cNvSpPr>
            <p:nvPr/>
          </p:nvSpPr>
          <p:spPr bwMode="auto">
            <a:xfrm>
              <a:off x="1201" y="3430"/>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281942902</a:t>
              </a:r>
            </a:p>
          </p:txBody>
        </p:sp>
        <p:pic>
          <p:nvPicPr>
            <p:cNvPr id="22560" name="Picture 32">
              <a:extLst>
                <a:ext uri="{FF2B5EF4-FFF2-40B4-BE49-F238E27FC236}">
                  <a16:creationId xmlns:a16="http://schemas.microsoft.com/office/drawing/2014/main" id="{8D242DB7-F49E-979A-1F82-74598B6EA1F4}"/>
                </a:ext>
              </a:extLst>
            </p:cNvPr>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19" y="3493"/>
              <a:ext cx="335" cy="30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22561" name="Group 33">
            <a:extLst>
              <a:ext uri="{FF2B5EF4-FFF2-40B4-BE49-F238E27FC236}">
                <a16:creationId xmlns:a16="http://schemas.microsoft.com/office/drawing/2014/main" id="{3B4B7500-B321-B73D-922E-BFD6455C19B7}"/>
              </a:ext>
            </a:extLst>
          </p:cNvPr>
          <p:cNvGrpSpPr>
            <a:grpSpLocks/>
          </p:cNvGrpSpPr>
          <p:nvPr/>
        </p:nvGrpSpPr>
        <p:grpSpPr bwMode="auto">
          <a:xfrm>
            <a:off x="7764463" y="5480050"/>
            <a:ext cx="727075" cy="508000"/>
            <a:chOff x="4891" y="3452"/>
            <a:chExt cx="458" cy="320"/>
          </a:xfrm>
        </p:grpSpPr>
        <p:sp>
          <p:nvSpPr>
            <p:cNvPr id="22562" name="Rectangle 34">
              <a:extLst>
                <a:ext uri="{FF2B5EF4-FFF2-40B4-BE49-F238E27FC236}">
                  <a16:creationId xmlns:a16="http://schemas.microsoft.com/office/drawing/2014/main" id="{11EF28CA-8D95-B11F-61D8-344E898E1F44}"/>
                </a:ext>
              </a:extLst>
            </p:cNvPr>
            <p:cNvSpPr>
              <a:spLocks noChangeArrowheads="1"/>
            </p:cNvSpPr>
            <p:nvPr/>
          </p:nvSpPr>
          <p:spPr bwMode="auto">
            <a:xfrm>
              <a:off x="4928" y="3452"/>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155778322</a:t>
              </a:r>
            </a:p>
          </p:txBody>
        </p:sp>
        <p:pic>
          <p:nvPicPr>
            <p:cNvPr id="22563" name="Picture 35">
              <a:extLst>
                <a:ext uri="{FF2B5EF4-FFF2-40B4-BE49-F238E27FC236}">
                  <a16:creationId xmlns:a16="http://schemas.microsoft.com/office/drawing/2014/main" id="{87A7EE93-BD9E-37B3-BAA5-33B4E248CA5E}"/>
                </a:ext>
              </a:extLst>
            </p:cNvPr>
            <p:cNvPicPr>
              <a:picLocks noChangeArrowheads="1"/>
            </p:cNvPicPr>
            <p:nvPr/>
          </p:nvPicPr>
          <p:blipFill>
            <a:blip r:embed="rId7">
              <a:extLst>
                <a:ext uri="{28A0092B-C50C-407E-A947-70E740481C1C}">
                  <a14:useLocalDpi xmlns:a14="http://schemas.microsoft.com/office/drawing/2010/main" val="0"/>
                </a:ext>
              </a:extLst>
            </a:blip>
            <a:srcRect b="53265"/>
            <a:stretch>
              <a:fillRect/>
            </a:stretch>
          </p:blipFill>
          <p:spPr bwMode="auto">
            <a:xfrm>
              <a:off x="4891" y="3500"/>
              <a:ext cx="458" cy="27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2564" name="Freeform 36">
            <a:extLst>
              <a:ext uri="{FF2B5EF4-FFF2-40B4-BE49-F238E27FC236}">
                <a16:creationId xmlns:a16="http://schemas.microsoft.com/office/drawing/2014/main" id="{41CE55FD-2BFB-2DD4-BE87-B24B90B4D534}"/>
              </a:ext>
            </a:extLst>
          </p:cNvPr>
          <p:cNvSpPr>
            <a:spLocks/>
          </p:cNvSpPr>
          <p:nvPr/>
        </p:nvSpPr>
        <p:spPr bwMode="auto">
          <a:xfrm>
            <a:off x="3586163" y="914400"/>
            <a:ext cx="2435225" cy="5229225"/>
          </a:xfrm>
          <a:custGeom>
            <a:avLst/>
            <a:gdLst>
              <a:gd name="T0" fmla="*/ 0 w 1534"/>
              <a:gd name="T1" fmla="*/ 2787 h 3294"/>
              <a:gd name="T2" fmla="*/ 1533 w 1534"/>
              <a:gd name="T3" fmla="*/ 0 h 3294"/>
              <a:gd name="T4" fmla="*/ 1533 w 1534"/>
              <a:gd name="T5" fmla="*/ 1584 h 3294"/>
              <a:gd name="T6" fmla="*/ 0 w 1534"/>
              <a:gd name="T7" fmla="*/ 3293 h 3294"/>
              <a:gd name="T8" fmla="*/ 0 w 1534"/>
              <a:gd name="T9" fmla="*/ 2787 h 3294"/>
            </a:gdLst>
            <a:ahLst/>
            <a:cxnLst>
              <a:cxn ang="0">
                <a:pos x="T0" y="T1"/>
              </a:cxn>
              <a:cxn ang="0">
                <a:pos x="T2" y="T3"/>
              </a:cxn>
              <a:cxn ang="0">
                <a:pos x="T4" y="T5"/>
              </a:cxn>
              <a:cxn ang="0">
                <a:pos x="T6" y="T7"/>
              </a:cxn>
              <a:cxn ang="0">
                <a:pos x="T8" y="T9"/>
              </a:cxn>
            </a:cxnLst>
            <a:rect l="0" t="0" r="r" b="b"/>
            <a:pathLst>
              <a:path w="1534" h="3294">
                <a:moveTo>
                  <a:pt x="0" y="2787"/>
                </a:moveTo>
                <a:lnTo>
                  <a:pt x="1533" y="0"/>
                </a:lnTo>
                <a:lnTo>
                  <a:pt x="1533" y="1584"/>
                </a:lnTo>
                <a:lnTo>
                  <a:pt x="0" y="3293"/>
                </a:lnTo>
                <a:lnTo>
                  <a:pt x="0" y="2787"/>
                </a:lnTo>
              </a:path>
            </a:pathLst>
          </a:custGeom>
          <a:gradFill rotWithShape="0">
            <a:gsLst>
              <a:gs pos="0">
                <a:srgbClr val="8080FF"/>
              </a:gs>
              <a:gs pos="100000">
                <a:srgbClr val="8080FF">
                  <a:gamma/>
                  <a:shade val="29804"/>
                  <a:invGamma/>
                </a:srgbClr>
              </a:gs>
            </a:gsLst>
            <a:lin ang="5400000" scaled="1"/>
          </a:gra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2565" name="Group 37">
            <a:extLst>
              <a:ext uri="{FF2B5EF4-FFF2-40B4-BE49-F238E27FC236}">
                <a16:creationId xmlns:a16="http://schemas.microsoft.com/office/drawing/2014/main" id="{EFC87650-1EBC-43F1-6910-5ACEE34822E2}"/>
              </a:ext>
            </a:extLst>
          </p:cNvPr>
          <p:cNvGrpSpPr>
            <a:grpSpLocks/>
          </p:cNvGrpSpPr>
          <p:nvPr/>
        </p:nvGrpSpPr>
        <p:grpSpPr bwMode="auto">
          <a:xfrm>
            <a:off x="6596063" y="4014788"/>
            <a:ext cx="1311275" cy="2832100"/>
            <a:chOff x="4155" y="2529"/>
            <a:chExt cx="826" cy="1784"/>
          </a:xfrm>
        </p:grpSpPr>
        <p:sp useBgFill="1">
          <p:nvSpPr>
            <p:cNvPr id="22566" name="Freeform 38">
              <a:extLst>
                <a:ext uri="{FF2B5EF4-FFF2-40B4-BE49-F238E27FC236}">
                  <a16:creationId xmlns:a16="http://schemas.microsoft.com/office/drawing/2014/main" id="{3A23E8EA-30D1-AE93-50A6-E8A9FB5CFB7F}"/>
                </a:ext>
              </a:extLst>
            </p:cNvPr>
            <p:cNvSpPr>
              <a:spLocks/>
            </p:cNvSpPr>
            <p:nvPr/>
          </p:nvSpPr>
          <p:spPr bwMode="auto">
            <a:xfrm>
              <a:off x="4155" y="2529"/>
              <a:ext cx="826" cy="1784"/>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Lst>
              <a:ahLst/>
              <a:cxnLst>
                <a:cxn ang="0">
                  <a:pos x="T0" y="T1"/>
                </a:cxn>
                <a:cxn ang="0">
                  <a:pos x="T2" y="T3"/>
                </a:cxn>
                <a:cxn ang="0">
                  <a:pos x="T4" y="T5"/>
                </a:cxn>
                <a:cxn ang="0">
                  <a:pos x="T6" y="T7"/>
                </a:cxn>
                <a:cxn ang="0">
                  <a:pos x="T8" y="T9"/>
                </a:cxn>
                <a:cxn ang="0">
                  <a:pos x="T10" y="T11"/>
                </a:cxn>
                <a:cxn ang="0">
                  <a:pos x="T12" y="T13"/>
                </a:cxn>
              </a:cxnLst>
              <a:rect l="0" t="0" r="r" b="b"/>
              <a:pathLst>
                <a:path w="826" h="1784">
                  <a:moveTo>
                    <a:pt x="334" y="0"/>
                  </a:moveTo>
                  <a:lnTo>
                    <a:pt x="0" y="955"/>
                  </a:lnTo>
                  <a:lnTo>
                    <a:pt x="101" y="1115"/>
                  </a:lnTo>
                  <a:lnTo>
                    <a:pt x="43" y="1227"/>
                  </a:lnTo>
                  <a:lnTo>
                    <a:pt x="242" y="1783"/>
                  </a:lnTo>
                  <a:lnTo>
                    <a:pt x="825" y="1167"/>
                  </a:lnTo>
                  <a:lnTo>
                    <a:pt x="334" y="0"/>
                  </a:lnTo>
                </a:path>
              </a:pathLst>
            </a:custGeom>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67" name="Rectangle 39">
              <a:extLst>
                <a:ext uri="{FF2B5EF4-FFF2-40B4-BE49-F238E27FC236}">
                  <a16:creationId xmlns:a16="http://schemas.microsoft.com/office/drawing/2014/main" id="{00AA150C-02B0-146D-B729-D67E5C14A206}"/>
                </a:ext>
              </a:extLst>
            </p:cNvPr>
            <p:cNvSpPr>
              <a:spLocks noChangeArrowheads="1"/>
            </p:cNvSpPr>
            <p:nvPr/>
          </p:nvSpPr>
          <p:spPr bwMode="auto">
            <a:xfrm>
              <a:off x="4354" y="3462"/>
              <a:ext cx="379"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 .</a:t>
              </a:r>
            </a:p>
          </p:txBody>
        </p:sp>
      </p:grpSp>
      <p:sp>
        <p:nvSpPr>
          <p:cNvPr id="22568" name="Freeform 40">
            <a:extLst>
              <a:ext uri="{FF2B5EF4-FFF2-40B4-BE49-F238E27FC236}">
                <a16:creationId xmlns:a16="http://schemas.microsoft.com/office/drawing/2014/main" id="{E173696F-8CDC-8436-4DD6-78D0EE775836}"/>
              </a:ext>
            </a:extLst>
          </p:cNvPr>
          <p:cNvSpPr>
            <a:spLocks/>
          </p:cNvSpPr>
          <p:nvPr/>
        </p:nvSpPr>
        <p:spPr bwMode="auto">
          <a:xfrm>
            <a:off x="3576638" y="3386138"/>
            <a:ext cx="5059362" cy="2746375"/>
          </a:xfrm>
          <a:custGeom>
            <a:avLst/>
            <a:gdLst>
              <a:gd name="T0" fmla="*/ 0 w 3187"/>
              <a:gd name="T1" fmla="*/ 1729 h 1730"/>
              <a:gd name="T2" fmla="*/ 1546 w 3187"/>
              <a:gd name="T3" fmla="*/ 0 h 1730"/>
              <a:gd name="T4" fmla="*/ 3186 w 3187"/>
              <a:gd name="T5" fmla="*/ 0 h 1730"/>
              <a:gd name="T6" fmla="*/ 576 w 3187"/>
              <a:gd name="T7" fmla="*/ 1729 h 1730"/>
              <a:gd name="T8" fmla="*/ 0 w 3187"/>
              <a:gd name="T9" fmla="*/ 1729 h 1730"/>
            </a:gdLst>
            <a:ahLst/>
            <a:cxnLst>
              <a:cxn ang="0">
                <a:pos x="T0" y="T1"/>
              </a:cxn>
              <a:cxn ang="0">
                <a:pos x="T2" y="T3"/>
              </a:cxn>
              <a:cxn ang="0">
                <a:pos x="T4" y="T5"/>
              </a:cxn>
              <a:cxn ang="0">
                <a:pos x="T6" y="T7"/>
              </a:cxn>
              <a:cxn ang="0">
                <a:pos x="T8" y="T9"/>
              </a:cxn>
            </a:cxnLst>
            <a:rect l="0" t="0" r="r" b="b"/>
            <a:pathLst>
              <a:path w="3187" h="1730">
                <a:moveTo>
                  <a:pt x="0" y="1729"/>
                </a:moveTo>
                <a:lnTo>
                  <a:pt x="1546" y="0"/>
                </a:lnTo>
                <a:lnTo>
                  <a:pt x="3186" y="0"/>
                </a:lnTo>
                <a:lnTo>
                  <a:pt x="576" y="1729"/>
                </a:lnTo>
                <a:lnTo>
                  <a:pt x="0" y="1729"/>
                </a:lnTo>
              </a:path>
            </a:pathLst>
          </a:custGeom>
          <a:gradFill rotWithShape="0">
            <a:gsLst>
              <a:gs pos="0">
                <a:srgbClr val="8080FF">
                  <a:gamma/>
                  <a:shade val="29804"/>
                  <a:invGamma/>
                </a:srgbClr>
              </a:gs>
              <a:gs pos="100000">
                <a:srgbClr val="8080FF"/>
              </a:gs>
            </a:gsLst>
            <a:lin ang="18900000" scaled="1"/>
          </a:gra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2569" name="Group 41">
            <a:extLst>
              <a:ext uri="{FF2B5EF4-FFF2-40B4-BE49-F238E27FC236}">
                <a16:creationId xmlns:a16="http://schemas.microsoft.com/office/drawing/2014/main" id="{E9353B38-B6A9-9704-DAAA-9CDE1E95026D}"/>
              </a:ext>
            </a:extLst>
          </p:cNvPr>
          <p:cNvGrpSpPr>
            <a:grpSpLocks/>
          </p:cNvGrpSpPr>
          <p:nvPr/>
        </p:nvGrpSpPr>
        <p:grpSpPr bwMode="auto">
          <a:xfrm>
            <a:off x="7662863" y="3089275"/>
            <a:ext cx="1257300" cy="1004888"/>
            <a:chOff x="4827" y="1946"/>
            <a:chExt cx="792" cy="633"/>
          </a:xfrm>
        </p:grpSpPr>
        <p:sp>
          <p:nvSpPr>
            <p:cNvPr id="22570" name="AutoShape 42">
              <a:extLst>
                <a:ext uri="{FF2B5EF4-FFF2-40B4-BE49-F238E27FC236}">
                  <a16:creationId xmlns:a16="http://schemas.microsoft.com/office/drawing/2014/main" id="{1961B827-EADE-F37B-E708-D61324ADC1FC}"/>
                </a:ext>
              </a:extLst>
            </p:cNvPr>
            <p:cNvSpPr>
              <a:spLocks noChangeArrowheads="1"/>
            </p:cNvSpPr>
            <p:nvPr/>
          </p:nvSpPr>
          <p:spPr bwMode="auto">
            <a:xfrm rot="10800000" flipH="1">
              <a:off x="4827" y="1946"/>
              <a:ext cx="792" cy="528"/>
            </a:xfrm>
            <a:prstGeom prst="wedgeRoundRectCallout">
              <a:avLst>
                <a:gd name="adj1" fmla="val -41671"/>
                <a:gd name="adj2" fmla="val 66667"/>
                <a:gd name="adj3" fmla="val 16667"/>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71" name="Rectangle 43">
              <a:extLst>
                <a:ext uri="{FF2B5EF4-FFF2-40B4-BE49-F238E27FC236}">
                  <a16:creationId xmlns:a16="http://schemas.microsoft.com/office/drawing/2014/main" id="{30CA5E21-79CE-58A0-BB18-DFF5032DD777}"/>
                </a:ext>
              </a:extLst>
            </p:cNvPr>
            <p:cNvSpPr>
              <a:spLocks noChangeArrowheads="1"/>
            </p:cNvSpPr>
            <p:nvPr/>
          </p:nvSpPr>
          <p:spPr bwMode="auto">
            <a:xfrm>
              <a:off x="5022" y="2153"/>
              <a:ext cx="426" cy="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3200" b="1">
                  <a:latin typeface="Arial" panose="020B0604020202020204" pitchFamily="34" charset="0"/>
                </a:rPr>
                <a:t>[3]</a:t>
              </a:r>
            </a:p>
          </p:txBody>
        </p:sp>
      </p:grpSp>
      <p:sp>
        <p:nvSpPr>
          <p:cNvPr id="2" name="Slide Number Placeholder 1">
            <a:extLst>
              <a:ext uri="{FF2B5EF4-FFF2-40B4-BE49-F238E27FC236}">
                <a16:creationId xmlns:a16="http://schemas.microsoft.com/office/drawing/2014/main" id="{FD0640A7-FCD5-2E2E-C71A-C1C02FDDD3AA}"/>
              </a:ext>
            </a:extLst>
          </p:cNvPr>
          <p:cNvSpPr>
            <a:spLocks noGrp="1"/>
          </p:cNvSpPr>
          <p:nvPr>
            <p:ph type="sldNum" sz="quarter" idx="12"/>
          </p:nvPr>
        </p:nvSpPr>
        <p:spPr/>
        <p:txBody>
          <a:bodyPr/>
          <a:lstStyle/>
          <a:p>
            <a:fld id="{B3B5D61E-8C2A-42EE-BA4A-B98A506006DA}" type="slidenum">
              <a:rPr lang="en-US" altLang="en-US" smtClean="0"/>
              <a:pPr/>
              <a:t>10</a:t>
            </a:fld>
            <a:endParaRPr lang="en-US" altLang="en-US"/>
          </a:p>
        </p:txBody>
      </p:sp>
    </p:spTree>
  </p:cSld>
  <p:clrMapOvr>
    <a:masterClrMapping/>
  </p:clrMapOvr>
  <p:transition spd="slow">
    <p:strips dir="l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334311FE-4513-E75C-49FC-0ECCB96E2329}"/>
              </a:ext>
            </a:extLst>
          </p:cNvPr>
          <p:cNvSpPr>
            <a:spLocks noGrp="1" noChangeArrowheads="1"/>
          </p:cNvSpPr>
          <p:nvPr>
            <p:ph type="title"/>
          </p:nvPr>
        </p:nvSpPr>
        <p:spPr>
          <a:noFill/>
          <a:ln/>
          <a:effectLst>
            <a:outerShdw dist="107763" dir="2700000" algn="ctr" rotWithShape="0">
              <a:schemeClr val="bg2"/>
            </a:outerShdw>
          </a:effectLst>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a:t>Inserting a New Record</a:t>
            </a:r>
          </a:p>
        </p:txBody>
      </p:sp>
      <p:sp>
        <p:nvSpPr>
          <p:cNvPr id="24579" name="Rectangle 3">
            <a:extLst>
              <a:ext uri="{FF2B5EF4-FFF2-40B4-BE49-F238E27FC236}">
                <a16:creationId xmlns:a16="http://schemas.microsoft.com/office/drawing/2014/main" id="{ED1A750B-451E-1D1B-B769-787D681FBC46}"/>
              </a:ext>
            </a:extLst>
          </p:cNvPr>
          <p:cNvSpPr>
            <a:spLocks noGrp="1" noChangeArrowheads="1"/>
          </p:cNvSpPr>
          <p:nvPr>
            <p:ph sz="half" idx="1"/>
          </p:nvPr>
        </p:nvSpPr>
        <p:spPr>
          <a:xfrm>
            <a:off x="685800" y="1774825"/>
            <a:ext cx="4525963" cy="4114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sz="2800"/>
              <a:t>The hash value is used for the location of the new record.</a:t>
            </a:r>
          </a:p>
        </p:txBody>
      </p:sp>
      <p:sp useBgFill="1">
        <p:nvSpPr>
          <p:cNvPr id="24580" name="Freeform 4">
            <a:extLst>
              <a:ext uri="{FF2B5EF4-FFF2-40B4-BE49-F238E27FC236}">
                <a16:creationId xmlns:a16="http://schemas.microsoft.com/office/drawing/2014/main" id="{AF1238D7-D722-0582-C679-641BA2639098}"/>
              </a:ext>
            </a:extLst>
          </p:cNvPr>
          <p:cNvSpPr>
            <a:spLocks/>
          </p:cNvSpPr>
          <p:nvPr/>
        </p:nvSpPr>
        <p:spPr bwMode="auto">
          <a:xfrm>
            <a:off x="6818313" y="3355975"/>
            <a:ext cx="1311275" cy="2832100"/>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Lst>
            <a:ahLst/>
            <a:cxnLst>
              <a:cxn ang="0">
                <a:pos x="T0" y="T1"/>
              </a:cxn>
              <a:cxn ang="0">
                <a:pos x="T2" y="T3"/>
              </a:cxn>
              <a:cxn ang="0">
                <a:pos x="T4" y="T5"/>
              </a:cxn>
              <a:cxn ang="0">
                <a:pos x="T6" y="T7"/>
              </a:cxn>
              <a:cxn ang="0">
                <a:pos x="T8" y="T9"/>
              </a:cxn>
              <a:cxn ang="0">
                <a:pos x="T10" y="T11"/>
              </a:cxn>
              <a:cxn ang="0">
                <a:pos x="T12" y="T13"/>
              </a:cxn>
            </a:cxnLst>
            <a:rect l="0" t="0" r="r" b="b"/>
            <a:pathLst>
              <a:path w="826" h="1784">
                <a:moveTo>
                  <a:pt x="334" y="0"/>
                </a:moveTo>
                <a:lnTo>
                  <a:pt x="0" y="955"/>
                </a:lnTo>
                <a:lnTo>
                  <a:pt x="101" y="1115"/>
                </a:lnTo>
                <a:lnTo>
                  <a:pt x="43" y="1227"/>
                </a:lnTo>
                <a:lnTo>
                  <a:pt x="242" y="1783"/>
                </a:lnTo>
                <a:lnTo>
                  <a:pt x="825" y="1167"/>
                </a:lnTo>
                <a:lnTo>
                  <a:pt x="334" y="0"/>
                </a:lnTo>
              </a:path>
            </a:pathLst>
          </a:custGeom>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1" name="Rectangle 5">
            <a:extLst>
              <a:ext uri="{FF2B5EF4-FFF2-40B4-BE49-F238E27FC236}">
                <a16:creationId xmlns:a16="http://schemas.microsoft.com/office/drawing/2014/main" id="{15D610EA-24F4-5078-6655-A0B9CFF6DD34}"/>
              </a:ext>
            </a:extLst>
          </p:cNvPr>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2" name="Line 6">
            <a:extLst>
              <a:ext uri="{FF2B5EF4-FFF2-40B4-BE49-F238E27FC236}">
                <a16:creationId xmlns:a16="http://schemas.microsoft.com/office/drawing/2014/main" id="{45AF9B5A-B36A-9F09-C959-EFD6159CB252}"/>
              </a:ext>
            </a:extLst>
          </p:cNvPr>
          <p:cNvSpPr>
            <a:spLocks noChangeShapeType="1"/>
          </p:cNvSpPr>
          <p:nvPr/>
        </p:nvSpPr>
        <p:spPr bwMode="auto">
          <a:xfrm>
            <a:off x="1752600" y="5338763"/>
            <a:ext cx="0"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3" name="Line 7">
            <a:extLst>
              <a:ext uri="{FF2B5EF4-FFF2-40B4-BE49-F238E27FC236}">
                <a16:creationId xmlns:a16="http://schemas.microsoft.com/office/drawing/2014/main" id="{088A9E06-336E-8850-1FB9-462309CE040E}"/>
              </a:ext>
            </a:extLst>
          </p:cNvPr>
          <p:cNvSpPr>
            <a:spLocks noChangeShapeType="1"/>
          </p:cNvSpPr>
          <p:nvPr/>
        </p:nvSpPr>
        <p:spPr bwMode="auto">
          <a:xfrm>
            <a:off x="2667000" y="5338763"/>
            <a:ext cx="0"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4" name="Line 8">
            <a:extLst>
              <a:ext uri="{FF2B5EF4-FFF2-40B4-BE49-F238E27FC236}">
                <a16:creationId xmlns:a16="http://schemas.microsoft.com/office/drawing/2014/main" id="{F448AE4C-761C-693D-164A-B32BB55F1D3B}"/>
              </a:ext>
            </a:extLst>
          </p:cNvPr>
          <p:cNvSpPr>
            <a:spLocks noChangeShapeType="1"/>
          </p:cNvSpPr>
          <p:nvPr/>
        </p:nvSpPr>
        <p:spPr bwMode="auto">
          <a:xfrm>
            <a:off x="3579813" y="5338763"/>
            <a:ext cx="1587"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5" name="Line 9">
            <a:extLst>
              <a:ext uri="{FF2B5EF4-FFF2-40B4-BE49-F238E27FC236}">
                <a16:creationId xmlns:a16="http://schemas.microsoft.com/office/drawing/2014/main" id="{493DD9EF-4B27-6AD1-E647-FF38EA8C48D5}"/>
              </a:ext>
            </a:extLst>
          </p:cNvPr>
          <p:cNvSpPr>
            <a:spLocks noChangeShapeType="1"/>
          </p:cNvSpPr>
          <p:nvPr/>
        </p:nvSpPr>
        <p:spPr bwMode="auto">
          <a:xfrm>
            <a:off x="4495800" y="5341938"/>
            <a:ext cx="0" cy="7842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6" name="Line 10">
            <a:extLst>
              <a:ext uri="{FF2B5EF4-FFF2-40B4-BE49-F238E27FC236}">
                <a16:creationId xmlns:a16="http://schemas.microsoft.com/office/drawing/2014/main" id="{1373A210-78E6-1A84-A03C-1DCDBE623CB8}"/>
              </a:ext>
            </a:extLst>
          </p:cNvPr>
          <p:cNvSpPr>
            <a:spLocks noChangeShapeType="1"/>
          </p:cNvSpPr>
          <p:nvPr/>
        </p:nvSpPr>
        <p:spPr bwMode="auto">
          <a:xfrm>
            <a:off x="5410200" y="5341938"/>
            <a:ext cx="0" cy="7842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7" name="Line 11">
            <a:extLst>
              <a:ext uri="{FF2B5EF4-FFF2-40B4-BE49-F238E27FC236}">
                <a16:creationId xmlns:a16="http://schemas.microsoft.com/office/drawing/2014/main" id="{0333A5D5-3D3F-095C-D28C-152F37210302}"/>
              </a:ext>
            </a:extLst>
          </p:cNvPr>
          <p:cNvSpPr>
            <a:spLocks noChangeShapeType="1"/>
          </p:cNvSpPr>
          <p:nvPr/>
        </p:nvSpPr>
        <p:spPr bwMode="auto">
          <a:xfrm>
            <a:off x="6324600" y="5337175"/>
            <a:ext cx="0" cy="7937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8" name="Rectangle 12">
            <a:extLst>
              <a:ext uri="{FF2B5EF4-FFF2-40B4-BE49-F238E27FC236}">
                <a16:creationId xmlns:a16="http://schemas.microsoft.com/office/drawing/2014/main" id="{7642AEAF-31F3-214E-117B-B3840193DBA0}"/>
              </a:ext>
            </a:extLst>
          </p:cNvPr>
          <p:cNvSpPr>
            <a:spLocks noChangeArrowheads="1"/>
          </p:cNvSpPr>
          <p:nvPr/>
        </p:nvSpPr>
        <p:spPr bwMode="auto">
          <a:xfrm>
            <a:off x="962025"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[ 0 ]</a:t>
            </a:r>
          </a:p>
        </p:txBody>
      </p:sp>
      <p:sp>
        <p:nvSpPr>
          <p:cNvPr id="24589" name="Rectangle 13">
            <a:extLst>
              <a:ext uri="{FF2B5EF4-FFF2-40B4-BE49-F238E27FC236}">
                <a16:creationId xmlns:a16="http://schemas.microsoft.com/office/drawing/2014/main" id="{D1402204-D581-D6EB-C2C9-6F60776DC4E0}"/>
              </a:ext>
            </a:extLst>
          </p:cNvPr>
          <p:cNvSpPr>
            <a:spLocks noChangeArrowheads="1"/>
          </p:cNvSpPr>
          <p:nvPr/>
        </p:nvSpPr>
        <p:spPr bwMode="auto">
          <a:xfrm>
            <a:off x="1822450"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[ 1 ]</a:t>
            </a:r>
          </a:p>
        </p:txBody>
      </p:sp>
      <p:sp>
        <p:nvSpPr>
          <p:cNvPr id="24590" name="Rectangle 14">
            <a:extLst>
              <a:ext uri="{FF2B5EF4-FFF2-40B4-BE49-F238E27FC236}">
                <a16:creationId xmlns:a16="http://schemas.microsoft.com/office/drawing/2014/main" id="{04168550-B0F2-4FEE-8D9B-5B64735B3537}"/>
              </a:ext>
            </a:extLst>
          </p:cNvPr>
          <p:cNvSpPr>
            <a:spLocks noChangeArrowheads="1"/>
          </p:cNvSpPr>
          <p:nvPr/>
        </p:nvSpPr>
        <p:spPr bwMode="auto">
          <a:xfrm>
            <a:off x="2736850"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[ 2 ]</a:t>
            </a:r>
          </a:p>
        </p:txBody>
      </p:sp>
      <p:sp>
        <p:nvSpPr>
          <p:cNvPr id="24591" name="Rectangle 15">
            <a:extLst>
              <a:ext uri="{FF2B5EF4-FFF2-40B4-BE49-F238E27FC236}">
                <a16:creationId xmlns:a16="http://schemas.microsoft.com/office/drawing/2014/main" id="{02E9FB4F-619B-E2E1-4C1F-33BD485C9E95}"/>
              </a:ext>
            </a:extLst>
          </p:cNvPr>
          <p:cNvSpPr>
            <a:spLocks noChangeArrowheads="1"/>
          </p:cNvSpPr>
          <p:nvPr/>
        </p:nvSpPr>
        <p:spPr bwMode="auto">
          <a:xfrm>
            <a:off x="361791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[ 3 ]</a:t>
            </a:r>
          </a:p>
        </p:txBody>
      </p:sp>
      <p:sp>
        <p:nvSpPr>
          <p:cNvPr id="24592" name="Rectangle 16">
            <a:extLst>
              <a:ext uri="{FF2B5EF4-FFF2-40B4-BE49-F238E27FC236}">
                <a16:creationId xmlns:a16="http://schemas.microsoft.com/office/drawing/2014/main" id="{D8B3E9B3-D5F4-F732-E001-F47C9FD90BBC}"/>
              </a:ext>
            </a:extLst>
          </p:cNvPr>
          <p:cNvSpPr>
            <a:spLocks noChangeArrowheads="1"/>
          </p:cNvSpPr>
          <p:nvPr/>
        </p:nvSpPr>
        <p:spPr bwMode="auto">
          <a:xfrm>
            <a:off x="453231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[ 4 ]</a:t>
            </a:r>
          </a:p>
        </p:txBody>
      </p:sp>
      <p:sp>
        <p:nvSpPr>
          <p:cNvPr id="24593" name="Rectangle 17">
            <a:extLst>
              <a:ext uri="{FF2B5EF4-FFF2-40B4-BE49-F238E27FC236}">
                <a16:creationId xmlns:a16="http://schemas.microsoft.com/office/drawing/2014/main" id="{673379CE-B5DD-E9A6-67E8-6B2D1C70BA98}"/>
              </a:ext>
            </a:extLst>
          </p:cNvPr>
          <p:cNvSpPr>
            <a:spLocks noChangeArrowheads="1"/>
          </p:cNvSpPr>
          <p:nvPr/>
        </p:nvSpPr>
        <p:spPr bwMode="auto">
          <a:xfrm>
            <a:off x="550386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[ 5 ]</a:t>
            </a:r>
          </a:p>
        </p:txBody>
      </p:sp>
      <p:sp>
        <p:nvSpPr>
          <p:cNvPr id="24594" name="Rectangle 18">
            <a:extLst>
              <a:ext uri="{FF2B5EF4-FFF2-40B4-BE49-F238E27FC236}">
                <a16:creationId xmlns:a16="http://schemas.microsoft.com/office/drawing/2014/main" id="{6C505FC0-2027-BA86-DA6E-6D4DE89CED5B}"/>
              </a:ext>
            </a:extLst>
          </p:cNvPr>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95" name="Rectangle 19">
            <a:extLst>
              <a:ext uri="{FF2B5EF4-FFF2-40B4-BE49-F238E27FC236}">
                <a16:creationId xmlns:a16="http://schemas.microsoft.com/office/drawing/2014/main" id="{CA70994D-BAC4-F431-7B54-C2271334125A}"/>
              </a:ext>
            </a:extLst>
          </p:cNvPr>
          <p:cNvSpPr>
            <a:spLocks noChangeArrowheads="1"/>
          </p:cNvSpPr>
          <p:nvPr/>
        </p:nvSpPr>
        <p:spPr bwMode="auto">
          <a:xfrm>
            <a:off x="7826375" y="4881563"/>
            <a:ext cx="977900"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[ 700]</a:t>
            </a:r>
          </a:p>
        </p:txBody>
      </p:sp>
      <p:grpSp>
        <p:nvGrpSpPr>
          <p:cNvPr id="24596" name="Group 20">
            <a:extLst>
              <a:ext uri="{FF2B5EF4-FFF2-40B4-BE49-F238E27FC236}">
                <a16:creationId xmlns:a16="http://schemas.microsoft.com/office/drawing/2014/main" id="{F7638FEF-539E-C4C4-5F67-7893AF075E6B}"/>
              </a:ext>
            </a:extLst>
          </p:cNvPr>
          <p:cNvGrpSpPr>
            <a:grpSpLocks/>
          </p:cNvGrpSpPr>
          <p:nvPr/>
        </p:nvGrpSpPr>
        <p:grpSpPr bwMode="auto">
          <a:xfrm>
            <a:off x="4598988" y="5475288"/>
            <a:ext cx="671512" cy="519112"/>
            <a:chOff x="2897" y="3449"/>
            <a:chExt cx="423" cy="327"/>
          </a:xfrm>
        </p:grpSpPr>
        <p:sp>
          <p:nvSpPr>
            <p:cNvPr id="24597" name="Rectangle 21">
              <a:extLst>
                <a:ext uri="{FF2B5EF4-FFF2-40B4-BE49-F238E27FC236}">
                  <a16:creationId xmlns:a16="http://schemas.microsoft.com/office/drawing/2014/main" id="{5734D8DF-90F9-9464-C884-DB4789571650}"/>
                </a:ext>
              </a:extLst>
            </p:cNvPr>
            <p:cNvSpPr>
              <a:spLocks noChangeArrowheads="1"/>
            </p:cNvSpPr>
            <p:nvPr/>
          </p:nvSpPr>
          <p:spPr bwMode="auto">
            <a:xfrm>
              <a:off x="2897" y="3449"/>
              <a:ext cx="423"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506643548</a:t>
              </a:r>
            </a:p>
          </p:txBody>
        </p:sp>
        <p:pic>
          <p:nvPicPr>
            <p:cNvPr id="24598" name="Picture 22">
              <a:extLst>
                <a:ext uri="{FF2B5EF4-FFF2-40B4-BE49-F238E27FC236}">
                  <a16:creationId xmlns:a16="http://schemas.microsoft.com/office/drawing/2014/main" id="{0E5F5824-FD7E-A794-9953-E8065A4968AD}"/>
                </a:ext>
              </a:extLst>
            </p:cNvPr>
            <p:cNvPicPr>
              <a:picLocks noChangeArrowheads="1"/>
            </p:cNvPicPr>
            <p:nvPr/>
          </p:nvPicPr>
          <p:blipFill>
            <a:blip r:embed="rId3">
              <a:extLst>
                <a:ext uri="{28A0092B-C50C-407E-A947-70E740481C1C}">
                  <a14:useLocalDpi xmlns:a14="http://schemas.microsoft.com/office/drawing/2010/main" val="0"/>
                </a:ext>
              </a:extLst>
            </a:blip>
            <a:srcRect r="35910" b="42465"/>
            <a:stretch>
              <a:fillRect/>
            </a:stretch>
          </p:blipFill>
          <p:spPr bwMode="auto">
            <a:xfrm>
              <a:off x="2945" y="3524"/>
              <a:ext cx="257" cy="25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24599" name="Group 23">
            <a:extLst>
              <a:ext uri="{FF2B5EF4-FFF2-40B4-BE49-F238E27FC236}">
                <a16:creationId xmlns:a16="http://schemas.microsoft.com/office/drawing/2014/main" id="{7A509763-A618-C334-9258-B28F1E05715D}"/>
              </a:ext>
            </a:extLst>
          </p:cNvPr>
          <p:cNvGrpSpPr>
            <a:grpSpLocks/>
          </p:cNvGrpSpPr>
          <p:nvPr/>
        </p:nvGrpSpPr>
        <p:grpSpPr bwMode="auto">
          <a:xfrm>
            <a:off x="2822575" y="5449888"/>
            <a:ext cx="671513" cy="569912"/>
            <a:chOff x="1778" y="3433"/>
            <a:chExt cx="423" cy="359"/>
          </a:xfrm>
        </p:grpSpPr>
        <p:sp>
          <p:nvSpPr>
            <p:cNvPr id="24600" name="Rectangle 24">
              <a:extLst>
                <a:ext uri="{FF2B5EF4-FFF2-40B4-BE49-F238E27FC236}">
                  <a16:creationId xmlns:a16="http://schemas.microsoft.com/office/drawing/2014/main" id="{1E88D843-6E0A-F86A-598B-9BE3AC691042}"/>
                </a:ext>
              </a:extLst>
            </p:cNvPr>
            <p:cNvSpPr>
              <a:spLocks noChangeArrowheads="1"/>
            </p:cNvSpPr>
            <p:nvPr/>
          </p:nvSpPr>
          <p:spPr bwMode="auto">
            <a:xfrm>
              <a:off x="1778" y="3433"/>
              <a:ext cx="423"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233667136</a:t>
              </a:r>
            </a:p>
          </p:txBody>
        </p:sp>
        <p:pic>
          <p:nvPicPr>
            <p:cNvPr id="24601" name="Picture 25">
              <a:extLst>
                <a:ext uri="{FF2B5EF4-FFF2-40B4-BE49-F238E27FC236}">
                  <a16:creationId xmlns:a16="http://schemas.microsoft.com/office/drawing/2014/main" id="{5EE3859C-E1A3-A8FE-3FE9-04CCA1FAE93B}"/>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6" y="3488"/>
              <a:ext cx="327" cy="3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24602" name="Group 26">
            <a:extLst>
              <a:ext uri="{FF2B5EF4-FFF2-40B4-BE49-F238E27FC236}">
                <a16:creationId xmlns:a16="http://schemas.microsoft.com/office/drawing/2014/main" id="{60FBBBC7-1340-ED00-23CA-F850D5944DC5}"/>
              </a:ext>
            </a:extLst>
          </p:cNvPr>
          <p:cNvGrpSpPr>
            <a:grpSpLocks/>
          </p:cNvGrpSpPr>
          <p:nvPr/>
        </p:nvGrpSpPr>
        <p:grpSpPr bwMode="auto">
          <a:xfrm>
            <a:off x="1906588" y="5445125"/>
            <a:ext cx="619125" cy="577850"/>
            <a:chOff x="1201" y="3430"/>
            <a:chExt cx="390" cy="364"/>
          </a:xfrm>
        </p:grpSpPr>
        <p:sp>
          <p:nvSpPr>
            <p:cNvPr id="24603" name="Rectangle 27">
              <a:extLst>
                <a:ext uri="{FF2B5EF4-FFF2-40B4-BE49-F238E27FC236}">
                  <a16:creationId xmlns:a16="http://schemas.microsoft.com/office/drawing/2014/main" id="{E3D0AF4A-190B-9998-32FA-9A0E5D0D154B}"/>
                </a:ext>
              </a:extLst>
            </p:cNvPr>
            <p:cNvSpPr>
              <a:spLocks noChangeArrowheads="1"/>
            </p:cNvSpPr>
            <p:nvPr/>
          </p:nvSpPr>
          <p:spPr bwMode="auto">
            <a:xfrm>
              <a:off x="1201" y="3430"/>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281942902</a:t>
              </a:r>
            </a:p>
          </p:txBody>
        </p:sp>
        <p:pic>
          <p:nvPicPr>
            <p:cNvPr id="24604" name="Picture 28">
              <a:extLst>
                <a:ext uri="{FF2B5EF4-FFF2-40B4-BE49-F238E27FC236}">
                  <a16:creationId xmlns:a16="http://schemas.microsoft.com/office/drawing/2014/main" id="{A26BCA50-AFAD-C2CE-A97B-0A05D7CB12C9}"/>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 y="3493"/>
              <a:ext cx="335" cy="30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24605" name="Group 29">
            <a:extLst>
              <a:ext uri="{FF2B5EF4-FFF2-40B4-BE49-F238E27FC236}">
                <a16:creationId xmlns:a16="http://schemas.microsoft.com/office/drawing/2014/main" id="{EA752633-CF79-EAB4-819A-1C8D50D28A84}"/>
              </a:ext>
            </a:extLst>
          </p:cNvPr>
          <p:cNvGrpSpPr>
            <a:grpSpLocks/>
          </p:cNvGrpSpPr>
          <p:nvPr/>
        </p:nvGrpSpPr>
        <p:grpSpPr bwMode="auto">
          <a:xfrm>
            <a:off x="7764463" y="5480050"/>
            <a:ext cx="727075" cy="508000"/>
            <a:chOff x="4891" y="3452"/>
            <a:chExt cx="458" cy="320"/>
          </a:xfrm>
        </p:grpSpPr>
        <p:sp>
          <p:nvSpPr>
            <p:cNvPr id="24606" name="Rectangle 30">
              <a:extLst>
                <a:ext uri="{FF2B5EF4-FFF2-40B4-BE49-F238E27FC236}">
                  <a16:creationId xmlns:a16="http://schemas.microsoft.com/office/drawing/2014/main" id="{F2B6031A-00CF-79A4-5F96-1720E3E78FCA}"/>
                </a:ext>
              </a:extLst>
            </p:cNvPr>
            <p:cNvSpPr>
              <a:spLocks noChangeArrowheads="1"/>
            </p:cNvSpPr>
            <p:nvPr/>
          </p:nvSpPr>
          <p:spPr bwMode="auto">
            <a:xfrm>
              <a:off x="4928" y="3452"/>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155778322</a:t>
              </a:r>
            </a:p>
          </p:txBody>
        </p:sp>
        <p:pic>
          <p:nvPicPr>
            <p:cNvPr id="24607" name="Picture 31">
              <a:extLst>
                <a:ext uri="{FF2B5EF4-FFF2-40B4-BE49-F238E27FC236}">
                  <a16:creationId xmlns:a16="http://schemas.microsoft.com/office/drawing/2014/main" id="{E1B82DCE-8920-C86A-3870-C8349C50C32B}"/>
                </a:ext>
              </a:extLst>
            </p:cNvPr>
            <p:cNvPicPr>
              <a:picLocks noChangeArrowheads="1"/>
            </p:cNvPicPr>
            <p:nvPr/>
          </p:nvPicPr>
          <p:blipFill>
            <a:blip r:embed="rId6">
              <a:extLst>
                <a:ext uri="{28A0092B-C50C-407E-A947-70E740481C1C}">
                  <a14:useLocalDpi xmlns:a14="http://schemas.microsoft.com/office/drawing/2010/main" val="0"/>
                </a:ext>
              </a:extLst>
            </a:blip>
            <a:srcRect b="53265"/>
            <a:stretch>
              <a:fillRect/>
            </a:stretch>
          </p:blipFill>
          <p:spPr bwMode="auto">
            <a:xfrm>
              <a:off x="4891" y="3500"/>
              <a:ext cx="458" cy="27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24608" name="Group 32">
            <a:extLst>
              <a:ext uri="{FF2B5EF4-FFF2-40B4-BE49-F238E27FC236}">
                <a16:creationId xmlns:a16="http://schemas.microsoft.com/office/drawing/2014/main" id="{BD70F96C-60FF-7254-C8EE-96CC6769938D}"/>
              </a:ext>
            </a:extLst>
          </p:cNvPr>
          <p:cNvGrpSpPr>
            <a:grpSpLocks/>
          </p:cNvGrpSpPr>
          <p:nvPr/>
        </p:nvGrpSpPr>
        <p:grpSpPr bwMode="auto">
          <a:xfrm>
            <a:off x="6596063" y="4014788"/>
            <a:ext cx="1311275" cy="2832100"/>
            <a:chOff x="4155" y="2529"/>
            <a:chExt cx="826" cy="1784"/>
          </a:xfrm>
        </p:grpSpPr>
        <p:sp useBgFill="1">
          <p:nvSpPr>
            <p:cNvPr id="24609" name="Freeform 33">
              <a:extLst>
                <a:ext uri="{FF2B5EF4-FFF2-40B4-BE49-F238E27FC236}">
                  <a16:creationId xmlns:a16="http://schemas.microsoft.com/office/drawing/2014/main" id="{06646D2F-4C09-DC99-06C9-8A759071CB73}"/>
                </a:ext>
              </a:extLst>
            </p:cNvPr>
            <p:cNvSpPr>
              <a:spLocks/>
            </p:cNvSpPr>
            <p:nvPr/>
          </p:nvSpPr>
          <p:spPr bwMode="auto">
            <a:xfrm>
              <a:off x="4155" y="2529"/>
              <a:ext cx="826" cy="1784"/>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Lst>
              <a:ahLst/>
              <a:cxnLst>
                <a:cxn ang="0">
                  <a:pos x="T0" y="T1"/>
                </a:cxn>
                <a:cxn ang="0">
                  <a:pos x="T2" y="T3"/>
                </a:cxn>
                <a:cxn ang="0">
                  <a:pos x="T4" y="T5"/>
                </a:cxn>
                <a:cxn ang="0">
                  <a:pos x="T6" y="T7"/>
                </a:cxn>
                <a:cxn ang="0">
                  <a:pos x="T8" y="T9"/>
                </a:cxn>
                <a:cxn ang="0">
                  <a:pos x="T10" y="T11"/>
                </a:cxn>
                <a:cxn ang="0">
                  <a:pos x="T12" y="T13"/>
                </a:cxn>
              </a:cxnLst>
              <a:rect l="0" t="0" r="r" b="b"/>
              <a:pathLst>
                <a:path w="826" h="1784">
                  <a:moveTo>
                    <a:pt x="334" y="0"/>
                  </a:moveTo>
                  <a:lnTo>
                    <a:pt x="0" y="955"/>
                  </a:lnTo>
                  <a:lnTo>
                    <a:pt x="101" y="1115"/>
                  </a:lnTo>
                  <a:lnTo>
                    <a:pt x="43" y="1227"/>
                  </a:lnTo>
                  <a:lnTo>
                    <a:pt x="242" y="1783"/>
                  </a:lnTo>
                  <a:lnTo>
                    <a:pt x="825" y="1167"/>
                  </a:lnTo>
                  <a:lnTo>
                    <a:pt x="334" y="0"/>
                  </a:lnTo>
                </a:path>
              </a:pathLst>
            </a:custGeom>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10" name="Rectangle 34">
              <a:extLst>
                <a:ext uri="{FF2B5EF4-FFF2-40B4-BE49-F238E27FC236}">
                  <a16:creationId xmlns:a16="http://schemas.microsoft.com/office/drawing/2014/main" id="{CFB23A67-7047-FBBD-C9AE-7B3E44B4C5C1}"/>
                </a:ext>
              </a:extLst>
            </p:cNvPr>
            <p:cNvSpPr>
              <a:spLocks noChangeArrowheads="1"/>
            </p:cNvSpPr>
            <p:nvPr/>
          </p:nvSpPr>
          <p:spPr bwMode="auto">
            <a:xfrm>
              <a:off x="4354" y="3462"/>
              <a:ext cx="379"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 .</a:t>
              </a:r>
            </a:p>
          </p:txBody>
        </p:sp>
      </p:grpSp>
      <p:grpSp>
        <p:nvGrpSpPr>
          <p:cNvPr id="24611" name="Group 35">
            <a:extLst>
              <a:ext uri="{FF2B5EF4-FFF2-40B4-BE49-F238E27FC236}">
                <a16:creationId xmlns:a16="http://schemas.microsoft.com/office/drawing/2014/main" id="{0FABC0A8-19AF-2A20-C505-45E781FF84FA}"/>
              </a:ext>
            </a:extLst>
          </p:cNvPr>
          <p:cNvGrpSpPr>
            <a:grpSpLocks/>
          </p:cNvGrpSpPr>
          <p:nvPr/>
        </p:nvGrpSpPr>
        <p:grpSpPr bwMode="auto">
          <a:xfrm>
            <a:off x="3713163" y="5465763"/>
            <a:ext cx="619125" cy="558800"/>
            <a:chOff x="2339" y="3443"/>
            <a:chExt cx="390" cy="352"/>
          </a:xfrm>
        </p:grpSpPr>
        <p:pic>
          <p:nvPicPr>
            <p:cNvPr id="24612" name="Picture 36">
              <a:extLst>
                <a:ext uri="{FF2B5EF4-FFF2-40B4-BE49-F238E27FC236}">
                  <a16:creationId xmlns:a16="http://schemas.microsoft.com/office/drawing/2014/main" id="{CF667CD1-B43A-8BEE-01B5-3DCC42C1593C}"/>
                </a:ext>
              </a:extLst>
            </p:cNvPr>
            <p:cNvPicPr>
              <a:picLocks noChangeArrowheads="1"/>
            </p:cNvPicPr>
            <p:nvPr/>
          </p:nvPicPr>
          <p:blipFill>
            <a:blip r:embed="rId7">
              <a:extLst>
                <a:ext uri="{28A0092B-C50C-407E-A947-70E740481C1C}">
                  <a14:useLocalDpi xmlns:a14="http://schemas.microsoft.com/office/drawing/2010/main" val="0"/>
                </a:ext>
              </a:extLst>
            </a:blip>
            <a:srcRect l="51312" b="42639"/>
            <a:stretch>
              <a:fillRect/>
            </a:stretch>
          </p:blipFill>
          <p:spPr bwMode="auto">
            <a:xfrm>
              <a:off x="2369" y="3495"/>
              <a:ext cx="334" cy="3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613" name="Rectangle 37">
              <a:extLst>
                <a:ext uri="{FF2B5EF4-FFF2-40B4-BE49-F238E27FC236}">
                  <a16:creationId xmlns:a16="http://schemas.microsoft.com/office/drawing/2014/main" id="{5D17275D-9A96-BD63-2136-DE95B015326E}"/>
                </a:ext>
              </a:extLst>
            </p:cNvPr>
            <p:cNvSpPr>
              <a:spLocks noChangeArrowheads="1"/>
            </p:cNvSpPr>
            <p:nvPr/>
          </p:nvSpPr>
          <p:spPr bwMode="auto">
            <a:xfrm>
              <a:off x="2339" y="3443"/>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580625685</a:t>
              </a:r>
            </a:p>
          </p:txBody>
        </p:sp>
      </p:grpSp>
      <p:sp>
        <p:nvSpPr>
          <p:cNvPr id="2" name="Slide Number Placeholder 1">
            <a:extLst>
              <a:ext uri="{FF2B5EF4-FFF2-40B4-BE49-F238E27FC236}">
                <a16:creationId xmlns:a16="http://schemas.microsoft.com/office/drawing/2014/main" id="{12086219-88D1-3C46-6085-884D1AAF6DA8}"/>
              </a:ext>
            </a:extLst>
          </p:cNvPr>
          <p:cNvSpPr>
            <a:spLocks noGrp="1"/>
          </p:cNvSpPr>
          <p:nvPr>
            <p:ph type="sldNum" sz="quarter" idx="12"/>
          </p:nvPr>
        </p:nvSpPr>
        <p:spPr/>
        <p:txBody>
          <a:bodyPr/>
          <a:lstStyle/>
          <a:p>
            <a:fld id="{B3B5D61E-8C2A-42EE-BA4A-B98A506006DA}" type="slidenum">
              <a:rPr lang="en-US" altLang="en-US" smtClean="0"/>
              <a:pPr/>
              <a:t>11</a:t>
            </a:fld>
            <a:endParaRPr lang="en-US" altLang="en-US"/>
          </a:p>
        </p:txBody>
      </p:sp>
    </p:spTree>
  </p:cSld>
  <p:clrMapOvr>
    <a:masterClrMapping/>
  </p:clrMapOvr>
  <p:transition>
    <p:strips dir="l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30C9677D-D430-47EC-18CC-85990032905B}"/>
              </a:ext>
            </a:extLst>
          </p:cNvPr>
          <p:cNvSpPr>
            <a:spLocks noGrp="1" noChangeArrowheads="1"/>
          </p:cNvSpPr>
          <p:nvPr>
            <p:ph type="title"/>
          </p:nvPr>
        </p:nvSpPr>
        <p:spPr>
          <a:noFill/>
          <a:ln/>
          <a:effectLst>
            <a:outerShdw dist="107763" dir="2700000" algn="ctr" rotWithShape="0">
              <a:schemeClr val="bg2"/>
            </a:outerShdw>
          </a:effectLst>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a:t>Collisions</a:t>
            </a:r>
          </a:p>
        </p:txBody>
      </p:sp>
      <p:sp>
        <p:nvSpPr>
          <p:cNvPr id="26627" name="Rectangle 3">
            <a:extLst>
              <a:ext uri="{FF2B5EF4-FFF2-40B4-BE49-F238E27FC236}">
                <a16:creationId xmlns:a16="http://schemas.microsoft.com/office/drawing/2014/main" id="{AD56D684-9A66-2624-BF25-F68D44E7F998}"/>
              </a:ext>
            </a:extLst>
          </p:cNvPr>
          <p:cNvSpPr>
            <a:spLocks noGrp="1" noChangeArrowheads="1"/>
          </p:cNvSpPr>
          <p:nvPr>
            <p:ph sz="half" idx="1"/>
          </p:nvPr>
        </p:nvSpPr>
        <p:spPr>
          <a:xfrm>
            <a:off x="685800" y="1774825"/>
            <a:ext cx="4525963" cy="4114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sz="2800"/>
              <a:t>Here is another new record to insert, with a hash value of 2.</a:t>
            </a:r>
          </a:p>
        </p:txBody>
      </p:sp>
      <p:sp useBgFill="1">
        <p:nvSpPr>
          <p:cNvPr id="26628" name="Freeform 4">
            <a:extLst>
              <a:ext uri="{FF2B5EF4-FFF2-40B4-BE49-F238E27FC236}">
                <a16:creationId xmlns:a16="http://schemas.microsoft.com/office/drawing/2014/main" id="{8476A8AF-FBD0-528B-BBAD-E176BCC5743D}"/>
              </a:ext>
            </a:extLst>
          </p:cNvPr>
          <p:cNvSpPr>
            <a:spLocks/>
          </p:cNvSpPr>
          <p:nvPr/>
        </p:nvSpPr>
        <p:spPr bwMode="auto">
          <a:xfrm>
            <a:off x="6818313" y="3355975"/>
            <a:ext cx="1311275" cy="2832100"/>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Lst>
            <a:ahLst/>
            <a:cxnLst>
              <a:cxn ang="0">
                <a:pos x="T0" y="T1"/>
              </a:cxn>
              <a:cxn ang="0">
                <a:pos x="T2" y="T3"/>
              </a:cxn>
              <a:cxn ang="0">
                <a:pos x="T4" y="T5"/>
              </a:cxn>
              <a:cxn ang="0">
                <a:pos x="T6" y="T7"/>
              </a:cxn>
              <a:cxn ang="0">
                <a:pos x="T8" y="T9"/>
              </a:cxn>
              <a:cxn ang="0">
                <a:pos x="T10" y="T11"/>
              </a:cxn>
              <a:cxn ang="0">
                <a:pos x="T12" y="T13"/>
              </a:cxn>
            </a:cxnLst>
            <a:rect l="0" t="0" r="r" b="b"/>
            <a:pathLst>
              <a:path w="826" h="1784">
                <a:moveTo>
                  <a:pt x="334" y="0"/>
                </a:moveTo>
                <a:lnTo>
                  <a:pt x="0" y="955"/>
                </a:lnTo>
                <a:lnTo>
                  <a:pt x="101" y="1115"/>
                </a:lnTo>
                <a:lnTo>
                  <a:pt x="43" y="1227"/>
                </a:lnTo>
                <a:lnTo>
                  <a:pt x="242" y="1783"/>
                </a:lnTo>
                <a:lnTo>
                  <a:pt x="825" y="1167"/>
                </a:lnTo>
                <a:lnTo>
                  <a:pt x="334" y="0"/>
                </a:lnTo>
              </a:path>
            </a:pathLst>
          </a:custGeom>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29" name="Rectangle 5">
            <a:extLst>
              <a:ext uri="{FF2B5EF4-FFF2-40B4-BE49-F238E27FC236}">
                <a16:creationId xmlns:a16="http://schemas.microsoft.com/office/drawing/2014/main" id="{2A89A4D1-00B5-F90E-D6B6-BCE3CC612063}"/>
              </a:ext>
            </a:extLst>
          </p:cNvPr>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0" name="Line 6">
            <a:extLst>
              <a:ext uri="{FF2B5EF4-FFF2-40B4-BE49-F238E27FC236}">
                <a16:creationId xmlns:a16="http://schemas.microsoft.com/office/drawing/2014/main" id="{A96A67EA-8E8B-CC6D-069B-70F831BC7AD8}"/>
              </a:ext>
            </a:extLst>
          </p:cNvPr>
          <p:cNvSpPr>
            <a:spLocks noChangeShapeType="1"/>
          </p:cNvSpPr>
          <p:nvPr/>
        </p:nvSpPr>
        <p:spPr bwMode="auto">
          <a:xfrm>
            <a:off x="1752600" y="5338763"/>
            <a:ext cx="0"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1" name="Line 7">
            <a:extLst>
              <a:ext uri="{FF2B5EF4-FFF2-40B4-BE49-F238E27FC236}">
                <a16:creationId xmlns:a16="http://schemas.microsoft.com/office/drawing/2014/main" id="{BE8D2F0B-7D3B-025D-7D1B-8964DE66FCE3}"/>
              </a:ext>
            </a:extLst>
          </p:cNvPr>
          <p:cNvSpPr>
            <a:spLocks noChangeShapeType="1"/>
          </p:cNvSpPr>
          <p:nvPr/>
        </p:nvSpPr>
        <p:spPr bwMode="auto">
          <a:xfrm>
            <a:off x="2667000" y="5338763"/>
            <a:ext cx="0"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2" name="Line 8">
            <a:extLst>
              <a:ext uri="{FF2B5EF4-FFF2-40B4-BE49-F238E27FC236}">
                <a16:creationId xmlns:a16="http://schemas.microsoft.com/office/drawing/2014/main" id="{7EAC4EE0-1745-AD77-2109-574B452D7B93}"/>
              </a:ext>
            </a:extLst>
          </p:cNvPr>
          <p:cNvSpPr>
            <a:spLocks noChangeShapeType="1"/>
          </p:cNvSpPr>
          <p:nvPr/>
        </p:nvSpPr>
        <p:spPr bwMode="auto">
          <a:xfrm>
            <a:off x="3579813" y="5338763"/>
            <a:ext cx="1587"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3" name="Line 9">
            <a:extLst>
              <a:ext uri="{FF2B5EF4-FFF2-40B4-BE49-F238E27FC236}">
                <a16:creationId xmlns:a16="http://schemas.microsoft.com/office/drawing/2014/main" id="{E1D7300A-977D-8EFA-A067-DDA381FFAFC5}"/>
              </a:ext>
            </a:extLst>
          </p:cNvPr>
          <p:cNvSpPr>
            <a:spLocks noChangeShapeType="1"/>
          </p:cNvSpPr>
          <p:nvPr/>
        </p:nvSpPr>
        <p:spPr bwMode="auto">
          <a:xfrm>
            <a:off x="4495800" y="5341938"/>
            <a:ext cx="0" cy="7842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4" name="Line 10">
            <a:extLst>
              <a:ext uri="{FF2B5EF4-FFF2-40B4-BE49-F238E27FC236}">
                <a16:creationId xmlns:a16="http://schemas.microsoft.com/office/drawing/2014/main" id="{1289CA04-910F-D6E8-B14E-6686E00422A1}"/>
              </a:ext>
            </a:extLst>
          </p:cNvPr>
          <p:cNvSpPr>
            <a:spLocks noChangeShapeType="1"/>
          </p:cNvSpPr>
          <p:nvPr/>
        </p:nvSpPr>
        <p:spPr bwMode="auto">
          <a:xfrm>
            <a:off x="5410200" y="5341938"/>
            <a:ext cx="0" cy="7842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5" name="Line 11">
            <a:extLst>
              <a:ext uri="{FF2B5EF4-FFF2-40B4-BE49-F238E27FC236}">
                <a16:creationId xmlns:a16="http://schemas.microsoft.com/office/drawing/2014/main" id="{2B080402-F676-5390-6B0E-F07643C4AD57}"/>
              </a:ext>
            </a:extLst>
          </p:cNvPr>
          <p:cNvSpPr>
            <a:spLocks noChangeShapeType="1"/>
          </p:cNvSpPr>
          <p:nvPr/>
        </p:nvSpPr>
        <p:spPr bwMode="auto">
          <a:xfrm>
            <a:off x="6324600" y="5337175"/>
            <a:ext cx="0" cy="7937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6" name="Rectangle 12">
            <a:extLst>
              <a:ext uri="{FF2B5EF4-FFF2-40B4-BE49-F238E27FC236}">
                <a16:creationId xmlns:a16="http://schemas.microsoft.com/office/drawing/2014/main" id="{DC7AF416-F7BB-E2BD-F90F-13C3BA1E53A3}"/>
              </a:ext>
            </a:extLst>
          </p:cNvPr>
          <p:cNvSpPr>
            <a:spLocks noChangeArrowheads="1"/>
          </p:cNvSpPr>
          <p:nvPr/>
        </p:nvSpPr>
        <p:spPr bwMode="auto">
          <a:xfrm>
            <a:off x="962025"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[ 0 ]</a:t>
            </a:r>
          </a:p>
        </p:txBody>
      </p:sp>
      <p:sp>
        <p:nvSpPr>
          <p:cNvPr id="26637" name="Rectangle 13">
            <a:extLst>
              <a:ext uri="{FF2B5EF4-FFF2-40B4-BE49-F238E27FC236}">
                <a16:creationId xmlns:a16="http://schemas.microsoft.com/office/drawing/2014/main" id="{F5A9C8E0-29ED-AEF2-D207-6FAA706F4FD0}"/>
              </a:ext>
            </a:extLst>
          </p:cNvPr>
          <p:cNvSpPr>
            <a:spLocks noChangeArrowheads="1"/>
          </p:cNvSpPr>
          <p:nvPr/>
        </p:nvSpPr>
        <p:spPr bwMode="auto">
          <a:xfrm>
            <a:off x="1822450"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[ 1 ]</a:t>
            </a:r>
          </a:p>
        </p:txBody>
      </p:sp>
      <p:sp>
        <p:nvSpPr>
          <p:cNvPr id="26638" name="Rectangle 14">
            <a:extLst>
              <a:ext uri="{FF2B5EF4-FFF2-40B4-BE49-F238E27FC236}">
                <a16:creationId xmlns:a16="http://schemas.microsoft.com/office/drawing/2014/main" id="{5159F994-E14A-CBDE-8AF2-7731FC0B8BDE}"/>
              </a:ext>
            </a:extLst>
          </p:cNvPr>
          <p:cNvSpPr>
            <a:spLocks noChangeArrowheads="1"/>
          </p:cNvSpPr>
          <p:nvPr/>
        </p:nvSpPr>
        <p:spPr bwMode="auto">
          <a:xfrm>
            <a:off x="2736850"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[ 2 ]</a:t>
            </a:r>
          </a:p>
        </p:txBody>
      </p:sp>
      <p:sp>
        <p:nvSpPr>
          <p:cNvPr id="26639" name="Rectangle 15">
            <a:extLst>
              <a:ext uri="{FF2B5EF4-FFF2-40B4-BE49-F238E27FC236}">
                <a16:creationId xmlns:a16="http://schemas.microsoft.com/office/drawing/2014/main" id="{8AD0FE44-6C04-9336-FFE7-361C15F0EC6C}"/>
              </a:ext>
            </a:extLst>
          </p:cNvPr>
          <p:cNvSpPr>
            <a:spLocks noChangeArrowheads="1"/>
          </p:cNvSpPr>
          <p:nvPr/>
        </p:nvSpPr>
        <p:spPr bwMode="auto">
          <a:xfrm>
            <a:off x="361791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[ 3 ]</a:t>
            </a:r>
          </a:p>
        </p:txBody>
      </p:sp>
      <p:sp>
        <p:nvSpPr>
          <p:cNvPr id="26640" name="Rectangle 16">
            <a:extLst>
              <a:ext uri="{FF2B5EF4-FFF2-40B4-BE49-F238E27FC236}">
                <a16:creationId xmlns:a16="http://schemas.microsoft.com/office/drawing/2014/main" id="{B9656C7D-C4F7-F5EB-3990-1B49FD18628D}"/>
              </a:ext>
            </a:extLst>
          </p:cNvPr>
          <p:cNvSpPr>
            <a:spLocks noChangeArrowheads="1"/>
          </p:cNvSpPr>
          <p:nvPr/>
        </p:nvSpPr>
        <p:spPr bwMode="auto">
          <a:xfrm>
            <a:off x="453231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[ 4 ]</a:t>
            </a:r>
          </a:p>
        </p:txBody>
      </p:sp>
      <p:sp>
        <p:nvSpPr>
          <p:cNvPr id="26641" name="Rectangle 17">
            <a:extLst>
              <a:ext uri="{FF2B5EF4-FFF2-40B4-BE49-F238E27FC236}">
                <a16:creationId xmlns:a16="http://schemas.microsoft.com/office/drawing/2014/main" id="{25B86776-7416-E109-7D0A-56D75A17D12A}"/>
              </a:ext>
            </a:extLst>
          </p:cNvPr>
          <p:cNvSpPr>
            <a:spLocks noChangeArrowheads="1"/>
          </p:cNvSpPr>
          <p:nvPr/>
        </p:nvSpPr>
        <p:spPr bwMode="auto">
          <a:xfrm>
            <a:off x="550386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[ 5 ]</a:t>
            </a:r>
          </a:p>
        </p:txBody>
      </p:sp>
      <p:sp>
        <p:nvSpPr>
          <p:cNvPr id="26642" name="Rectangle 18">
            <a:extLst>
              <a:ext uri="{FF2B5EF4-FFF2-40B4-BE49-F238E27FC236}">
                <a16:creationId xmlns:a16="http://schemas.microsoft.com/office/drawing/2014/main" id="{C45404D1-4194-0A44-9990-19DA9E9661DE}"/>
              </a:ext>
            </a:extLst>
          </p:cNvPr>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43" name="Rectangle 19">
            <a:extLst>
              <a:ext uri="{FF2B5EF4-FFF2-40B4-BE49-F238E27FC236}">
                <a16:creationId xmlns:a16="http://schemas.microsoft.com/office/drawing/2014/main" id="{AA907F64-E02C-9F65-21F2-D3D7B84D20B9}"/>
              </a:ext>
            </a:extLst>
          </p:cNvPr>
          <p:cNvSpPr>
            <a:spLocks noChangeArrowheads="1"/>
          </p:cNvSpPr>
          <p:nvPr/>
        </p:nvSpPr>
        <p:spPr bwMode="auto">
          <a:xfrm>
            <a:off x="7826375" y="4881563"/>
            <a:ext cx="977900"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[ 700]</a:t>
            </a:r>
          </a:p>
        </p:txBody>
      </p:sp>
      <p:grpSp>
        <p:nvGrpSpPr>
          <p:cNvPr id="26644" name="Group 20">
            <a:extLst>
              <a:ext uri="{FF2B5EF4-FFF2-40B4-BE49-F238E27FC236}">
                <a16:creationId xmlns:a16="http://schemas.microsoft.com/office/drawing/2014/main" id="{3004FC41-B1E4-523A-A31B-B82D4496FB6B}"/>
              </a:ext>
            </a:extLst>
          </p:cNvPr>
          <p:cNvGrpSpPr>
            <a:grpSpLocks/>
          </p:cNvGrpSpPr>
          <p:nvPr/>
        </p:nvGrpSpPr>
        <p:grpSpPr bwMode="auto">
          <a:xfrm>
            <a:off x="4598988" y="5475288"/>
            <a:ext cx="671512" cy="519112"/>
            <a:chOff x="2897" y="3449"/>
            <a:chExt cx="423" cy="327"/>
          </a:xfrm>
        </p:grpSpPr>
        <p:sp>
          <p:nvSpPr>
            <p:cNvPr id="26645" name="Rectangle 21">
              <a:extLst>
                <a:ext uri="{FF2B5EF4-FFF2-40B4-BE49-F238E27FC236}">
                  <a16:creationId xmlns:a16="http://schemas.microsoft.com/office/drawing/2014/main" id="{1BD97730-8209-1D7D-162C-9115BFD47923}"/>
                </a:ext>
              </a:extLst>
            </p:cNvPr>
            <p:cNvSpPr>
              <a:spLocks noChangeArrowheads="1"/>
            </p:cNvSpPr>
            <p:nvPr/>
          </p:nvSpPr>
          <p:spPr bwMode="auto">
            <a:xfrm>
              <a:off x="2897" y="3449"/>
              <a:ext cx="423"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506643548</a:t>
              </a:r>
            </a:p>
          </p:txBody>
        </p:sp>
        <p:pic>
          <p:nvPicPr>
            <p:cNvPr id="26646" name="Picture 22">
              <a:extLst>
                <a:ext uri="{FF2B5EF4-FFF2-40B4-BE49-F238E27FC236}">
                  <a16:creationId xmlns:a16="http://schemas.microsoft.com/office/drawing/2014/main" id="{CE64C6B7-E12E-1E8C-BA15-E63BF0DFC74F}"/>
                </a:ext>
              </a:extLst>
            </p:cNvPr>
            <p:cNvPicPr>
              <a:picLocks noChangeArrowheads="1"/>
            </p:cNvPicPr>
            <p:nvPr/>
          </p:nvPicPr>
          <p:blipFill>
            <a:blip r:embed="rId3">
              <a:extLst>
                <a:ext uri="{28A0092B-C50C-407E-A947-70E740481C1C}">
                  <a14:useLocalDpi xmlns:a14="http://schemas.microsoft.com/office/drawing/2010/main" val="0"/>
                </a:ext>
              </a:extLst>
            </a:blip>
            <a:srcRect r="35910" b="42465"/>
            <a:stretch>
              <a:fillRect/>
            </a:stretch>
          </p:blipFill>
          <p:spPr bwMode="auto">
            <a:xfrm>
              <a:off x="2945" y="3524"/>
              <a:ext cx="257" cy="25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26647" name="Group 23">
            <a:extLst>
              <a:ext uri="{FF2B5EF4-FFF2-40B4-BE49-F238E27FC236}">
                <a16:creationId xmlns:a16="http://schemas.microsoft.com/office/drawing/2014/main" id="{F54D171E-D88A-ACDB-2919-8EDFFAA22653}"/>
              </a:ext>
            </a:extLst>
          </p:cNvPr>
          <p:cNvGrpSpPr>
            <a:grpSpLocks/>
          </p:cNvGrpSpPr>
          <p:nvPr/>
        </p:nvGrpSpPr>
        <p:grpSpPr bwMode="auto">
          <a:xfrm>
            <a:off x="2822575" y="5449888"/>
            <a:ext cx="671513" cy="569912"/>
            <a:chOff x="1778" y="3433"/>
            <a:chExt cx="423" cy="359"/>
          </a:xfrm>
        </p:grpSpPr>
        <p:sp>
          <p:nvSpPr>
            <p:cNvPr id="26648" name="Rectangle 24">
              <a:extLst>
                <a:ext uri="{FF2B5EF4-FFF2-40B4-BE49-F238E27FC236}">
                  <a16:creationId xmlns:a16="http://schemas.microsoft.com/office/drawing/2014/main" id="{29505462-D45E-77FE-1887-10A2C439D772}"/>
                </a:ext>
              </a:extLst>
            </p:cNvPr>
            <p:cNvSpPr>
              <a:spLocks noChangeArrowheads="1"/>
            </p:cNvSpPr>
            <p:nvPr/>
          </p:nvSpPr>
          <p:spPr bwMode="auto">
            <a:xfrm>
              <a:off x="1778" y="3433"/>
              <a:ext cx="423"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233667136</a:t>
              </a:r>
            </a:p>
          </p:txBody>
        </p:sp>
        <p:pic>
          <p:nvPicPr>
            <p:cNvPr id="26649" name="Picture 25">
              <a:extLst>
                <a:ext uri="{FF2B5EF4-FFF2-40B4-BE49-F238E27FC236}">
                  <a16:creationId xmlns:a16="http://schemas.microsoft.com/office/drawing/2014/main" id="{7CD529EC-F868-CE5E-B882-59B17BCE7296}"/>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6" y="3488"/>
              <a:ext cx="327" cy="3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26650" name="Group 26">
            <a:extLst>
              <a:ext uri="{FF2B5EF4-FFF2-40B4-BE49-F238E27FC236}">
                <a16:creationId xmlns:a16="http://schemas.microsoft.com/office/drawing/2014/main" id="{D887D04B-FE27-3514-7F8B-C7343EEF415B}"/>
              </a:ext>
            </a:extLst>
          </p:cNvPr>
          <p:cNvGrpSpPr>
            <a:grpSpLocks/>
          </p:cNvGrpSpPr>
          <p:nvPr/>
        </p:nvGrpSpPr>
        <p:grpSpPr bwMode="auto">
          <a:xfrm>
            <a:off x="1906588" y="5445125"/>
            <a:ext cx="619125" cy="577850"/>
            <a:chOff x="1201" y="3430"/>
            <a:chExt cx="390" cy="364"/>
          </a:xfrm>
        </p:grpSpPr>
        <p:sp>
          <p:nvSpPr>
            <p:cNvPr id="26651" name="Rectangle 27">
              <a:extLst>
                <a:ext uri="{FF2B5EF4-FFF2-40B4-BE49-F238E27FC236}">
                  <a16:creationId xmlns:a16="http://schemas.microsoft.com/office/drawing/2014/main" id="{D86187B8-6996-D22C-64E2-7EAA39979F81}"/>
                </a:ext>
              </a:extLst>
            </p:cNvPr>
            <p:cNvSpPr>
              <a:spLocks noChangeArrowheads="1"/>
            </p:cNvSpPr>
            <p:nvPr/>
          </p:nvSpPr>
          <p:spPr bwMode="auto">
            <a:xfrm>
              <a:off x="1201" y="3430"/>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281942902</a:t>
              </a:r>
            </a:p>
          </p:txBody>
        </p:sp>
        <p:pic>
          <p:nvPicPr>
            <p:cNvPr id="26652" name="Picture 28">
              <a:extLst>
                <a:ext uri="{FF2B5EF4-FFF2-40B4-BE49-F238E27FC236}">
                  <a16:creationId xmlns:a16="http://schemas.microsoft.com/office/drawing/2014/main" id="{115D4709-94B2-5D41-8EDB-FB601CA44E81}"/>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 y="3493"/>
              <a:ext cx="335" cy="30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26653" name="Group 29">
            <a:extLst>
              <a:ext uri="{FF2B5EF4-FFF2-40B4-BE49-F238E27FC236}">
                <a16:creationId xmlns:a16="http://schemas.microsoft.com/office/drawing/2014/main" id="{976452EC-FB1E-1C5C-FEFC-2FB1B5AD06DB}"/>
              </a:ext>
            </a:extLst>
          </p:cNvPr>
          <p:cNvGrpSpPr>
            <a:grpSpLocks/>
          </p:cNvGrpSpPr>
          <p:nvPr/>
        </p:nvGrpSpPr>
        <p:grpSpPr bwMode="auto">
          <a:xfrm>
            <a:off x="7764463" y="5480050"/>
            <a:ext cx="727075" cy="508000"/>
            <a:chOff x="4891" y="3452"/>
            <a:chExt cx="458" cy="320"/>
          </a:xfrm>
        </p:grpSpPr>
        <p:sp>
          <p:nvSpPr>
            <p:cNvPr id="26654" name="Rectangle 30">
              <a:extLst>
                <a:ext uri="{FF2B5EF4-FFF2-40B4-BE49-F238E27FC236}">
                  <a16:creationId xmlns:a16="http://schemas.microsoft.com/office/drawing/2014/main" id="{27946B41-487B-4CA7-7D5A-E4856CFD4B28}"/>
                </a:ext>
              </a:extLst>
            </p:cNvPr>
            <p:cNvSpPr>
              <a:spLocks noChangeArrowheads="1"/>
            </p:cNvSpPr>
            <p:nvPr/>
          </p:nvSpPr>
          <p:spPr bwMode="auto">
            <a:xfrm>
              <a:off x="4928" y="3452"/>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155778322</a:t>
              </a:r>
            </a:p>
          </p:txBody>
        </p:sp>
        <p:pic>
          <p:nvPicPr>
            <p:cNvPr id="26655" name="Picture 31">
              <a:extLst>
                <a:ext uri="{FF2B5EF4-FFF2-40B4-BE49-F238E27FC236}">
                  <a16:creationId xmlns:a16="http://schemas.microsoft.com/office/drawing/2014/main" id="{35EF4BDA-83A0-AAD7-8067-F1542D3CDAC7}"/>
                </a:ext>
              </a:extLst>
            </p:cNvPr>
            <p:cNvPicPr>
              <a:picLocks noChangeArrowheads="1"/>
            </p:cNvPicPr>
            <p:nvPr/>
          </p:nvPicPr>
          <p:blipFill>
            <a:blip r:embed="rId6">
              <a:extLst>
                <a:ext uri="{28A0092B-C50C-407E-A947-70E740481C1C}">
                  <a14:useLocalDpi xmlns:a14="http://schemas.microsoft.com/office/drawing/2010/main" val="0"/>
                </a:ext>
              </a:extLst>
            </a:blip>
            <a:srcRect b="53265"/>
            <a:stretch>
              <a:fillRect/>
            </a:stretch>
          </p:blipFill>
          <p:spPr bwMode="auto">
            <a:xfrm>
              <a:off x="4891" y="3500"/>
              <a:ext cx="458" cy="27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26656" name="Group 32">
            <a:extLst>
              <a:ext uri="{FF2B5EF4-FFF2-40B4-BE49-F238E27FC236}">
                <a16:creationId xmlns:a16="http://schemas.microsoft.com/office/drawing/2014/main" id="{1D268E83-11B9-050F-E7D4-F2AD511E7486}"/>
              </a:ext>
            </a:extLst>
          </p:cNvPr>
          <p:cNvGrpSpPr>
            <a:grpSpLocks/>
          </p:cNvGrpSpPr>
          <p:nvPr/>
        </p:nvGrpSpPr>
        <p:grpSpPr bwMode="auto">
          <a:xfrm>
            <a:off x="6596063" y="4014788"/>
            <a:ext cx="1311275" cy="2832100"/>
            <a:chOff x="4155" y="2529"/>
            <a:chExt cx="826" cy="1784"/>
          </a:xfrm>
        </p:grpSpPr>
        <p:sp useBgFill="1">
          <p:nvSpPr>
            <p:cNvPr id="26657" name="Freeform 33">
              <a:extLst>
                <a:ext uri="{FF2B5EF4-FFF2-40B4-BE49-F238E27FC236}">
                  <a16:creationId xmlns:a16="http://schemas.microsoft.com/office/drawing/2014/main" id="{A817A940-4CBF-6044-8D0A-CA841C3D28C1}"/>
                </a:ext>
              </a:extLst>
            </p:cNvPr>
            <p:cNvSpPr>
              <a:spLocks/>
            </p:cNvSpPr>
            <p:nvPr/>
          </p:nvSpPr>
          <p:spPr bwMode="auto">
            <a:xfrm>
              <a:off x="4155" y="2529"/>
              <a:ext cx="826" cy="1784"/>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Lst>
              <a:ahLst/>
              <a:cxnLst>
                <a:cxn ang="0">
                  <a:pos x="T0" y="T1"/>
                </a:cxn>
                <a:cxn ang="0">
                  <a:pos x="T2" y="T3"/>
                </a:cxn>
                <a:cxn ang="0">
                  <a:pos x="T4" y="T5"/>
                </a:cxn>
                <a:cxn ang="0">
                  <a:pos x="T6" y="T7"/>
                </a:cxn>
                <a:cxn ang="0">
                  <a:pos x="T8" y="T9"/>
                </a:cxn>
                <a:cxn ang="0">
                  <a:pos x="T10" y="T11"/>
                </a:cxn>
                <a:cxn ang="0">
                  <a:pos x="T12" y="T13"/>
                </a:cxn>
              </a:cxnLst>
              <a:rect l="0" t="0" r="r" b="b"/>
              <a:pathLst>
                <a:path w="826" h="1784">
                  <a:moveTo>
                    <a:pt x="334" y="0"/>
                  </a:moveTo>
                  <a:lnTo>
                    <a:pt x="0" y="955"/>
                  </a:lnTo>
                  <a:lnTo>
                    <a:pt x="101" y="1115"/>
                  </a:lnTo>
                  <a:lnTo>
                    <a:pt x="43" y="1227"/>
                  </a:lnTo>
                  <a:lnTo>
                    <a:pt x="242" y="1783"/>
                  </a:lnTo>
                  <a:lnTo>
                    <a:pt x="825" y="1167"/>
                  </a:lnTo>
                  <a:lnTo>
                    <a:pt x="334" y="0"/>
                  </a:lnTo>
                </a:path>
              </a:pathLst>
            </a:custGeom>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58" name="Rectangle 34">
              <a:extLst>
                <a:ext uri="{FF2B5EF4-FFF2-40B4-BE49-F238E27FC236}">
                  <a16:creationId xmlns:a16="http://schemas.microsoft.com/office/drawing/2014/main" id="{799B4ABD-6839-479E-A420-9DBF734EB37D}"/>
                </a:ext>
              </a:extLst>
            </p:cNvPr>
            <p:cNvSpPr>
              <a:spLocks noChangeArrowheads="1"/>
            </p:cNvSpPr>
            <p:nvPr/>
          </p:nvSpPr>
          <p:spPr bwMode="auto">
            <a:xfrm>
              <a:off x="4354" y="3462"/>
              <a:ext cx="379"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 .</a:t>
              </a:r>
            </a:p>
          </p:txBody>
        </p:sp>
      </p:grpSp>
      <p:grpSp>
        <p:nvGrpSpPr>
          <p:cNvPr id="26659" name="Group 35">
            <a:extLst>
              <a:ext uri="{FF2B5EF4-FFF2-40B4-BE49-F238E27FC236}">
                <a16:creationId xmlns:a16="http://schemas.microsoft.com/office/drawing/2014/main" id="{F902D411-A066-2136-E6B5-356C9811FD1A}"/>
              </a:ext>
            </a:extLst>
          </p:cNvPr>
          <p:cNvGrpSpPr>
            <a:grpSpLocks/>
          </p:cNvGrpSpPr>
          <p:nvPr/>
        </p:nvGrpSpPr>
        <p:grpSpPr bwMode="auto">
          <a:xfrm>
            <a:off x="3713163" y="5465763"/>
            <a:ext cx="619125" cy="558800"/>
            <a:chOff x="2339" y="3443"/>
            <a:chExt cx="390" cy="352"/>
          </a:xfrm>
        </p:grpSpPr>
        <p:pic>
          <p:nvPicPr>
            <p:cNvPr id="26660" name="Picture 36">
              <a:extLst>
                <a:ext uri="{FF2B5EF4-FFF2-40B4-BE49-F238E27FC236}">
                  <a16:creationId xmlns:a16="http://schemas.microsoft.com/office/drawing/2014/main" id="{246D93F8-FB66-4A8C-6A24-78690D4A3A35}"/>
                </a:ext>
              </a:extLst>
            </p:cNvPr>
            <p:cNvPicPr>
              <a:picLocks noChangeArrowheads="1"/>
            </p:cNvPicPr>
            <p:nvPr/>
          </p:nvPicPr>
          <p:blipFill>
            <a:blip r:embed="rId7">
              <a:extLst>
                <a:ext uri="{28A0092B-C50C-407E-A947-70E740481C1C}">
                  <a14:useLocalDpi xmlns:a14="http://schemas.microsoft.com/office/drawing/2010/main" val="0"/>
                </a:ext>
              </a:extLst>
            </a:blip>
            <a:srcRect l="51312" b="42639"/>
            <a:stretch>
              <a:fillRect/>
            </a:stretch>
          </p:blipFill>
          <p:spPr bwMode="auto">
            <a:xfrm>
              <a:off x="2369" y="3495"/>
              <a:ext cx="334" cy="3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661" name="Rectangle 37">
              <a:extLst>
                <a:ext uri="{FF2B5EF4-FFF2-40B4-BE49-F238E27FC236}">
                  <a16:creationId xmlns:a16="http://schemas.microsoft.com/office/drawing/2014/main" id="{A9DB1E68-A35D-9534-8CEF-9ED2B4EB67E1}"/>
                </a:ext>
              </a:extLst>
            </p:cNvPr>
            <p:cNvSpPr>
              <a:spLocks noChangeArrowheads="1"/>
            </p:cNvSpPr>
            <p:nvPr/>
          </p:nvSpPr>
          <p:spPr bwMode="auto">
            <a:xfrm>
              <a:off x="2339" y="3443"/>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580625685</a:t>
              </a:r>
            </a:p>
          </p:txBody>
        </p:sp>
      </p:grpSp>
      <p:sp>
        <p:nvSpPr>
          <p:cNvPr id="26662" name="Rectangle 38">
            <a:extLst>
              <a:ext uri="{FF2B5EF4-FFF2-40B4-BE49-F238E27FC236}">
                <a16:creationId xmlns:a16="http://schemas.microsoft.com/office/drawing/2014/main" id="{19E14B49-63D2-2589-6E06-7F4352F594F2}"/>
              </a:ext>
            </a:extLst>
          </p:cNvPr>
          <p:cNvSpPr>
            <a:spLocks noChangeArrowheads="1"/>
          </p:cNvSpPr>
          <p:nvPr/>
        </p:nvSpPr>
        <p:spPr bwMode="auto">
          <a:xfrm>
            <a:off x="6029325" y="912813"/>
            <a:ext cx="2589213" cy="2474912"/>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6663" name="Picture 39">
            <a:extLst>
              <a:ext uri="{FF2B5EF4-FFF2-40B4-BE49-F238E27FC236}">
                <a16:creationId xmlns:a16="http://schemas.microsoft.com/office/drawing/2014/main" id="{06EF7A1C-958A-36F1-BE84-3DC8052AE264}"/>
              </a:ext>
            </a:extLst>
          </p:cNvPr>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75400" y="1558925"/>
            <a:ext cx="1873250" cy="172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664" name="Oval 40">
            <a:extLst>
              <a:ext uri="{FF2B5EF4-FFF2-40B4-BE49-F238E27FC236}">
                <a16:creationId xmlns:a16="http://schemas.microsoft.com/office/drawing/2014/main" id="{2D3B3767-FB2B-F505-EDB9-3FFB0D07056F}"/>
              </a:ext>
            </a:extLst>
          </p:cNvPr>
          <p:cNvSpPr>
            <a:spLocks noChangeArrowheads="1"/>
          </p:cNvSpPr>
          <p:nvPr/>
        </p:nvSpPr>
        <p:spPr bwMode="auto">
          <a:xfrm>
            <a:off x="6864350" y="895350"/>
            <a:ext cx="1874838" cy="858838"/>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65" name="Rectangle 41">
            <a:extLst>
              <a:ext uri="{FF2B5EF4-FFF2-40B4-BE49-F238E27FC236}">
                <a16:creationId xmlns:a16="http://schemas.microsoft.com/office/drawing/2014/main" id="{74027417-1AB7-1664-C9D3-69FB51533129}"/>
              </a:ext>
            </a:extLst>
          </p:cNvPr>
          <p:cNvSpPr>
            <a:spLocks noChangeArrowheads="1"/>
          </p:cNvSpPr>
          <p:nvPr/>
        </p:nvSpPr>
        <p:spPr bwMode="auto">
          <a:xfrm>
            <a:off x="6157913" y="1104900"/>
            <a:ext cx="2251075" cy="3635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800" b="1">
                <a:latin typeface="Arial" panose="020B0604020202020204" pitchFamily="34" charset="0"/>
              </a:rPr>
              <a:t>Number 701466868</a:t>
            </a:r>
          </a:p>
        </p:txBody>
      </p:sp>
      <p:sp>
        <p:nvSpPr>
          <p:cNvPr id="26666" name="Line 42">
            <a:extLst>
              <a:ext uri="{FF2B5EF4-FFF2-40B4-BE49-F238E27FC236}">
                <a16:creationId xmlns:a16="http://schemas.microsoft.com/office/drawing/2014/main" id="{09BB31E7-71EC-DBF4-E9DA-CDE9ADD9DBF3}"/>
              </a:ext>
            </a:extLst>
          </p:cNvPr>
          <p:cNvSpPr>
            <a:spLocks noChangeShapeType="1"/>
          </p:cNvSpPr>
          <p:nvPr/>
        </p:nvSpPr>
        <p:spPr bwMode="auto">
          <a:xfrm flipH="1">
            <a:off x="3302000" y="2376488"/>
            <a:ext cx="2720975" cy="2432050"/>
          </a:xfrm>
          <a:prstGeom prst="line">
            <a:avLst/>
          </a:prstGeom>
          <a:noFill/>
          <a:ln w="508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67" name="AutoShape 43">
            <a:extLst>
              <a:ext uri="{FF2B5EF4-FFF2-40B4-BE49-F238E27FC236}">
                <a16:creationId xmlns:a16="http://schemas.microsoft.com/office/drawing/2014/main" id="{048B8493-715A-3DAC-DFC8-4EF4FD75F734}"/>
              </a:ext>
            </a:extLst>
          </p:cNvPr>
          <p:cNvSpPr>
            <a:spLocks noChangeArrowheads="1"/>
          </p:cNvSpPr>
          <p:nvPr/>
        </p:nvSpPr>
        <p:spPr bwMode="auto">
          <a:xfrm rot="10800000" flipH="1">
            <a:off x="7324725" y="3090863"/>
            <a:ext cx="1800225" cy="1076854"/>
          </a:xfrm>
          <a:prstGeom prst="wedgeRoundRectCallout">
            <a:avLst>
              <a:gd name="adj1" fmla="val -41671"/>
              <a:gd name="adj2" fmla="val 66667"/>
              <a:gd name="adj3" fmla="val 16667"/>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lIns="90488" tIns="44450" rIns="90488" bIns="44450" anchor="ctr"/>
          <a:lstStyle/>
          <a:p>
            <a:pPr algn="ctr" eaLnBrk="0" hangingPunct="0"/>
            <a:r>
              <a:rPr lang="en-US" altLang="en-US" b="1"/>
              <a:t>My hash</a:t>
            </a:r>
          </a:p>
          <a:p>
            <a:pPr algn="ctr" eaLnBrk="0" hangingPunct="0"/>
            <a:r>
              <a:rPr lang="en-US" altLang="en-US" b="1"/>
              <a:t>value is [2].</a:t>
            </a:r>
          </a:p>
        </p:txBody>
      </p:sp>
      <p:sp>
        <p:nvSpPr>
          <p:cNvPr id="2" name="Slide Number Placeholder 1">
            <a:extLst>
              <a:ext uri="{FF2B5EF4-FFF2-40B4-BE49-F238E27FC236}">
                <a16:creationId xmlns:a16="http://schemas.microsoft.com/office/drawing/2014/main" id="{92DC6D96-0750-A7B7-9DE9-2E4C2AE07E6F}"/>
              </a:ext>
            </a:extLst>
          </p:cNvPr>
          <p:cNvSpPr>
            <a:spLocks noGrp="1"/>
          </p:cNvSpPr>
          <p:nvPr>
            <p:ph type="sldNum" sz="quarter" idx="12"/>
          </p:nvPr>
        </p:nvSpPr>
        <p:spPr/>
        <p:txBody>
          <a:bodyPr/>
          <a:lstStyle/>
          <a:p>
            <a:fld id="{B3B5D61E-8C2A-42EE-BA4A-B98A506006DA}" type="slidenum">
              <a:rPr lang="en-US" altLang="en-US" smtClean="0"/>
              <a:pPr/>
              <a:t>12</a:t>
            </a:fld>
            <a:endParaRPr lang="en-US" altLang="en-US"/>
          </a:p>
        </p:txBody>
      </p:sp>
    </p:spTree>
  </p:cSld>
  <p:clrMapOvr>
    <a:masterClrMapping/>
  </p:clrMapOvr>
  <p:transition>
    <p:strips dir="l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DC15BB70-3747-0ACE-2BBF-AF05E9D66C78}"/>
              </a:ext>
            </a:extLst>
          </p:cNvPr>
          <p:cNvSpPr>
            <a:spLocks noGrp="1" noChangeArrowheads="1"/>
          </p:cNvSpPr>
          <p:nvPr>
            <p:ph type="title"/>
          </p:nvPr>
        </p:nvSpPr>
        <p:spPr>
          <a:noFill/>
          <a:ln/>
          <a:effectLst>
            <a:outerShdw dist="107763" dir="2700000" algn="ctr" rotWithShape="0">
              <a:schemeClr val="bg2"/>
            </a:outerShdw>
          </a:effectLst>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a:t>Collisions</a:t>
            </a:r>
          </a:p>
        </p:txBody>
      </p:sp>
      <p:sp>
        <p:nvSpPr>
          <p:cNvPr id="28675" name="Rectangle 3">
            <a:extLst>
              <a:ext uri="{FF2B5EF4-FFF2-40B4-BE49-F238E27FC236}">
                <a16:creationId xmlns:a16="http://schemas.microsoft.com/office/drawing/2014/main" id="{ACAAFC11-4F7E-7E24-7101-47B427F8C35A}"/>
              </a:ext>
            </a:extLst>
          </p:cNvPr>
          <p:cNvSpPr>
            <a:spLocks noGrp="1" noChangeArrowheads="1"/>
          </p:cNvSpPr>
          <p:nvPr>
            <p:ph sz="half" idx="1"/>
          </p:nvPr>
        </p:nvSpPr>
        <p:spPr>
          <a:xfrm>
            <a:off x="685800" y="1774825"/>
            <a:ext cx="4525963" cy="4114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sz="2800"/>
              <a:t>This is called a </a:t>
            </a:r>
            <a:r>
              <a:rPr lang="en-US" altLang="en-US" sz="2800" b="1" u="sng">
                <a:solidFill>
                  <a:schemeClr val="accent2"/>
                </a:solidFill>
              </a:rPr>
              <a:t>collision</a:t>
            </a:r>
            <a:r>
              <a:rPr lang="en-US" altLang="en-US" sz="2800"/>
              <a:t>, because there is already another valid record at [2].</a:t>
            </a:r>
          </a:p>
        </p:txBody>
      </p:sp>
      <p:sp useBgFill="1">
        <p:nvSpPr>
          <p:cNvPr id="28676" name="Freeform 4">
            <a:extLst>
              <a:ext uri="{FF2B5EF4-FFF2-40B4-BE49-F238E27FC236}">
                <a16:creationId xmlns:a16="http://schemas.microsoft.com/office/drawing/2014/main" id="{40860C3D-718C-90F3-4242-B13C59AC5C23}"/>
              </a:ext>
            </a:extLst>
          </p:cNvPr>
          <p:cNvSpPr>
            <a:spLocks/>
          </p:cNvSpPr>
          <p:nvPr/>
        </p:nvSpPr>
        <p:spPr bwMode="auto">
          <a:xfrm>
            <a:off x="6818313" y="3355975"/>
            <a:ext cx="1311275" cy="2832100"/>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Lst>
            <a:ahLst/>
            <a:cxnLst>
              <a:cxn ang="0">
                <a:pos x="T0" y="T1"/>
              </a:cxn>
              <a:cxn ang="0">
                <a:pos x="T2" y="T3"/>
              </a:cxn>
              <a:cxn ang="0">
                <a:pos x="T4" y="T5"/>
              </a:cxn>
              <a:cxn ang="0">
                <a:pos x="T6" y="T7"/>
              </a:cxn>
              <a:cxn ang="0">
                <a:pos x="T8" y="T9"/>
              </a:cxn>
              <a:cxn ang="0">
                <a:pos x="T10" y="T11"/>
              </a:cxn>
              <a:cxn ang="0">
                <a:pos x="T12" y="T13"/>
              </a:cxn>
            </a:cxnLst>
            <a:rect l="0" t="0" r="r" b="b"/>
            <a:pathLst>
              <a:path w="826" h="1784">
                <a:moveTo>
                  <a:pt x="334" y="0"/>
                </a:moveTo>
                <a:lnTo>
                  <a:pt x="0" y="955"/>
                </a:lnTo>
                <a:lnTo>
                  <a:pt x="101" y="1115"/>
                </a:lnTo>
                <a:lnTo>
                  <a:pt x="43" y="1227"/>
                </a:lnTo>
                <a:lnTo>
                  <a:pt x="242" y="1783"/>
                </a:lnTo>
                <a:lnTo>
                  <a:pt x="825" y="1167"/>
                </a:lnTo>
                <a:lnTo>
                  <a:pt x="334" y="0"/>
                </a:lnTo>
              </a:path>
            </a:pathLst>
          </a:custGeom>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7" name="Rectangle 5">
            <a:extLst>
              <a:ext uri="{FF2B5EF4-FFF2-40B4-BE49-F238E27FC236}">
                <a16:creationId xmlns:a16="http://schemas.microsoft.com/office/drawing/2014/main" id="{FB238A41-C17E-3F63-D3DF-4EAF7738334D}"/>
              </a:ext>
            </a:extLst>
          </p:cNvPr>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8" name="Line 6">
            <a:extLst>
              <a:ext uri="{FF2B5EF4-FFF2-40B4-BE49-F238E27FC236}">
                <a16:creationId xmlns:a16="http://schemas.microsoft.com/office/drawing/2014/main" id="{10805B16-E843-A2CE-32B0-A317D563966E}"/>
              </a:ext>
            </a:extLst>
          </p:cNvPr>
          <p:cNvSpPr>
            <a:spLocks noChangeShapeType="1"/>
          </p:cNvSpPr>
          <p:nvPr/>
        </p:nvSpPr>
        <p:spPr bwMode="auto">
          <a:xfrm>
            <a:off x="1752600" y="5338763"/>
            <a:ext cx="0"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9" name="Line 7">
            <a:extLst>
              <a:ext uri="{FF2B5EF4-FFF2-40B4-BE49-F238E27FC236}">
                <a16:creationId xmlns:a16="http://schemas.microsoft.com/office/drawing/2014/main" id="{33EAE0AB-DB9B-EBB5-04EC-592403EA18FF}"/>
              </a:ext>
            </a:extLst>
          </p:cNvPr>
          <p:cNvSpPr>
            <a:spLocks noChangeShapeType="1"/>
          </p:cNvSpPr>
          <p:nvPr/>
        </p:nvSpPr>
        <p:spPr bwMode="auto">
          <a:xfrm>
            <a:off x="2667000" y="5338763"/>
            <a:ext cx="0"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80" name="Line 8">
            <a:extLst>
              <a:ext uri="{FF2B5EF4-FFF2-40B4-BE49-F238E27FC236}">
                <a16:creationId xmlns:a16="http://schemas.microsoft.com/office/drawing/2014/main" id="{5B0B5C6D-3205-A899-5DFF-EB9311AB294A}"/>
              </a:ext>
            </a:extLst>
          </p:cNvPr>
          <p:cNvSpPr>
            <a:spLocks noChangeShapeType="1"/>
          </p:cNvSpPr>
          <p:nvPr/>
        </p:nvSpPr>
        <p:spPr bwMode="auto">
          <a:xfrm>
            <a:off x="3579813" y="5338763"/>
            <a:ext cx="1587"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81" name="Line 9">
            <a:extLst>
              <a:ext uri="{FF2B5EF4-FFF2-40B4-BE49-F238E27FC236}">
                <a16:creationId xmlns:a16="http://schemas.microsoft.com/office/drawing/2014/main" id="{BBD3AC80-A6BD-1340-BF89-42D673BF9156}"/>
              </a:ext>
            </a:extLst>
          </p:cNvPr>
          <p:cNvSpPr>
            <a:spLocks noChangeShapeType="1"/>
          </p:cNvSpPr>
          <p:nvPr/>
        </p:nvSpPr>
        <p:spPr bwMode="auto">
          <a:xfrm>
            <a:off x="4495800" y="5341938"/>
            <a:ext cx="0" cy="7842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82" name="Line 10">
            <a:extLst>
              <a:ext uri="{FF2B5EF4-FFF2-40B4-BE49-F238E27FC236}">
                <a16:creationId xmlns:a16="http://schemas.microsoft.com/office/drawing/2014/main" id="{F9BE2E9C-F418-B313-6947-33E17C0E2539}"/>
              </a:ext>
            </a:extLst>
          </p:cNvPr>
          <p:cNvSpPr>
            <a:spLocks noChangeShapeType="1"/>
          </p:cNvSpPr>
          <p:nvPr/>
        </p:nvSpPr>
        <p:spPr bwMode="auto">
          <a:xfrm>
            <a:off x="5410200" y="5341938"/>
            <a:ext cx="0" cy="7842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83" name="Line 11">
            <a:extLst>
              <a:ext uri="{FF2B5EF4-FFF2-40B4-BE49-F238E27FC236}">
                <a16:creationId xmlns:a16="http://schemas.microsoft.com/office/drawing/2014/main" id="{BD66B160-5989-2322-CAC5-F4C142FC72BA}"/>
              </a:ext>
            </a:extLst>
          </p:cNvPr>
          <p:cNvSpPr>
            <a:spLocks noChangeShapeType="1"/>
          </p:cNvSpPr>
          <p:nvPr/>
        </p:nvSpPr>
        <p:spPr bwMode="auto">
          <a:xfrm>
            <a:off x="6324600" y="5337175"/>
            <a:ext cx="0" cy="7937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84" name="Rectangle 12">
            <a:extLst>
              <a:ext uri="{FF2B5EF4-FFF2-40B4-BE49-F238E27FC236}">
                <a16:creationId xmlns:a16="http://schemas.microsoft.com/office/drawing/2014/main" id="{A763D794-E086-CF85-9C57-19F09074544B}"/>
              </a:ext>
            </a:extLst>
          </p:cNvPr>
          <p:cNvSpPr>
            <a:spLocks noChangeArrowheads="1"/>
          </p:cNvSpPr>
          <p:nvPr/>
        </p:nvSpPr>
        <p:spPr bwMode="auto">
          <a:xfrm>
            <a:off x="962025"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[ 0 ]</a:t>
            </a:r>
          </a:p>
        </p:txBody>
      </p:sp>
      <p:sp>
        <p:nvSpPr>
          <p:cNvPr id="28685" name="Rectangle 13">
            <a:extLst>
              <a:ext uri="{FF2B5EF4-FFF2-40B4-BE49-F238E27FC236}">
                <a16:creationId xmlns:a16="http://schemas.microsoft.com/office/drawing/2014/main" id="{1C373D18-CA5F-56BB-DB22-214D0A52BD27}"/>
              </a:ext>
            </a:extLst>
          </p:cNvPr>
          <p:cNvSpPr>
            <a:spLocks noChangeArrowheads="1"/>
          </p:cNvSpPr>
          <p:nvPr/>
        </p:nvSpPr>
        <p:spPr bwMode="auto">
          <a:xfrm>
            <a:off x="1822450"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[ 1 ]</a:t>
            </a:r>
          </a:p>
        </p:txBody>
      </p:sp>
      <p:sp>
        <p:nvSpPr>
          <p:cNvPr id="28686" name="Rectangle 14">
            <a:extLst>
              <a:ext uri="{FF2B5EF4-FFF2-40B4-BE49-F238E27FC236}">
                <a16:creationId xmlns:a16="http://schemas.microsoft.com/office/drawing/2014/main" id="{067A09D0-A017-7CF9-192E-E5264CF18EFF}"/>
              </a:ext>
            </a:extLst>
          </p:cNvPr>
          <p:cNvSpPr>
            <a:spLocks noChangeArrowheads="1"/>
          </p:cNvSpPr>
          <p:nvPr/>
        </p:nvSpPr>
        <p:spPr bwMode="auto">
          <a:xfrm>
            <a:off x="2736850"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[ 2 ]</a:t>
            </a:r>
          </a:p>
        </p:txBody>
      </p:sp>
      <p:sp>
        <p:nvSpPr>
          <p:cNvPr id="28687" name="Rectangle 15">
            <a:extLst>
              <a:ext uri="{FF2B5EF4-FFF2-40B4-BE49-F238E27FC236}">
                <a16:creationId xmlns:a16="http://schemas.microsoft.com/office/drawing/2014/main" id="{A7927755-18A8-437E-55C1-33E409224475}"/>
              </a:ext>
            </a:extLst>
          </p:cNvPr>
          <p:cNvSpPr>
            <a:spLocks noChangeArrowheads="1"/>
          </p:cNvSpPr>
          <p:nvPr/>
        </p:nvSpPr>
        <p:spPr bwMode="auto">
          <a:xfrm>
            <a:off x="361791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[ 3 ]</a:t>
            </a:r>
          </a:p>
        </p:txBody>
      </p:sp>
      <p:sp>
        <p:nvSpPr>
          <p:cNvPr id="28688" name="Rectangle 16">
            <a:extLst>
              <a:ext uri="{FF2B5EF4-FFF2-40B4-BE49-F238E27FC236}">
                <a16:creationId xmlns:a16="http://schemas.microsoft.com/office/drawing/2014/main" id="{1D8A6BD3-0292-F3B9-073C-CFC63BC80112}"/>
              </a:ext>
            </a:extLst>
          </p:cNvPr>
          <p:cNvSpPr>
            <a:spLocks noChangeArrowheads="1"/>
          </p:cNvSpPr>
          <p:nvPr/>
        </p:nvSpPr>
        <p:spPr bwMode="auto">
          <a:xfrm>
            <a:off x="453231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[ 4 ]</a:t>
            </a:r>
          </a:p>
        </p:txBody>
      </p:sp>
      <p:sp>
        <p:nvSpPr>
          <p:cNvPr id="28689" name="Rectangle 17">
            <a:extLst>
              <a:ext uri="{FF2B5EF4-FFF2-40B4-BE49-F238E27FC236}">
                <a16:creationId xmlns:a16="http://schemas.microsoft.com/office/drawing/2014/main" id="{3C8A32E0-F329-DE7F-4FA4-BEB851B77DAD}"/>
              </a:ext>
            </a:extLst>
          </p:cNvPr>
          <p:cNvSpPr>
            <a:spLocks noChangeArrowheads="1"/>
          </p:cNvSpPr>
          <p:nvPr/>
        </p:nvSpPr>
        <p:spPr bwMode="auto">
          <a:xfrm>
            <a:off x="550386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[ 5 ]</a:t>
            </a:r>
          </a:p>
        </p:txBody>
      </p:sp>
      <p:sp>
        <p:nvSpPr>
          <p:cNvPr id="28690" name="Rectangle 18">
            <a:extLst>
              <a:ext uri="{FF2B5EF4-FFF2-40B4-BE49-F238E27FC236}">
                <a16:creationId xmlns:a16="http://schemas.microsoft.com/office/drawing/2014/main" id="{47EBE715-FFA7-F34F-E592-9F6186879376}"/>
              </a:ext>
            </a:extLst>
          </p:cNvPr>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1" name="Rectangle 19">
            <a:extLst>
              <a:ext uri="{FF2B5EF4-FFF2-40B4-BE49-F238E27FC236}">
                <a16:creationId xmlns:a16="http://schemas.microsoft.com/office/drawing/2014/main" id="{A7FB8857-1516-9C3F-EF16-149A1ED1E8D4}"/>
              </a:ext>
            </a:extLst>
          </p:cNvPr>
          <p:cNvSpPr>
            <a:spLocks noChangeArrowheads="1"/>
          </p:cNvSpPr>
          <p:nvPr/>
        </p:nvSpPr>
        <p:spPr bwMode="auto">
          <a:xfrm>
            <a:off x="7826375" y="4881563"/>
            <a:ext cx="977900"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[ 700]</a:t>
            </a:r>
          </a:p>
        </p:txBody>
      </p:sp>
      <p:grpSp>
        <p:nvGrpSpPr>
          <p:cNvPr id="28692" name="Group 20">
            <a:extLst>
              <a:ext uri="{FF2B5EF4-FFF2-40B4-BE49-F238E27FC236}">
                <a16:creationId xmlns:a16="http://schemas.microsoft.com/office/drawing/2014/main" id="{08AE2822-9AB2-7BA6-D240-75CBD3A6AB2B}"/>
              </a:ext>
            </a:extLst>
          </p:cNvPr>
          <p:cNvGrpSpPr>
            <a:grpSpLocks/>
          </p:cNvGrpSpPr>
          <p:nvPr/>
        </p:nvGrpSpPr>
        <p:grpSpPr bwMode="auto">
          <a:xfrm>
            <a:off x="4598988" y="5475288"/>
            <a:ext cx="671512" cy="519112"/>
            <a:chOff x="2897" y="3449"/>
            <a:chExt cx="423" cy="327"/>
          </a:xfrm>
        </p:grpSpPr>
        <p:sp>
          <p:nvSpPr>
            <p:cNvPr id="28693" name="Rectangle 21">
              <a:extLst>
                <a:ext uri="{FF2B5EF4-FFF2-40B4-BE49-F238E27FC236}">
                  <a16:creationId xmlns:a16="http://schemas.microsoft.com/office/drawing/2014/main" id="{488E15BB-FBC3-DABA-16D5-365C8FF7459F}"/>
                </a:ext>
              </a:extLst>
            </p:cNvPr>
            <p:cNvSpPr>
              <a:spLocks noChangeArrowheads="1"/>
            </p:cNvSpPr>
            <p:nvPr/>
          </p:nvSpPr>
          <p:spPr bwMode="auto">
            <a:xfrm>
              <a:off x="2897" y="3449"/>
              <a:ext cx="423"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506643548</a:t>
              </a:r>
            </a:p>
          </p:txBody>
        </p:sp>
        <p:pic>
          <p:nvPicPr>
            <p:cNvPr id="28694" name="Picture 22">
              <a:extLst>
                <a:ext uri="{FF2B5EF4-FFF2-40B4-BE49-F238E27FC236}">
                  <a16:creationId xmlns:a16="http://schemas.microsoft.com/office/drawing/2014/main" id="{13F35190-3A00-93E9-39ED-F045E34CC083}"/>
                </a:ext>
              </a:extLst>
            </p:cNvPr>
            <p:cNvPicPr>
              <a:picLocks noChangeArrowheads="1"/>
            </p:cNvPicPr>
            <p:nvPr/>
          </p:nvPicPr>
          <p:blipFill>
            <a:blip r:embed="rId3">
              <a:extLst>
                <a:ext uri="{28A0092B-C50C-407E-A947-70E740481C1C}">
                  <a14:useLocalDpi xmlns:a14="http://schemas.microsoft.com/office/drawing/2010/main" val="0"/>
                </a:ext>
              </a:extLst>
            </a:blip>
            <a:srcRect r="35910" b="42465"/>
            <a:stretch>
              <a:fillRect/>
            </a:stretch>
          </p:blipFill>
          <p:spPr bwMode="auto">
            <a:xfrm>
              <a:off x="2945" y="3524"/>
              <a:ext cx="257" cy="25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28695" name="Group 23">
            <a:extLst>
              <a:ext uri="{FF2B5EF4-FFF2-40B4-BE49-F238E27FC236}">
                <a16:creationId xmlns:a16="http://schemas.microsoft.com/office/drawing/2014/main" id="{E0A2F395-1FD4-085B-6E64-D071E43FE4F7}"/>
              </a:ext>
            </a:extLst>
          </p:cNvPr>
          <p:cNvGrpSpPr>
            <a:grpSpLocks/>
          </p:cNvGrpSpPr>
          <p:nvPr/>
        </p:nvGrpSpPr>
        <p:grpSpPr bwMode="auto">
          <a:xfrm>
            <a:off x="2822575" y="5449888"/>
            <a:ext cx="671513" cy="569912"/>
            <a:chOff x="1778" y="3433"/>
            <a:chExt cx="423" cy="359"/>
          </a:xfrm>
        </p:grpSpPr>
        <p:sp>
          <p:nvSpPr>
            <p:cNvPr id="28696" name="Rectangle 24">
              <a:extLst>
                <a:ext uri="{FF2B5EF4-FFF2-40B4-BE49-F238E27FC236}">
                  <a16:creationId xmlns:a16="http://schemas.microsoft.com/office/drawing/2014/main" id="{AD24B576-E7F3-DFC1-B0B7-8F1311305C9F}"/>
                </a:ext>
              </a:extLst>
            </p:cNvPr>
            <p:cNvSpPr>
              <a:spLocks noChangeArrowheads="1"/>
            </p:cNvSpPr>
            <p:nvPr/>
          </p:nvSpPr>
          <p:spPr bwMode="auto">
            <a:xfrm>
              <a:off x="1778" y="3433"/>
              <a:ext cx="423"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233667136</a:t>
              </a:r>
            </a:p>
          </p:txBody>
        </p:sp>
        <p:pic>
          <p:nvPicPr>
            <p:cNvPr id="28697" name="Picture 25">
              <a:extLst>
                <a:ext uri="{FF2B5EF4-FFF2-40B4-BE49-F238E27FC236}">
                  <a16:creationId xmlns:a16="http://schemas.microsoft.com/office/drawing/2014/main" id="{CE51AF6D-BE8E-2A9C-A3A9-376B9CB9C889}"/>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6" y="3488"/>
              <a:ext cx="327" cy="3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28698" name="Group 26">
            <a:extLst>
              <a:ext uri="{FF2B5EF4-FFF2-40B4-BE49-F238E27FC236}">
                <a16:creationId xmlns:a16="http://schemas.microsoft.com/office/drawing/2014/main" id="{8638D870-AA92-9216-21C6-603DB2245CD6}"/>
              </a:ext>
            </a:extLst>
          </p:cNvPr>
          <p:cNvGrpSpPr>
            <a:grpSpLocks/>
          </p:cNvGrpSpPr>
          <p:nvPr/>
        </p:nvGrpSpPr>
        <p:grpSpPr bwMode="auto">
          <a:xfrm>
            <a:off x="1906588" y="5445125"/>
            <a:ext cx="619125" cy="577850"/>
            <a:chOff x="1201" y="3430"/>
            <a:chExt cx="390" cy="364"/>
          </a:xfrm>
        </p:grpSpPr>
        <p:sp>
          <p:nvSpPr>
            <p:cNvPr id="28699" name="Rectangle 27">
              <a:extLst>
                <a:ext uri="{FF2B5EF4-FFF2-40B4-BE49-F238E27FC236}">
                  <a16:creationId xmlns:a16="http://schemas.microsoft.com/office/drawing/2014/main" id="{F5CBD8FF-E282-2A66-FE9E-A24D83FE0BC4}"/>
                </a:ext>
              </a:extLst>
            </p:cNvPr>
            <p:cNvSpPr>
              <a:spLocks noChangeArrowheads="1"/>
            </p:cNvSpPr>
            <p:nvPr/>
          </p:nvSpPr>
          <p:spPr bwMode="auto">
            <a:xfrm>
              <a:off x="1201" y="3430"/>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281942902</a:t>
              </a:r>
            </a:p>
          </p:txBody>
        </p:sp>
        <p:pic>
          <p:nvPicPr>
            <p:cNvPr id="28700" name="Picture 28">
              <a:extLst>
                <a:ext uri="{FF2B5EF4-FFF2-40B4-BE49-F238E27FC236}">
                  <a16:creationId xmlns:a16="http://schemas.microsoft.com/office/drawing/2014/main" id="{D2BE991C-4FB5-7FD5-6F96-38CBE5F1B200}"/>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 y="3493"/>
              <a:ext cx="335" cy="30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28701" name="Group 29">
            <a:extLst>
              <a:ext uri="{FF2B5EF4-FFF2-40B4-BE49-F238E27FC236}">
                <a16:creationId xmlns:a16="http://schemas.microsoft.com/office/drawing/2014/main" id="{897DFB7A-70D8-0A81-3999-DF85767ECF7B}"/>
              </a:ext>
            </a:extLst>
          </p:cNvPr>
          <p:cNvGrpSpPr>
            <a:grpSpLocks/>
          </p:cNvGrpSpPr>
          <p:nvPr/>
        </p:nvGrpSpPr>
        <p:grpSpPr bwMode="auto">
          <a:xfrm>
            <a:off x="7764463" y="5480050"/>
            <a:ext cx="727075" cy="508000"/>
            <a:chOff x="4891" y="3452"/>
            <a:chExt cx="458" cy="320"/>
          </a:xfrm>
        </p:grpSpPr>
        <p:sp>
          <p:nvSpPr>
            <p:cNvPr id="28702" name="Rectangle 30">
              <a:extLst>
                <a:ext uri="{FF2B5EF4-FFF2-40B4-BE49-F238E27FC236}">
                  <a16:creationId xmlns:a16="http://schemas.microsoft.com/office/drawing/2014/main" id="{7BEF822F-4C41-75E9-592F-6BCBEC1F23F3}"/>
                </a:ext>
              </a:extLst>
            </p:cNvPr>
            <p:cNvSpPr>
              <a:spLocks noChangeArrowheads="1"/>
            </p:cNvSpPr>
            <p:nvPr/>
          </p:nvSpPr>
          <p:spPr bwMode="auto">
            <a:xfrm>
              <a:off x="4928" y="3452"/>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155778322</a:t>
              </a:r>
            </a:p>
          </p:txBody>
        </p:sp>
        <p:pic>
          <p:nvPicPr>
            <p:cNvPr id="28703" name="Picture 31">
              <a:extLst>
                <a:ext uri="{FF2B5EF4-FFF2-40B4-BE49-F238E27FC236}">
                  <a16:creationId xmlns:a16="http://schemas.microsoft.com/office/drawing/2014/main" id="{99D8E7DF-559A-7635-8B78-2D78FE683A34}"/>
                </a:ext>
              </a:extLst>
            </p:cNvPr>
            <p:cNvPicPr>
              <a:picLocks noChangeArrowheads="1"/>
            </p:cNvPicPr>
            <p:nvPr/>
          </p:nvPicPr>
          <p:blipFill>
            <a:blip r:embed="rId6">
              <a:extLst>
                <a:ext uri="{28A0092B-C50C-407E-A947-70E740481C1C}">
                  <a14:useLocalDpi xmlns:a14="http://schemas.microsoft.com/office/drawing/2010/main" val="0"/>
                </a:ext>
              </a:extLst>
            </a:blip>
            <a:srcRect b="53265"/>
            <a:stretch>
              <a:fillRect/>
            </a:stretch>
          </p:blipFill>
          <p:spPr bwMode="auto">
            <a:xfrm>
              <a:off x="4891" y="3500"/>
              <a:ext cx="458" cy="27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28704" name="Group 32">
            <a:extLst>
              <a:ext uri="{FF2B5EF4-FFF2-40B4-BE49-F238E27FC236}">
                <a16:creationId xmlns:a16="http://schemas.microsoft.com/office/drawing/2014/main" id="{F440812C-9876-7F14-35BF-1D3C81B33713}"/>
              </a:ext>
            </a:extLst>
          </p:cNvPr>
          <p:cNvGrpSpPr>
            <a:grpSpLocks/>
          </p:cNvGrpSpPr>
          <p:nvPr/>
        </p:nvGrpSpPr>
        <p:grpSpPr bwMode="auto">
          <a:xfrm>
            <a:off x="6596063" y="4014788"/>
            <a:ext cx="1311275" cy="2832100"/>
            <a:chOff x="4155" y="2529"/>
            <a:chExt cx="826" cy="1784"/>
          </a:xfrm>
        </p:grpSpPr>
        <p:sp useBgFill="1">
          <p:nvSpPr>
            <p:cNvPr id="28705" name="Freeform 33">
              <a:extLst>
                <a:ext uri="{FF2B5EF4-FFF2-40B4-BE49-F238E27FC236}">
                  <a16:creationId xmlns:a16="http://schemas.microsoft.com/office/drawing/2014/main" id="{42E02F40-8E3C-1AF4-D8A4-B0A40161F151}"/>
                </a:ext>
              </a:extLst>
            </p:cNvPr>
            <p:cNvSpPr>
              <a:spLocks/>
            </p:cNvSpPr>
            <p:nvPr/>
          </p:nvSpPr>
          <p:spPr bwMode="auto">
            <a:xfrm>
              <a:off x="4155" y="2529"/>
              <a:ext cx="826" cy="1784"/>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Lst>
              <a:ahLst/>
              <a:cxnLst>
                <a:cxn ang="0">
                  <a:pos x="T0" y="T1"/>
                </a:cxn>
                <a:cxn ang="0">
                  <a:pos x="T2" y="T3"/>
                </a:cxn>
                <a:cxn ang="0">
                  <a:pos x="T4" y="T5"/>
                </a:cxn>
                <a:cxn ang="0">
                  <a:pos x="T6" y="T7"/>
                </a:cxn>
                <a:cxn ang="0">
                  <a:pos x="T8" y="T9"/>
                </a:cxn>
                <a:cxn ang="0">
                  <a:pos x="T10" y="T11"/>
                </a:cxn>
                <a:cxn ang="0">
                  <a:pos x="T12" y="T13"/>
                </a:cxn>
              </a:cxnLst>
              <a:rect l="0" t="0" r="r" b="b"/>
              <a:pathLst>
                <a:path w="826" h="1784">
                  <a:moveTo>
                    <a:pt x="334" y="0"/>
                  </a:moveTo>
                  <a:lnTo>
                    <a:pt x="0" y="955"/>
                  </a:lnTo>
                  <a:lnTo>
                    <a:pt x="101" y="1115"/>
                  </a:lnTo>
                  <a:lnTo>
                    <a:pt x="43" y="1227"/>
                  </a:lnTo>
                  <a:lnTo>
                    <a:pt x="242" y="1783"/>
                  </a:lnTo>
                  <a:lnTo>
                    <a:pt x="825" y="1167"/>
                  </a:lnTo>
                  <a:lnTo>
                    <a:pt x="334" y="0"/>
                  </a:lnTo>
                </a:path>
              </a:pathLst>
            </a:custGeom>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06" name="Rectangle 34">
              <a:extLst>
                <a:ext uri="{FF2B5EF4-FFF2-40B4-BE49-F238E27FC236}">
                  <a16:creationId xmlns:a16="http://schemas.microsoft.com/office/drawing/2014/main" id="{03FC1FAF-8BED-24D5-C1B8-15B024AB6706}"/>
                </a:ext>
              </a:extLst>
            </p:cNvPr>
            <p:cNvSpPr>
              <a:spLocks noChangeArrowheads="1"/>
            </p:cNvSpPr>
            <p:nvPr/>
          </p:nvSpPr>
          <p:spPr bwMode="auto">
            <a:xfrm>
              <a:off x="4354" y="3462"/>
              <a:ext cx="379"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 .</a:t>
              </a:r>
            </a:p>
          </p:txBody>
        </p:sp>
      </p:grpSp>
      <p:grpSp>
        <p:nvGrpSpPr>
          <p:cNvPr id="28707" name="Group 35">
            <a:extLst>
              <a:ext uri="{FF2B5EF4-FFF2-40B4-BE49-F238E27FC236}">
                <a16:creationId xmlns:a16="http://schemas.microsoft.com/office/drawing/2014/main" id="{7488D2DF-B2CE-37C6-33F3-B12DBC2EC4DD}"/>
              </a:ext>
            </a:extLst>
          </p:cNvPr>
          <p:cNvGrpSpPr>
            <a:grpSpLocks/>
          </p:cNvGrpSpPr>
          <p:nvPr/>
        </p:nvGrpSpPr>
        <p:grpSpPr bwMode="auto">
          <a:xfrm>
            <a:off x="3713163" y="5465763"/>
            <a:ext cx="619125" cy="558800"/>
            <a:chOff x="2339" y="3443"/>
            <a:chExt cx="390" cy="352"/>
          </a:xfrm>
        </p:grpSpPr>
        <p:pic>
          <p:nvPicPr>
            <p:cNvPr id="28708" name="Picture 36">
              <a:extLst>
                <a:ext uri="{FF2B5EF4-FFF2-40B4-BE49-F238E27FC236}">
                  <a16:creationId xmlns:a16="http://schemas.microsoft.com/office/drawing/2014/main" id="{1206FAC4-CB97-1DBD-FE48-02CFC62670BA}"/>
                </a:ext>
              </a:extLst>
            </p:cNvPr>
            <p:cNvPicPr>
              <a:picLocks noChangeArrowheads="1"/>
            </p:cNvPicPr>
            <p:nvPr/>
          </p:nvPicPr>
          <p:blipFill>
            <a:blip r:embed="rId7">
              <a:extLst>
                <a:ext uri="{28A0092B-C50C-407E-A947-70E740481C1C}">
                  <a14:useLocalDpi xmlns:a14="http://schemas.microsoft.com/office/drawing/2010/main" val="0"/>
                </a:ext>
              </a:extLst>
            </a:blip>
            <a:srcRect l="51312" b="42639"/>
            <a:stretch>
              <a:fillRect/>
            </a:stretch>
          </p:blipFill>
          <p:spPr bwMode="auto">
            <a:xfrm>
              <a:off x="2369" y="3495"/>
              <a:ext cx="334" cy="3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709" name="Rectangle 37">
              <a:extLst>
                <a:ext uri="{FF2B5EF4-FFF2-40B4-BE49-F238E27FC236}">
                  <a16:creationId xmlns:a16="http://schemas.microsoft.com/office/drawing/2014/main" id="{0EE87966-528E-0F26-29AC-EE1169F049DC}"/>
                </a:ext>
              </a:extLst>
            </p:cNvPr>
            <p:cNvSpPr>
              <a:spLocks noChangeArrowheads="1"/>
            </p:cNvSpPr>
            <p:nvPr/>
          </p:nvSpPr>
          <p:spPr bwMode="auto">
            <a:xfrm>
              <a:off x="2339" y="3443"/>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580625685</a:t>
              </a:r>
            </a:p>
          </p:txBody>
        </p:sp>
      </p:grpSp>
      <p:sp>
        <p:nvSpPr>
          <p:cNvPr id="28710" name="Rectangle 38">
            <a:extLst>
              <a:ext uri="{FF2B5EF4-FFF2-40B4-BE49-F238E27FC236}">
                <a16:creationId xmlns:a16="http://schemas.microsoft.com/office/drawing/2014/main" id="{1298FA2C-0900-7158-07D2-2A90ADD5485B}"/>
              </a:ext>
            </a:extLst>
          </p:cNvPr>
          <p:cNvSpPr>
            <a:spLocks noChangeArrowheads="1"/>
          </p:cNvSpPr>
          <p:nvPr/>
        </p:nvSpPr>
        <p:spPr bwMode="auto">
          <a:xfrm>
            <a:off x="6029325" y="912813"/>
            <a:ext cx="2589213" cy="2474912"/>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8711" name="Picture 39">
            <a:extLst>
              <a:ext uri="{FF2B5EF4-FFF2-40B4-BE49-F238E27FC236}">
                <a16:creationId xmlns:a16="http://schemas.microsoft.com/office/drawing/2014/main" id="{8E02AB1B-79E9-B971-B35A-AA7478264E95}"/>
              </a:ext>
            </a:extLst>
          </p:cNvPr>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75400" y="1558925"/>
            <a:ext cx="1873250" cy="172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712" name="Oval 40">
            <a:extLst>
              <a:ext uri="{FF2B5EF4-FFF2-40B4-BE49-F238E27FC236}">
                <a16:creationId xmlns:a16="http://schemas.microsoft.com/office/drawing/2014/main" id="{847BC114-845C-CD4D-0CA1-963B21056377}"/>
              </a:ext>
            </a:extLst>
          </p:cNvPr>
          <p:cNvSpPr>
            <a:spLocks noChangeArrowheads="1"/>
          </p:cNvSpPr>
          <p:nvPr/>
        </p:nvSpPr>
        <p:spPr bwMode="auto">
          <a:xfrm>
            <a:off x="6864350" y="895350"/>
            <a:ext cx="1874838" cy="858838"/>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13" name="Rectangle 41">
            <a:extLst>
              <a:ext uri="{FF2B5EF4-FFF2-40B4-BE49-F238E27FC236}">
                <a16:creationId xmlns:a16="http://schemas.microsoft.com/office/drawing/2014/main" id="{91AC3D5D-66C6-17E5-E641-3A5219A9AC69}"/>
              </a:ext>
            </a:extLst>
          </p:cNvPr>
          <p:cNvSpPr>
            <a:spLocks noChangeArrowheads="1"/>
          </p:cNvSpPr>
          <p:nvPr/>
        </p:nvSpPr>
        <p:spPr bwMode="auto">
          <a:xfrm>
            <a:off x="6157913" y="1104900"/>
            <a:ext cx="2251075" cy="3635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800" b="1">
                <a:latin typeface="Arial" panose="020B0604020202020204" pitchFamily="34" charset="0"/>
              </a:rPr>
              <a:t>Number 701466868</a:t>
            </a:r>
          </a:p>
        </p:txBody>
      </p:sp>
      <p:pic>
        <p:nvPicPr>
          <p:cNvPr id="28714" name="Picture 42">
            <a:extLst>
              <a:ext uri="{FF2B5EF4-FFF2-40B4-BE49-F238E27FC236}">
                <a16:creationId xmlns:a16="http://schemas.microsoft.com/office/drawing/2014/main" id="{BEC10A3D-9466-0E11-9FBE-BD212D708681}"/>
              </a:ext>
            </a:extLst>
          </p:cNvPr>
          <p:cNvPicPr>
            <a:picLocks noChangeArrowheads="1"/>
          </p:cNvPicPr>
          <p:nvPr/>
        </p:nvPicPr>
        <p:blipFill>
          <a:blip r:embed="rId9">
            <a:extLst>
              <a:ext uri="{28A0092B-C50C-407E-A947-70E740481C1C}">
                <a14:useLocalDpi xmlns:a14="http://schemas.microsoft.com/office/drawing/2010/main" val="0"/>
              </a:ext>
            </a:extLst>
          </a:blip>
          <a:srcRect t="67752" r="46098"/>
          <a:stretch>
            <a:fillRect/>
          </a:stretch>
        </p:blipFill>
        <p:spPr bwMode="auto">
          <a:xfrm>
            <a:off x="3343275" y="5910263"/>
            <a:ext cx="1304925" cy="7699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715" name="AutoShape 43">
            <a:extLst>
              <a:ext uri="{FF2B5EF4-FFF2-40B4-BE49-F238E27FC236}">
                <a16:creationId xmlns:a16="http://schemas.microsoft.com/office/drawing/2014/main" id="{86CC5340-0C20-4F6D-57CE-8A36D001894D}"/>
              </a:ext>
            </a:extLst>
          </p:cNvPr>
          <p:cNvSpPr>
            <a:spLocks noChangeArrowheads="1"/>
          </p:cNvSpPr>
          <p:nvPr/>
        </p:nvSpPr>
        <p:spPr bwMode="auto">
          <a:xfrm>
            <a:off x="169863" y="3181350"/>
            <a:ext cx="3978275" cy="17113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eaLnBrk="0" hangingPunct="0"/>
            <a:r>
              <a:rPr lang="en-US" altLang="en-US" sz="2800" b="1"/>
              <a:t>When a collision occurs,</a:t>
            </a:r>
          </a:p>
          <a:p>
            <a:pPr algn="ctr" eaLnBrk="0" hangingPunct="0"/>
            <a:r>
              <a:rPr lang="en-US" altLang="en-US" sz="2800" b="1"/>
              <a:t>move forward until you</a:t>
            </a:r>
          </a:p>
          <a:p>
            <a:pPr algn="ctr" eaLnBrk="0" hangingPunct="0"/>
            <a:r>
              <a:rPr lang="en-US" altLang="en-US" sz="2800" b="1"/>
              <a:t>find an empty spot.</a:t>
            </a:r>
          </a:p>
        </p:txBody>
      </p:sp>
      <p:sp>
        <p:nvSpPr>
          <p:cNvPr id="28716" name="Line 44">
            <a:extLst>
              <a:ext uri="{FF2B5EF4-FFF2-40B4-BE49-F238E27FC236}">
                <a16:creationId xmlns:a16="http://schemas.microsoft.com/office/drawing/2014/main" id="{C9B036E1-2627-1E66-F53E-CE6C93915653}"/>
              </a:ext>
            </a:extLst>
          </p:cNvPr>
          <p:cNvSpPr>
            <a:spLocks noChangeShapeType="1"/>
          </p:cNvSpPr>
          <p:nvPr/>
        </p:nvSpPr>
        <p:spPr bwMode="auto">
          <a:xfrm flipH="1">
            <a:off x="4191000" y="2376488"/>
            <a:ext cx="1831975" cy="2449512"/>
          </a:xfrm>
          <a:prstGeom prst="line">
            <a:avLst/>
          </a:prstGeom>
          <a:noFill/>
          <a:ln w="508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Slide Number Placeholder 1">
            <a:extLst>
              <a:ext uri="{FF2B5EF4-FFF2-40B4-BE49-F238E27FC236}">
                <a16:creationId xmlns:a16="http://schemas.microsoft.com/office/drawing/2014/main" id="{711ACADF-AC5A-F746-D033-80E54FD3EDC6}"/>
              </a:ext>
            </a:extLst>
          </p:cNvPr>
          <p:cNvSpPr>
            <a:spLocks noGrp="1"/>
          </p:cNvSpPr>
          <p:nvPr>
            <p:ph type="sldNum" sz="quarter" idx="12"/>
          </p:nvPr>
        </p:nvSpPr>
        <p:spPr/>
        <p:txBody>
          <a:bodyPr/>
          <a:lstStyle/>
          <a:p>
            <a:fld id="{B3B5D61E-8C2A-42EE-BA4A-B98A506006DA}" type="slidenum">
              <a:rPr lang="en-US" altLang="en-US" smtClean="0"/>
              <a:pPr/>
              <a:t>13</a:t>
            </a:fld>
            <a:endParaRPr lang="en-US" altLang="en-US"/>
          </a:p>
        </p:txBody>
      </p:sp>
    </p:spTree>
  </p:cSld>
  <p:clrMapOvr>
    <a:masterClrMapping/>
  </p:clrMapOvr>
  <p:transition>
    <p:strips dir="l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55C35070-3E85-2695-53D5-23FC52C14ACE}"/>
              </a:ext>
            </a:extLst>
          </p:cNvPr>
          <p:cNvSpPr>
            <a:spLocks noGrp="1" noChangeArrowheads="1"/>
          </p:cNvSpPr>
          <p:nvPr>
            <p:ph type="title"/>
          </p:nvPr>
        </p:nvSpPr>
        <p:spPr>
          <a:noFill/>
          <a:ln/>
          <a:effectLst>
            <a:outerShdw dist="107763" dir="2700000" algn="ctr" rotWithShape="0">
              <a:schemeClr val="bg2"/>
            </a:outerShdw>
          </a:effectLst>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a:t>Collisions</a:t>
            </a:r>
          </a:p>
        </p:txBody>
      </p:sp>
      <p:sp>
        <p:nvSpPr>
          <p:cNvPr id="30723" name="Rectangle 3">
            <a:extLst>
              <a:ext uri="{FF2B5EF4-FFF2-40B4-BE49-F238E27FC236}">
                <a16:creationId xmlns:a16="http://schemas.microsoft.com/office/drawing/2014/main" id="{AA9249C7-6C6F-0376-2208-8E1E3CC0955A}"/>
              </a:ext>
            </a:extLst>
          </p:cNvPr>
          <p:cNvSpPr>
            <a:spLocks noGrp="1" noChangeArrowheads="1"/>
          </p:cNvSpPr>
          <p:nvPr>
            <p:ph sz="half" idx="1"/>
          </p:nvPr>
        </p:nvSpPr>
        <p:spPr>
          <a:xfrm>
            <a:off x="685800" y="1774825"/>
            <a:ext cx="4525963" cy="4114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sz="2800"/>
              <a:t>This is called a </a:t>
            </a:r>
            <a:r>
              <a:rPr lang="en-US" altLang="en-US" sz="2800" b="1" u="sng">
                <a:solidFill>
                  <a:schemeClr val="accent2"/>
                </a:solidFill>
              </a:rPr>
              <a:t>collision</a:t>
            </a:r>
            <a:r>
              <a:rPr lang="en-US" altLang="en-US" sz="2800"/>
              <a:t>, because there is already another valid record at [2].</a:t>
            </a:r>
          </a:p>
        </p:txBody>
      </p:sp>
      <p:sp useBgFill="1">
        <p:nvSpPr>
          <p:cNvPr id="30724" name="Freeform 4">
            <a:extLst>
              <a:ext uri="{FF2B5EF4-FFF2-40B4-BE49-F238E27FC236}">
                <a16:creationId xmlns:a16="http://schemas.microsoft.com/office/drawing/2014/main" id="{BC535B7A-AFBD-1500-5507-CC3281FD57FD}"/>
              </a:ext>
            </a:extLst>
          </p:cNvPr>
          <p:cNvSpPr>
            <a:spLocks/>
          </p:cNvSpPr>
          <p:nvPr/>
        </p:nvSpPr>
        <p:spPr bwMode="auto">
          <a:xfrm>
            <a:off x="6818313" y="3355975"/>
            <a:ext cx="1311275" cy="2832100"/>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Lst>
            <a:ahLst/>
            <a:cxnLst>
              <a:cxn ang="0">
                <a:pos x="T0" y="T1"/>
              </a:cxn>
              <a:cxn ang="0">
                <a:pos x="T2" y="T3"/>
              </a:cxn>
              <a:cxn ang="0">
                <a:pos x="T4" y="T5"/>
              </a:cxn>
              <a:cxn ang="0">
                <a:pos x="T6" y="T7"/>
              </a:cxn>
              <a:cxn ang="0">
                <a:pos x="T8" y="T9"/>
              </a:cxn>
              <a:cxn ang="0">
                <a:pos x="T10" y="T11"/>
              </a:cxn>
              <a:cxn ang="0">
                <a:pos x="T12" y="T13"/>
              </a:cxn>
            </a:cxnLst>
            <a:rect l="0" t="0" r="r" b="b"/>
            <a:pathLst>
              <a:path w="826" h="1784">
                <a:moveTo>
                  <a:pt x="334" y="0"/>
                </a:moveTo>
                <a:lnTo>
                  <a:pt x="0" y="955"/>
                </a:lnTo>
                <a:lnTo>
                  <a:pt x="101" y="1115"/>
                </a:lnTo>
                <a:lnTo>
                  <a:pt x="43" y="1227"/>
                </a:lnTo>
                <a:lnTo>
                  <a:pt x="242" y="1783"/>
                </a:lnTo>
                <a:lnTo>
                  <a:pt x="825" y="1167"/>
                </a:lnTo>
                <a:lnTo>
                  <a:pt x="334" y="0"/>
                </a:lnTo>
              </a:path>
            </a:pathLst>
          </a:custGeom>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5" name="Rectangle 5">
            <a:extLst>
              <a:ext uri="{FF2B5EF4-FFF2-40B4-BE49-F238E27FC236}">
                <a16:creationId xmlns:a16="http://schemas.microsoft.com/office/drawing/2014/main" id="{CB57D584-E79E-5CC8-428F-BC042BC9375D}"/>
              </a:ext>
            </a:extLst>
          </p:cNvPr>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6" name="Line 6">
            <a:extLst>
              <a:ext uri="{FF2B5EF4-FFF2-40B4-BE49-F238E27FC236}">
                <a16:creationId xmlns:a16="http://schemas.microsoft.com/office/drawing/2014/main" id="{0C509065-91F9-51A4-DE23-5F89930F3035}"/>
              </a:ext>
            </a:extLst>
          </p:cNvPr>
          <p:cNvSpPr>
            <a:spLocks noChangeShapeType="1"/>
          </p:cNvSpPr>
          <p:nvPr/>
        </p:nvSpPr>
        <p:spPr bwMode="auto">
          <a:xfrm>
            <a:off x="1752600" y="5338763"/>
            <a:ext cx="0"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7" name="Line 7">
            <a:extLst>
              <a:ext uri="{FF2B5EF4-FFF2-40B4-BE49-F238E27FC236}">
                <a16:creationId xmlns:a16="http://schemas.microsoft.com/office/drawing/2014/main" id="{A9BD63ED-43A2-A632-F885-116359E49433}"/>
              </a:ext>
            </a:extLst>
          </p:cNvPr>
          <p:cNvSpPr>
            <a:spLocks noChangeShapeType="1"/>
          </p:cNvSpPr>
          <p:nvPr/>
        </p:nvSpPr>
        <p:spPr bwMode="auto">
          <a:xfrm>
            <a:off x="2667000" y="5338763"/>
            <a:ext cx="0"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8" name="Line 8">
            <a:extLst>
              <a:ext uri="{FF2B5EF4-FFF2-40B4-BE49-F238E27FC236}">
                <a16:creationId xmlns:a16="http://schemas.microsoft.com/office/drawing/2014/main" id="{91DA419D-92D8-173B-871F-E57E11816546}"/>
              </a:ext>
            </a:extLst>
          </p:cNvPr>
          <p:cNvSpPr>
            <a:spLocks noChangeShapeType="1"/>
          </p:cNvSpPr>
          <p:nvPr/>
        </p:nvSpPr>
        <p:spPr bwMode="auto">
          <a:xfrm>
            <a:off x="3579813" y="5338763"/>
            <a:ext cx="1587"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9" name="Line 9">
            <a:extLst>
              <a:ext uri="{FF2B5EF4-FFF2-40B4-BE49-F238E27FC236}">
                <a16:creationId xmlns:a16="http://schemas.microsoft.com/office/drawing/2014/main" id="{1B1B27E7-3FFC-A2BF-A822-6D1325855B62}"/>
              </a:ext>
            </a:extLst>
          </p:cNvPr>
          <p:cNvSpPr>
            <a:spLocks noChangeShapeType="1"/>
          </p:cNvSpPr>
          <p:nvPr/>
        </p:nvSpPr>
        <p:spPr bwMode="auto">
          <a:xfrm>
            <a:off x="4495800" y="5341938"/>
            <a:ext cx="0" cy="7842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30" name="Line 10">
            <a:extLst>
              <a:ext uri="{FF2B5EF4-FFF2-40B4-BE49-F238E27FC236}">
                <a16:creationId xmlns:a16="http://schemas.microsoft.com/office/drawing/2014/main" id="{004CB17C-549F-4FD0-74D8-CEE62951D048}"/>
              </a:ext>
            </a:extLst>
          </p:cNvPr>
          <p:cNvSpPr>
            <a:spLocks noChangeShapeType="1"/>
          </p:cNvSpPr>
          <p:nvPr/>
        </p:nvSpPr>
        <p:spPr bwMode="auto">
          <a:xfrm>
            <a:off x="5410200" y="5341938"/>
            <a:ext cx="0" cy="7842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31" name="Line 11">
            <a:extLst>
              <a:ext uri="{FF2B5EF4-FFF2-40B4-BE49-F238E27FC236}">
                <a16:creationId xmlns:a16="http://schemas.microsoft.com/office/drawing/2014/main" id="{D6297F33-8100-AABB-E24E-9456E05054CB}"/>
              </a:ext>
            </a:extLst>
          </p:cNvPr>
          <p:cNvSpPr>
            <a:spLocks noChangeShapeType="1"/>
          </p:cNvSpPr>
          <p:nvPr/>
        </p:nvSpPr>
        <p:spPr bwMode="auto">
          <a:xfrm>
            <a:off x="6324600" y="5337175"/>
            <a:ext cx="0" cy="7937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32" name="Rectangle 12">
            <a:extLst>
              <a:ext uri="{FF2B5EF4-FFF2-40B4-BE49-F238E27FC236}">
                <a16:creationId xmlns:a16="http://schemas.microsoft.com/office/drawing/2014/main" id="{D1E4B211-F183-AB91-A446-2FE7FD8DCAA1}"/>
              </a:ext>
            </a:extLst>
          </p:cNvPr>
          <p:cNvSpPr>
            <a:spLocks noChangeArrowheads="1"/>
          </p:cNvSpPr>
          <p:nvPr/>
        </p:nvSpPr>
        <p:spPr bwMode="auto">
          <a:xfrm>
            <a:off x="962025"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[ 0 ]</a:t>
            </a:r>
          </a:p>
        </p:txBody>
      </p:sp>
      <p:sp>
        <p:nvSpPr>
          <p:cNvPr id="30733" name="Rectangle 13">
            <a:extLst>
              <a:ext uri="{FF2B5EF4-FFF2-40B4-BE49-F238E27FC236}">
                <a16:creationId xmlns:a16="http://schemas.microsoft.com/office/drawing/2014/main" id="{55C0D7D0-B569-1772-3302-11316B7F4944}"/>
              </a:ext>
            </a:extLst>
          </p:cNvPr>
          <p:cNvSpPr>
            <a:spLocks noChangeArrowheads="1"/>
          </p:cNvSpPr>
          <p:nvPr/>
        </p:nvSpPr>
        <p:spPr bwMode="auto">
          <a:xfrm>
            <a:off x="1822450"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[ 1 ]</a:t>
            </a:r>
          </a:p>
        </p:txBody>
      </p:sp>
      <p:sp>
        <p:nvSpPr>
          <p:cNvPr id="30734" name="Rectangle 14">
            <a:extLst>
              <a:ext uri="{FF2B5EF4-FFF2-40B4-BE49-F238E27FC236}">
                <a16:creationId xmlns:a16="http://schemas.microsoft.com/office/drawing/2014/main" id="{C7024B9E-E3EC-61B0-5030-CF8BAF211876}"/>
              </a:ext>
            </a:extLst>
          </p:cNvPr>
          <p:cNvSpPr>
            <a:spLocks noChangeArrowheads="1"/>
          </p:cNvSpPr>
          <p:nvPr/>
        </p:nvSpPr>
        <p:spPr bwMode="auto">
          <a:xfrm>
            <a:off x="2736850"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[ 2 ]</a:t>
            </a:r>
          </a:p>
        </p:txBody>
      </p:sp>
      <p:sp>
        <p:nvSpPr>
          <p:cNvPr id="30735" name="Rectangle 15">
            <a:extLst>
              <a:ext uri="{FF2B5EF4-FFF2-40B4-BE49-F238E27FC236}">
                <a16:creationId xmlns:a16="http://schemas.microsoft.com/office/drawing/2014/main" id="{CEA289BE-92ED-F847-438E-321951487F13}"/>
              </a:ext>
            </a:extLst>
          </p:cNvPr>
          <p:cNvSpPr>
            <a:spLocks noChangeArrowheads="1"/>
          </p:cNvSpPr>
          <p:nvPr/>
        </p:nvSpPr>
        <p:spPr bwMode="auto">
          <a:xfrm>
            <a:off x="361791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[ 3 ]</a:t>
            </a:r>
          </a:p>
        </p:txBody>
      </p:sp>
      <p:sp>
        <p:nvSpPr>
          <p:cNvPr id="30736" name="Rectangle 16">
            <a:extLst>
              <a:ext uri="{FF2B5EF4-FFF2-40B4-BE49-F238E27FC236}">
                <a16:creationId xmlns:a16="http://schemas.microsoft.com/office/drawing/2014/main" id="{BF35D033-C970-91F5-95E6-58F10A6FBA64}"/>
              </a:ext>
            </a:extLst>
          </p:cNvPr>
          <p:cNvSpPr>
            <a:spLocks noChangeArrowheads="1"/>
          </p:cNvSpPr>
          <p:nvPr/>
        </p:nvSpPr>
        <p:spPr bwMode="auto">
          <a:xfrm>
            <a:off x="453231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[ 4 ]</a:t>
            </a:r>
          </a:p>
        </p:txBody>
      </p:sp>
      <p:sp>
        <p:nvSpPr>
          <p:cNvPr id="30737" name="Rectangle 17">
            <a:extLst>
              <a:ext uri="{FF2B5EF4-FFF2-40B4-BE49-F238E27FC236}">
                <a16:creationId xmlns:a16="http://schemas.microsoft.com/office/drawing/2014/main" id="{A7B61140-377A-AEDB-B622-E43821518C95}"/>
              </a:ext>
            </a:extLst>
          </p:cNvPr>
          <p:cNvSpPr>
            <a:spLocks noChangeArrowheads="1"/>
          </p:cNvSpPr>
          <p:nvPr/>
        </p:nvSpPr>
        <p:spPr bwMode="auto">
          <a:xfrm>
            <a:off x="550386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[ 5 ]</a:t>
            </a:r>
          </a:p>
        </p:txBody>
      </p:sp>
      <p:sp>
        <p:nvSpPr>
          <p:cNvPr id="30738" name="Rectangle 18">
            <a:extLst>
              <a:ext uri="{FF2B5EF4-FFF2-40B4-BE49-F238E27FC236}">
                <a16:creationId xmlns:a16="http://schemas.microsoft.com/office/drawing/2014/main" id="{25785933-0D56-1ECC-9753-02B83777883F}"/>
              </a:ext>
            </a:extLst>
          </p:cNvPr>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39" name="Rectangle 19">
            <a:extLst>
              <a:ext uri="{FF2B5EF4-FFF2-40B4-BE49-F238E27FC236}">
                <a16:creationId xmlns:a16="http://schemas.microsoft.com/office/drawing/2014/main" id="{03920412-9916-585E-44A2-C022F87F5B48}"/>
              </a:ext>
            </a:extLst>
          </p:cNvPr>
          <p:cNvSpPr>
            <a:spLocks noChangeArrowheads="1"/>
          </p:cNvSpPr>
          <p:nvPr/>
        </p:nvSpPr>
        <p:spPr bwMode="auto">
          <a:xfrm>
            <a:off x="7826375" y="4881563"/>
            <a:ext cx="977900"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[ 700]</a:t>
            </a:r>
          </a:p>
        </p:txBody>
      </p:sp>
      <p:grpSp>
        <p:nvGrpSpPr>
          <p:cNvPr id="30740" name="Group 20">
            <a:extLst>
              <a:ext uri="{FF2B5EF4-FFF2-40B4-BE49-F238E27FC236}">
                <a16:creationId xmlns:a16="http://schemas.microsoft.com/office/drawing/2014/main" id="{504A6445-BC0E-A78C-5117-A9CFBC62B991}"/>
              </a:ext>
            </a:extLst>
          </p:cNvPr>
          <p:cNvGrpSpPr>
            <a:grpSpLocks/>
          </p:cNvGrpSpPr>
          <p:nvPr/>
        </p:nvGrpSpPr>
        <p:grpSpPr bwMode="auto">
          <a:xfrm>
            <a:off x="4598988" y="5475288"/>
            <a:ext cx="671512" cy="519112"/>
            <a:chOff x="2897" y="3449"/>
            <a:chExt cx="423" cy="327"/>
          </a:xfrm>
        </p:grpSpPr>
        <p:sp>
          <p:nvSpPr>
            <p:cNvPr id="30741" name="Rectangle 21">
              <a:extLst>
                <a:ext uri="{FF2B5EF4-FFF2-40B4-BE49-F238E27FC236}">
                  <a16:creationId xmlns:a16="http://schemas.microsoft.com/office/drawing/2014/main" id="{E77E0FD6-CB2E-7E19-2A1A-E55BDADA9562}"/>
                </a:ext>
              </a:extLst>
            </p:cNvPr>
            <p:cNvSpPr>
              <a:spLocks noChangeArrowheads="1"/>
            </p:cNvSpPr>
            <p:nvPr/>
          </p:nvSpPr>
          <p:spPr bwMode="auto">
            <a:xfrm>
              <a:off x="2897" y="3449"/>
              <a:ext cx="423"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506643548</a:t>
              </a:r>
            </a:p>
          </p:txBody>
        </p:sp>
        <p:pic>
          <p:nvPicPr>
            <p:cNvPr id="30742" name="Picture 22">
              <a:extLst>
                <a:ext uri="{FF2B5EF4-FFF2-40B4-BE49-F238E27FC236}">
                  <a16:creationId xmlns:a16="http://schemas.microsoft.com/office/drawing/2014/main" id="{CD95FD21-F494-8F42-B444-3A4749EE7715}"/>
                </a:ext>
              </a:extLst>
            </p:cNvPr>
            <p:cNvPicPr>
              <a:picLocks noChangeArrowheads="1"/>
            </p:cNvPicPr>
            <p:nvPr/>
          </p:nvPicPr>
          <p:blipFill>
            <a:blip r:embed="rId3">
              <a:extLst>
                <a:ext uri="{28A0092B-C50C-407E-A947-70E740481C1C}">
                  <a14:useLocalDpi xmlns:a14="http://schemas.microsoft.com/office/drawing/2010/main" val="0"/>
                </a:ext>
              </a:extLst>
            </a:blip>
            <a:srcRect r="35910" b="42465"/>
            <a:stretch>
              <a:fillRect/>
            </a:stretch>
          </p:blipFill>
          <p:spPr bwMode="auto">
            <a:xfrm>
              <a:off x="2945" y="3524"/>
              <a:ext cx="257" cy="25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30743" name="Group 23">
            <a:extLst>
              <a:ext uri="{FF2B5EF4-FFF2-40B4-BE49-F238E27FC236}">
                <a16:creationId xmlns:a16="http://schemas.microsoft.com/office/drawing/2014/main" id="{7A45CEDA-78BE-209C-FEFC-71FE17D6B802}"/>
              </a:ext>
            </a:extLst>
          </p:cNvPr>
          <p:cNvGrpSpPr>
            <a:grpSpLocks/>
          </p:cNvGrpSpPr>
          <p:nvPr/>
        </p:nvGrpSpPr>
        <p:grpSpPr bwMode="auto">
          <a:xfrm>
            <a:off x="2822575" y="5449888"/>
            <a:ext cx="671513" cy="569912"/>
            <a:chOff x="1778" y="3433"/>
            <a:chExt cx="423" cy="359"/>
          </a:xfrm>
        </p:grpSpPr>
        <p:sp>
          <p:nvSpPr>
            <p:cNvPr id="30744" name="Rectangle 24">
              <a:extLst>
                <a:ext uri="{FF2B5EF4-FFF2-40B4-BE49-F238E27FC236}">
                  <a16:creationId xmlns:a16="http://schemas.microsoft.com/office/drawing/2014/main" id="{998679D2-A546-4A4D-C907-44D9DFB3DF69}"/>
                </a:ext>
              </a:extLst>
            </p:cNvPr>
            <p:cNvSpPr>
              <a:spLocks noChangeArrowheads="1"/>
            </p:cNvSpPr>
            <p:nvPr/>
          </p:nvSpPr>
          <p:spPr bwMode="auto">
            <a:xfrm>
              <a:off x="1778" y="3433"/>
              <a:ext cx="423"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233667136</a:t>
              </a:r>
            </a:p>
          </p:txBody>
        </p:sp>
        <p:pic>
          <p:nvPicPr>
            <p:cNvPr id="30745" name="Picture 25">
              <a:extLst>
                <a:ext uri="{FF2B5EF4-FFF2-40B4-BE49-F238E27FC236}">
                  <a16:creationId xmlns:a16="http://schemas.microsoft.com/office/drawing/2014/main" id="{E74A7454-713E-7CEE-A8BA-6729336B6A0A}"/>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6" y="3488"/>
              <a:ext cx="327" cy="3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30746" name="Group 26">
            <a:extLst>
              <a:ext uri="{FF2B5EF4-FFF2-40B4-BE49-F238E27FC236}">
                <a16:creationId xmlns:a16="http://schemas.microsoft.com/office/drawing/2014/main" id="{53CC9B84-5F15-7498-0BD5-9BA09F9C8F74}"/>
              </a:ext>
            </a:extLst>
          </p:cNvPr>
          <p:cNvGrpSpPr>
            <a:grpSpLocks/>
          </p:cNvGrpSpPr>
          <p:nvPr/>
        </p:nvGrpSpPr>
        <p:grpSpPr bwMode="auto">
          <a:xfrm>
            <a:off x="1906588" y="5445125"/>
            <a:ext cx="619125" cy="577850"/>
            <a:chOff x="1201" y="3430"/>
            <a:chExt cx="390" cy="364"/>
          </a:xfrm>
        </p:grpSpPr>
        <p:sp>
          <p:nvSpPr>
            <p:cNvPr id="30747" name="Rectangle 27">
              <a:extLst>
                <a:ext uri="{FF2B5EF4-FFF2-40B4-BE49-F238E27FC236}">
                  <a16:creationId xmlns:a16="http://schemas.microsoft.com/office/drawing/2014/main" id="{EF6FD1C1-1180-39E2-81D8-4F7EA7145273}"/>
                </a:ext>
              </a:extLst>
            </p:cNvPr>
            <p:cNvSpPr>
              <a:spLocks noChangeArrowheads="1"/>
            </p:cNvSpPr>
            <p:nvPr/>
          </p:nvSpPr>
          <p:spPr bwMode="auto">
            <a:xfrm>
              <a:off x="1201" y="3430"/>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281942902</a:t>
              </a:r>
            </a:p>
          </p:txBody>
        </p:sp>
        <p:pic>
          <p:nvPicPr>
            <p:cNvPr id="30748" name="Picture 28">
              <a:extLst>
                <a:ext uri="{FF2B5EF4-FFF2-40B4-BE49-F238E27FC236}">
                  <a16:creationId xmlns:a16="http://schemas.microsoft.com/office/drawing/2014/main" id="{A80ED5B5-0927-1148-F58E-6C3E9E580A1B}"/>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 y="3493"/>
              <a:ext cx="335" cy="30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30749" name="Group 29">
            <a:extLst>
              <a:ext uri="{FF2B5EF4-FFF2-40B4-BE49-F238E27FC236}">
                <a16:creationId xmlns:a16="http://schemas.microsoft.com/office/drawing/2014/main" id="{4BA9F7FD-B2E7-3815-06A8-804911BDC513}"/>
              </a:ext>
            </a:extLst>
          </p:cNvPr>
          <p:cNvGrpSpPr>
            <a:grpSpLocks/>
          </p:cNvGrpSpPr>
          <p:nvPr/>
        </p:nvGrpSpPr>
        <p:grpSpPr bwMode="auto">
          <a:xfrm>
            <a:off x="7764463" y="5480050"/>
            <a:ext cx="727075" cy="508000"/>
            <a:chOff x="4891" y="3452"/>
            <a:chExt cx="458" cy="320"/>
          </a:xfrm>
        </p:grpSpPr>
        <p:sp>
          <p:nvSpPr>
            <p:cNvPr id="30750" name="Rectangle 30">
              <a:extLst>
                <a:ext uri="{FF2B5EF4-FFF2-40B4-BE49-F238E27FC236}">
                  <a16:creationId xmlns:a16="http://schemas.microsoft.com/office/drawing/2014/main" id="{82C4D5A8-70C3-6C21-78E6-3BF0CE7EB0F3}"/>
                </a:ext>
              </a:extLst>
            </p:cNvPr>
            <p:cNvSpPr>
              <a:spLocks noChangeArrowheads="1"/>
            </p:cNvSpPr>
            <p:nvPr/>
          </p:nvSpPr>
          <p:spPr bwMode="auto">
            <a:xfrm>
              <a:off x="4928" y="3452"/>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155778322</a:t>
              </a:r>
            </a:p>
          </p:txBody>
        </p:sp>
        <p:pic>
          <p:nvPicPr>
            <p:cNvPr id="30751" name="Picture 31">
              <a:extLst>
                <a:ext uri="{FF2B5EF4-FFF2-40B4-BE49-F238E27FC236}">
                  <a16:creationId xmlns:a16="http://schemas.microsoft.com/office/drawing/2014/main" id="{01F0EB96-1C65-5334-3EFA-3D0A7BC3F39F}"/>
                </a:ext>
              </a:extLst>
            </p:cNvPr>
            <p:cNvPicPr>
              <a:picLocks noChangeArrowheads="1"/>
            </p:cNvPicPr>
            <p:nvPr/>
          </p:nvPicPr>
          <p:blipFill>
            <a:blip r:embed="rId6">
              <a:extLst>
                <a:ext uri="{28A0092B-C50C-407E-A947-70E740481C1C}">
                  <a14:useLocalDpi xmlns:a14="http://schemas.microsoft.com/office/drawing/2010/main" val="0"/>
                </a:ext>
              </a:extLst>
            </a:blip>
            <a:srcRect b="53265"/>
            <a:stretch>
              <a:fillRect/>
            </a:stretch>
          </p:blipFill>
          <p:spPr bwMode="auto">
            <a:xfrm>
              <a:off x="4891" y="3500"/>
              <a:ext cx="458" cy="27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30752" name="Group 32">
            <a:extLst>
              <a:ext uri="{FF2B5EF4-FFF2-40B4-BE49-F238E27FC236}">
                <a16:creationId xmlns:a16="http://schemas.microsoft.com/office/drawing/2014/main" id="{4CE934D0-54BC-ECF6-1863-283829982854}"/>
              </a:ext>
            </a:extLst>
          </p:cNvPr>
          <p:cNvGrpSpPr>
            <a:grpSpLocks/>
          </p:cNvGrpSpPr>
          <p:nvPr/>
        </p:nvGrpSpPr>
        <p:grpSpPr bwMode="auto">
          <a:xfrm>
            <a:off x="6596063" y="4014788"/>
            <a:ext cx="1311275" cy="2832100"/>
            <a:chOff x="4155" y="2529"/>
            <a:chExt cx="826" cy="1784"/>
          </a:xfrm>
        </p:grpSpPr>
        <p:sp useBgFill="1">
          <p:nvSpPr>
            <p:cNvPr id="30753" name="Freeform 33">
              <a:extLst>
                <a:ext uri="{FF2B5EF4-FFF2-40B4-BE49-F238E27FC236}">
                  <a16:creationId xmlns:a16="http://schemas.microsoft.com/office/drawing/2014/main" id="{D41E10B5-E56B-024D-6C1F-1379A2CCC864}"/>
                </a:ext>
              </a:extLst>
            </p:cNvPr>
            <p:cNvSpPr>
              <a:spLocks/>
            </p:cNvSpPr>
            <p:nvPr/>
          </p:nvSpPr>
          <p:spPr bwMode="auto">
            <a:xfrm>
              <a:off x="4155" y="2529"/>
              <a:ext cx="826" cy="1784"/>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Lst>
              <a:ahLst/>
              <a:cxnLst>
                <a:cxn ang="0">
                  <a:pos x="T0" y="T1"/>
                </a:cxn>
                <a:cxn ang="0">
                  <a:pos x="T2" y="T3"/>
                </a:cxn>
                <a:cxn ang="0">
                  <a:pos x="T4" y="T5"/>
                </a:cxn>
                <a:cxn ang="0">
                  <a:pos x="T6" y="T7"/>
                </a:cxn>
                <a:cxn ang="0">
                  <a:pos x="T8" y="T9"/>
                </a:cxn>
                <a:cxn ang="0">
                  <a:pos x="T10" y="T11"/>
                </a:cxn>
                <a:cxn ang="0">
                  <a:pos x="T12" y="T13"/>
                </a:cxn>
              </a:cxnLst>
              <a:rect l="0" t="0" r="r" b="b"/>
              <a:pathLst>
                <a:path w="826" h="1784">
                  <a:moveTo>
                    <a:pt x="334" y="0"/>
                  </a:moveTo>
                  <a:lnTo>
                    <a:pt x="0" y="955"/>
                  </a:lnTo>
                  <a:lnTo>
                    <a:pt x="101" y="1115"/>
                  </a:lnTo>
                  <a:lnTo>
                    <a:pt x="43" y="1227"/>
                  </a:lnTo>
                  <a:lnTo>
                    <a:pt x="242" y="1783"/>
                  </a:lnTo>
                  <a:lnTo>
                    <a:pt x="825" y="1167"/>
                  </a:lnTo>
                  <a:lnTo>
                    <a:pt x="334" y="0"/>
                  </a:lnTo>
                </a:path>
              </a:pathLst>
            </a:custGeom>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54" name="Rectangle 34">
              <a:extLst>
                <a:ext uri="{FF2B5EF4-FFF2-40B4-BE49-F238E27FC236}">
                  <a16:creationId xmlns:a16="http://schemas.microsoft.com/office/drawing/2014/main" id="{4C850780-E68E-11A1-4E26-35FE1D6BA4A7}"/>
                </a:ext>
              </a:extLst>
            </p:cNvPr>
            <p:cNvSpPr>
              <a:spLocks noChangeArrowheads="1"/>
            </p:cNvSpPr>
            <p:nvPr/>
          </p:nvSpPr>
          <p:spPr bwMode="auto">
            <a:xfrm>
              <a:off x="4354" y="3462"/>
              <a:ext cx="379"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 .</a:t>
              </a:r>
            </a:p>
          </p:txBody>
        </p:sp>
      </p:grpSp>
      <p:grpSp>
        <p:nvGrpSpPr>
          <p:cNvPr id="30755" name="Group 35">
            <a:extLst>
              <a:ext uri="{FF2B5EF4-FFF2-40B4-BE49-F238E27FC236}">
                <a16:creationId xmlns:a16="http://schemas.microsoft.com/office/drawing/2014/main" id="{69EBA6F5-86D2-392C-5260-0C715C67A2B1}"/>
              </a:ext>
            </a:extLst>
          </p:cNvPr>
          <p:cNvGrpSpPr>
            <a:grpSpLocks/>
          </p:cNvGrpSpPr>
          <p:nvPr/>
        </p:nvGrpSpPr>
        <p:grpSpPr bwMode="auto">
          <a:xfrm>
            <a:off x="3713163" y="5465763"/>
            <a:ext cx="619125" cy="558800"/>
            <a:chOff x="2339" y="3443"/>
            <a:chExt cx="390" cy="352"/>
          </a:xfrm>
        </p:grpSpPr>
        <p:pic>
          <p:nvPicPr>
            <p:cNvPr id="30756" name="Picture 36">
              <a:extLst>
                <a:ext uri="{FF2B5EF4-FFF2-40B4-BE49-F238E27FC236}">
                  <a16:creationId xmlns:a16="http://schemas.microsoft.com/office/drawing/2014/main" id="{3D720514-A786-62CA-C3D7-6B149D23B533}"/>
                </a:ext>
              </a:extLst>
            </p:cNvPr>
            <p:cNvPicPr>
              <a:picLocks noChangeArrowheads="1"/>
            </p:cNvPicPr>
            <p:nvPr/>
          </p:nvPicPr>
          <p:blipFill>
            <a:blip r:embed="rId7">
              <a:extLst>
                <a:ext uri="{28A0092B-C50C-407E-A947-70E740481C1C}">
                  <a14:useLocalDpi xmlns:a14="http://schemas.microsoft.com/office/drawing/2010/main" val="0"/>
                </a:ext>
              </a:extLst>
            </a:blip>
            <a:srcRect l="51312" b="42639"/>
            <a:stretch>
              <a:fillRect/>
            </a:stretch>
          </p:blipFill>
          <p:spPr bwMode="auto">
            <a:xfrm>
              <a:off x="2369" y="3495"/>
              <a:ext cx="334" cy="3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57" name="Rectangle 37">
              <a:extLst>
                <a:ext uri="{FF2B5EF4-FFF2-40B4-BE49-F238E27FC236}">
                  <a16:creationId xmlns:a16="http://schemas.microsoft.com/office/drawing/2014/main" id="{E3EE4585-24A5-9BA6-0ECC-912EE3FB0168}"/>
                </a:ext>
              </a:extLst>
            </p:cNvPr>
            <p:cNvSpPr>
              <a:spLocks noChangeArrowheads="1"/>
            </p:cNvSpPr>
            <p:nvPr/>
          </p:nvSpPr>
          <p:spPr bwMode="auto">
            <a:xfrm>
              <a:off x="2339" y="3443"/>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580625685</a:t>
              </a:r>
            </a:p>
          </p:txBody>
        </p:sp>
      </p:grpSp>
      <p:sp>
        <p:nvSpPr>
          <p:cNvPr id="30758" name="Rectangle 38">
            <a:extLst>
              <a:ext uri="{FF2B5EF4-FFF2-40B4-BE49-F238E27FC236}">
                <a16:creationId xmlns:a16="http://schemas.microsoft.com/office/drawing/2014/main" id="{F4FD8B36-8945-40C6-9E04-E6FF5AFEDF39}"/>
              </a:ext>
            </a:extLst>
          </p:cNvPr>
          <p:cNvSpPr>
            <a:spLocks noChangeArrowheads="1"/>
          </p:cNvSpPr>
          <p:nvPr/>
        </p:nvSpPr>
        <p:spPr bwMode="auto">
          <a:xfrm>
            <a:off x="6029325" y="912813"/>
            <a:ext cx="2589213" cy="2474912"/>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30759" name="Picture 39">
            <a:extLst>
              <a:ext uri="{FF2B5EF4-FFF2-40B4-BE49-F238E27FC236}">
                <a16:creationId xmlns:a16="http://schemas.microsoft.com/office/drawing/2014/main" id="{2087DEB3-5740-470B-C30A-437354F55B1C}"/>
              </a:ext>
            </a:extLst>
          </p:cNvPr>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75400" y="1558925"/>
            <a:ext cx="1873250" cy="172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60" name="Oval 40">
            <a:extLst>
              <a:ext uri="{FF2B5EF4-FFF2-40B4-BE49-F238E27FC236}">
                <a16:creationId xmlns:a16="http://schemas.microsoft.com/office/drawing/2014/main" id="{8BCD41D3-A09E-3FCE-3A7F-F39C32B67784}"/>
              </a:ext>
            </a:extLst>
          </p:cNvPr>
          <p:cNvSpPr>
            <a:spLocks noChangeArrowheads="1"/>
          </p:cNvSpPr>
          <p:nvPr/>
        </p:nvSpPr>
        <p:spPr bwMode="auto">
          <a:xfrm>
            <a:off x="6864350" y="895350"/>
            <a:ext cx="1874838" cy="858838"/>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61" name="Rectangle 41">
            <a:extLst>
              <a:ext uri="{FF2B5EF4-FFF2-40B4-BE49-F238E27FC236}">
                <a16:creationId xmlns:a16="http://schemas.microsoft.com/office/drawing/2014/main" id="{55D6C999-7BB1-4B0D-6451-8C5F45CC0E70}"/>
              </a:ext>
            </a:extLst>
          </p:cNvPr>
          <p:cNvSpPr>
            <a:spLocks noChangeArrowheads="1"/>
          </p:cNvSpPr>
          <p:nvPr/>
        </p:nvSpPr>
        <p:spPr bwMode="auto">
          <a:xfrm>
            <a:off x="6157913" y="1104900"/>
            <a:ext cx="2251075" cy="3635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800" b="1">
                <a:latin typeface="Arial" panose="020B0604020202020204" pitchFamily="34" charset="0"/>
              </a:rPr>
              <a:t>Number 701466868</a:t>
            </a:r>
          </a:p>
        </p:txBody>
      </p:sp>
      <p:pic>
        <p:nvPicPr>
          <p:cNvPr id="30762" name="Picture 42">
            <a:extLst>
              <a:ext uri="{FF2B5EF4-FFF2-40B4-BE49-F238E27FC236}">
                <a16:creationId xmlns:a16="http://schemas.microsoft.com/office/drawing/2014/main" id="{ACBC72A9-541D-BFCD-B022-1A91E607E85F}"/>
              </a:ext>
            </a:extLst>
          </p:cNvPr>
          <p:cNvPicPr>
            <a:picLocks noChangeArrowheads="1"/>
          </p:cNvPicPr>
          <p:nvPr/>
        </p:nvPicPr>
        <p:blipFill>
          <a:blip r:embed="rId9">
            <a:extLst>
              <a:ext uri="{28A0092B-C50C-407E-A947-70E740481C1C}">
                <a14:useLocalDpi xmlns:a14="http://schemas.microsoft.com/office/drawing/2010/main" val="0"/>
              </a:ext>
            </a:extLst>
          </a:blip>
          <a:srcRect t="67752" r="46098"/>
          <a:stretch>
            <a:fillRect/>
          </a:stretch>
        </p:blipFill>
        <p:spPr bwMode="auto">
          <a:xfrm>
            <a:off x="4249738" y="5910263"/>
            <a:ext cx="1304925" cy="7699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63" name="AutoShape 43">
            <a:extLst>
              <a:ext uri="{FF2B5EF4-FFF2-40B4-BE49-F238E27FC236}">
                <a16:creationId xmlns:a16="http://schemas.microsoft.com/office/drawing/2014/main" id="{791709EA-8A65-6C53-E3DC-D52B9A17CD2D}"/>
              </a:ext>
            </a:extLst>
          </p:cNvPr>
          <p:cNvSpPr>
            <a:spLocks noChangeArrowheads="1"/>
          </p:cNvSpPr>
          <p:nvPr/>
        </p:nvSpPr>
        <p:spPr bwMode="auto">
          <a:xfrm>
            <a:off x="169863" y="3181350"/>
            <a:ext cx="3978275" cy="17113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eaLnBrk="0" hangingPunct="0"/>
            <a:r>
              <a:rPr lang="en-US" altLang="en-US" sz="2800" b="1"/>
              <a:t>When a collision occurs,</a:t>
            </a:r>
          </a:p>
          <a:p>
            <a:pPr algn="ctr" eaLnBrk="0" hangingPunct="0"/>
            <a:r>
              <a:rPr lang="en-US" altLang="en-US" sz="2800" b="1"/>
              <a:t>move forward until you</a:t>
            </a:r>
          </a:p>
          <a:p>
            <a:pPr algn="ctr" eaLnBrk="0" hangingPunct="0"/>
            <a:r>
              <a:rPr lang="en-US" altLang="en-US" sz="2800" b="1"/>
              <a:t>find an empty spot.</a:t>
            </a:r>
          </a:p>
        </p:txBody>
      </p:sp>
      <p:sp>
        <p:nvSpPr>
          <p:cNvPr id="30764" name="Line 44">
            <a:extLst>
              <a:ext uri="{FF2B5EF4-FFF2-40B4-BE49-F238E27FC236}">
                <a16:creationId xmlns:a16="http://schemas.microsoft.com/office/drawing/2014/main" id="{FA2D264E-F186-21E2-8739-9F6BC8E5603E}"/>
              </a:ext>
            </a:extLst>
          </p:cNvPr>
          <p:cNvSpPr>
            <a:spLocks noChangeShapeType="1"/>
          </p:cNvSpPr>
          <p:nvPr/>
        </p:nvSpPr>
        <p:spPr bwMode="auto">
          <a:xfrm flipH="1">
            <a:off x="4879975" y="2376488"/>
            <a:ext cx="1143000" cy="2522537"/>
          </a:xfrm>
          <a:prstGeom prst="line">
            <a:avLst/>
          </a:prstGeom>
          <a:noFill/>
          <a:ln w="508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Slide Number Placeholder 1">
            <a:extLst>
              <a:ext uri="{FF2B5EF4-FFF2-40B4-BE49-F238E27FC236}">
                <a16:creationId xmlns:a16="http://schemas.microsoft.com/office/drawing/2014/main" id="{E426C170-32FF-97DA-C332-ACBD3940CEF5}"/>
              </a:ext>
            </a:extLst>
          </p:cNvPr>
          <p:cNvSpPr>
            <a:spLocks noGrp="1"/>
          </p:cNvSpPr>
          <p:nvPr>
            <p:ph type="sldNum" sz="quarter" idx="12"/>
          </p:nvPr>
        </p:nvSpPr>
        <p:spPr/>
        <p:txBody>
          <a:bodyPr/>
          <a:lstStyle/>
          <a:p>
            <a:fld id="{B3B5D61E-8C2A-42EE-BA4A-B98A506006DA}" type="slidenum">
              <a:rPr lang="en-US" altLang="en-US" smtClean="0"/>
              <a:pPr/>
              <a:t>14</a:t>
            </a:fld>
            <a:endParaRPr lang="en-US" altLang="en-US"/>
          </a:p>
        </p:txBody>
      </p:sp>
    </p:spTree>
  </p:cSld>
  <p:clrMapOvr>
    <a:masterClrMapping/>
  </p:clrMapOvr>
  <p:transition>
    <p:strips dir="l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3E31BD7F-A760-204F-AE89-640F6D90EABB}"/>
              </a:ext>
            </a:extLst>
          </p:cNvPr>
          <p:cNvSpPr>
            <a:spLocks noGrp="1" noChangeArrowheads="1"/>
          </p:cNvSpPr>
          <p:nvPr>
            <p:ph type="title"/>
          </p:nvPr>
        </p:nvSpPr>
        <p:spPr>
          <a:noFill/>
          <a:ln/>
          <a:effectLst>
            <a:outerShdw dist="107763" dir="2700000" algn="ctr" rotWithShape="0">
              <a:schemeClr val="bg2"/>
            </a:outerShdw>
          </a:effectLst>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a:t>Collisions</a:t>
            </a:r>
          </a:p>
        </p:txBody>
      </p:sp>
      <p:sp>
        <p:nvSpPr>
          <p:cNvPr id="32771" name="Rectangle 3">
            <a:extLst>
              <a:ext uri="{FF2B5EF4-FFF2-40B4-BE49-F238E27FC236}">
                <a16:creationId xmlns:a16="http://schemas.microsoft.com/office/drawing/2014/main" id="{9F4FC483-584A-341F-0067-B90DB49E2EAE}"/>
              </a:ext>
            </a:extLst>
          </p:cNvPr>
          <p:cNvSpPr>
            <a:spLocks noGrp="1" noChangeArrowheads="1"/>
          </p:cNvSpPr>
          <p:nvPr>
            <p:ph sz="half" idx="1"/>
          </p:nvPr>
        </p:nvSpPr>
        <p:spPr>
          <a:xfrm>
            <a:off x="685800" y="1774825"/>
            <a:ext cx="4525963" cy="4114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sz="2800"/>
              <a:t>This is called a </a:t>
            </a:r>
            <a:r>
              <a:rPr lang="en-US" altLang="en-US" sz="2800" b="1" u="sng">
                <a:solidFill>
                  <a:schemeClr val="accent2"/>
                </a:solidFill>
              </a:rPr>
              <a:t>collision</a:t>
            </a:r>
            <a:r>
              <a:rPr lang="en-US" altLang="en-US" sz="2800"/>
              <a:t>, because there is already another valid record at [2].</a:t>
            </a:r>
          </a:p>
        </p:txBody>
      </p:sp>
      <p:sp useBgFill="1">
        <p:nvSpPr>
          <p:cNvPr id="32772" name="Freeform 4">
            <a:extLst>
              <a:ext uri="{FF2B5EF4-FFF2-40B4-BE49-F238E27FC236}">
                <a16:creationId xmlns:a16="http://schemas.microsoft.com/office/drawing/2014/main" id="{74BC2BE3-25D7-BF65-C717-46B3B975ED45}"/>
              </a:ext>
            </a:extLst>
          </p:cNvPr>
          <p:cNvSpPr>
            <a:spLocks/>
          </p:cNvSpPr>
          <p:nvPr/>
        </p:nvSpPr>
        <p:spPr bwMode="auto">
          <a:xfrm>
            <a:off x="6818313" y="3355975"/>
            <a:ext cx="1311275" cy="2832100"/>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Lst>
            <a:ahLst/>
            <a:cxnLst>
              <a:cxn ang="0">
                <a:pos x="T0" y="T1"/>
              </a:cxn>
              <a:cxn ang="0">
                <a:pos x="T2" y="T3"/>
              </a:cxn>
              <a:cxn ang="0">
                <a:pos x="T4" y="T5"/>
              </a:cxn>
              <a:cxn ang="0">
                <a:pos x="T6" y="T7"/>
              </a:cxn>
              <a:cxn ang="0">
                <a:pos x="T8" y="T9"/>
              </a:cxn>
              <a:cxn ang="0">
                <a:pos x="T10" y="T11"/>
              </a:cxn>
              <a:cxn ang="0">
                <a:pos x="T12" y="T13"/>
              </a:cxn>
            </a:cxnLst>
            <a:rect l="0" t="0" r="r" b="b"/>
            <a:pathLst>
              <a:path w="826" h="1784">
                <a:moveTo>
                  <a:pt x="334" y="0"/>
                </a:moveTo>
                <a:lnTo>
                  <a:pt x="0" y="955"/>
                </a:lnTo>
                <a:lnTo>
                  <a:pt x="101" y="1115"/>
                </a:lnTo>
                <a:lnTo>
                  <a:pt x="43" y="1227"/>
                </a:lnTo>
                <a:lnTo>
                  <a:pt x="242" y="1783"/>
                </a:lnTo>
                <a:lnTo>
                  <a:pt x="825" y="1167"/>
                </a:lnTo>
                <a:lnTo>
                  <a:pt x="334" y="0"/>
                </a:lnTo>
              </a:path>
            </a:pathLst>
          </a:custGeom>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73" name="Rectangle 5">
            <a:extLst>
              <a:ext uri="{FF2B5EF4-FFF2-40B4-BE49-F238E27FC236}">
                <a16:creationId xmlns:a16="http://schemas.microsoft.com/office/drawing/2014/main" id="{366372A2-2556-D4D1-9BF8-028D1E245EF8}"/>
              </a:ext>
            </a:extLst>
          </p:cNvPr>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4" name="Line 6">
            <a:extLst>
              <a:ext uri="{FF2B5EF4-FFF2-40B4-BE49-F238E27FC236}">
                <a16:creationId xmlns:a16="http://schemas.microsoft.com/office/drawing/2014/main" id="{30D4776B-453A-409D-7A1E-2AE3F8811933}"/>
              </a:ext>
            </a:extLst>
          </p:cNvPr>
          <p:cNvSpPr>
            <a:spLocks noChangeShapeType="1"/>
          </p:cNvSpPr>
          <p:nvPr/>
        </p:nvSpPr>
        <p:spPr bwMode="auto">
          <a:xfrm>
            <a:off x="1752600" y="5338763"/>
            <a:ext cx="0"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75" name="Line 7">
            <a:extLst>
              <a:ext uri="{FF2B5EF4-FFF2-40B4-BE49-F238E27FC236}">
                <a16:creationId xmlns:a16="http://schemas.microsoft.com/office/drawing/2014/main" id="{13582F59-6C26-0141-21E8-602F431FE54A}"/>
              </a:ext>
            </a:extLst>
          </p:cNvPr>
          <p:cNvSpPr>
            <a:spLocks noChangeShapeType="1"/>
          </p:cNvSpPr>
          <p:nvPr/>
        </p:nvSpPr>
        <p:spPr bwMode="auto">
          <a:xfrm>
            <a:off x="2667000" y="5338763"/>
            <a:ext cx="0"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76" name="Line 8">
            <a:extLst>
              <a:ext uri="{FF2B5EF4-FFF2-40B4-BE49-F238E27FC236}">
                <a16:creationId xmlns:a16="http://schemas.microsoft.com/office/drawing/2014/main" id="{CAA65F9A-2EDF-8938-3E18-78527F06E3F8}"/>
              </a:ext>
            </a:extLst>
          </p:cNvPr>
          <p:cNvSpPr>
            <a:spLocks noChangeShapeType="1"/>
          </p:cNvSpPr>
          <p:nvPr/>
        </p:nvSpPr>
        <p:spPr bwMode="auto">
          <a:xfrm>
            <a:off x="3579813" y="5338763"/>
            <a:ext cx="1587"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77" name="Line 9">
            <a:extLst>
              <a:ext uri="{FF2B5EF4-FFF2-40B4-BE49-F238E27FC236}">
                <a16:creationId xmlns:a16="http://schemas.microsoft.com/office/drawing/2014/main" id="{58EB287E-9D8D-4312-E651-F2AA8BB62A88}"/>
              </a:ext>
            </a:extLst>
          </p:cNvPr>
          <p:cNvSpPr>
            <a:spLocks noChangeShapeType="1"/>
          </p:cNvSpPr>
          <p:nvPr/>
        </p:nvSpPr>
        <p:spPr bwMode="auto">
          <a:xfrm>
            <a:off x="4495800" y="5341938"/>
            <a:ext cx="0" cy="7842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78" name="Line 10">
            <a:extLst>
              <a:ext uri="{FF2B5EF4-FFF2-40B4-BE49-F238E27FC236}">
                <a16:creationId xmlns:a16="http://schemas.microsoft.com/office/drawing/2014/main" id="{8D17E050-D73C-EF4B-5EC1-CC5AB1A8D089}"/>
              </a:ext>
            </a:extLst>
          </p:cNvPr>
          <p:cNvSpPr>
            <a:spLocks noChangeShapeType="1"/>
          </p:cNvSpPr>
          <p:nvPr/>
        </p:nvSpPr>
        <p:spPr bwMode="auto">
          <a:xfrm>
            <a:off x="5410200" y="5341938"/>
            <a:ext cx="0" cy="7842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79" name="Line 11">
            <a:extLst>
              <a:ext uri="{FF2B5EF4-FFF2-40B4-BE49-F238E27FC236}">
                <a16:creationId xmlns:a16="http://schemas.microsoft.com/office/drawing/2014/main" id="{9799F85B-2706-9B69-EC93-2CE7CCB8358B}"/>
              </a:ext>
            </a:extLst>
          </p:cNvPr>
          <p:cNvSpPr>
            <a:spLocks noChangeShapeType="1"/>
          </p:cNvSpPr>
          <p:nvPr/>
        </p:nvSpPr>
        <p:spPr bwMode="auto">
          <a:xfrm>
            <a:off x="6324600" y="5337175"/>
            <a:ext cx="0" cy="7937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80" name="Rectangle 12">
            <a:extLst>
              <a:ext uri="{FF2B5EF4-FFF2-40B4-BE49-F238E27FC236}">
                <a16:creationId xmlns:a16="http://schemas.microsoft.com/office/drawing/2014/main" id="{F352FBE5-9864-4200-6897-1C8C5E997054}"/>
              </a:ext>
            </a:extLst>
          </p:cNvPr>
          <p:cNvSpPr>
            <a:spLocks noChangeArrowheads="1"/>
          </p:cNvSpPr>
          <p:nvPr/>
        </p:nvSpPr>
        <p:spPr bwMode="auto">
          <a:xfrm>
            <a:off x="962025"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[ 0 ]</a:t>
            </a:r>
          </a:p>
        </p:txBody>
      </p:sp>
      <p:sp>
        <p:nvSpPr>
          <p:cNvPr id="32781" name="Rectangle 13">
            <a:extLst>
              <a:ext uri="{FF2B5EF4-FFF2-40B4-BE49-F238E27FC236}">
                <a16:creationId xmlns:a16="http://schemas.microsoft.com/office/drawing/2014/main" id="{D892D7E1-D0B7-A7CE-DF8F-10C125F9B54F}"/>
              </a:ext>
            </a:extLst>
          </p:cNvPr>
          <p:cNvSpPr>
            <a:spLocks noChangeArrowheads="1"/>
          </p:cNvSpPr>
          <p:nvPr/>
        </p:nvSpPr>
        <p:spPr bwMode="auto">
          <a:xfrm>
            <a:off x="1822450"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[ 1 ]</a:t>
            </a:r>
          </a:p>
        </p:txBody>
      </p:sp>
      <p:sp>
        <p:nvSpPr>
          <p:cNvPr id="32782" name="Rectangle 14">
            <a:extLst>
              <a:ext uri="{FF2B5EF4-FFF2-40B4-BE49-F238E27FC236}">
                <a16:creationId xmlns:a16="http://schemas.microsoft.com/office/drawing/2014/main" id="{4D6AD4C7-6CA7-6182-5E86-CE2EC3BC1BF7}"/>
              </a:ext>
            </a:extLst>
          </p:cNvPr>
          <p:cNvSpPr>
            <a:spLocks noChangeArrowheads="1"/>
          </p:cNvSpPr>
          <p:nvPr/>
        </p:nvSpPr>
        <p:spPr bwMode="auto">
          <a:xfrm>
            <a:off x="2736850"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[ 2 ]</a:t>
            </a:r>
          </a:p>
        </p:txBody>
      </p:sp>
      <p:sp>
        <p:nvSpPr>
          <p:cNvPr id="32783" name="Rectangle 15">
            <a:extLst>
              <a:ext uri="{FF2B5EF4-FFF2-40B4-BE49-F238E27FC236}">
                <a16:creationId xmlns:a16="http://schemas.microsoft.com/office/drawing/2014/main" id="{463DC527-D4AB-1651-D3CC-B4E5E8B2DAA2}"/>
              </a:ext>
            </a:extLst>
          </p:cNvPr>
          <p:cNvSpPr>
            <a:spLocks noChangeArrowheads="1"/>
          </p:cNvSpPr>
          <p:nvPr/>
        </p:nvSpPr>
        <p:spPr bwMode="auto">
          <a:xfrm>
            <a:off x="361791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[ 3 ]</a:t>
            </a:r>
          </a:p>
        </p:txBody>
      </p:sp>
      <p:sp>
        <p:nvSpPr>
          <p:cNvPr id="32784" name="Rectangle 16">
            <a:extLst>
              <a:ext uri="{FF2B5EF4-FFF2-40B4-BE49-F238E27FC236}">
                <a16:creationId xmlns:a16="http://schemas.microsoft.com/office/drawing/2014/main" id="{AFE51717-A51C-763F-234B-CA447D64F974}"/>
              </a:ext>
            </a:extLst>
          </p:cNvPr>
          <p:cNvSpPr>
            <a:spLocks noChangeArrowheads="1"/>
          </p:cNvSpPr>
          <p:nvPr/>
        </p:nvSpPr>
        <p:spPr bwMode="auto">
          <a:xfrm>
            <a:off x="453231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[ 4 ]</a:t>
            </a:r>
          </a:p>
        </p:txBody>
      </p:sp>
      <p:sp>
        <p:nvSpPr>
          <p:cNvPr id="32785" name="Rectangle 17">
            <a:extLst>
              <a:ext uri="{FF2B5EF4-FFF2-40B4-BE49-F238E27FC236}">
                <a16:creationId xmlns:a16="http://schemas.microsoft.com/office/drawing/2014/main" id="{C845DCBC-02AD-8AFF-6E15-5F9A0B6E8CCD}"/>
              </a:ext>
            </a:extLst>
          </p:cNvPr>
          <p:cNvSpPr>
            <a:spLocks noChangeArrowheads="1"/>
          </p:cNvSpPr>
          <p:nvPr/>
        </p:nvSpPr>
        <p:spPr bwMode="auto">
          <a:xfrm>
            <a:off x="550386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[ 5 ]</a:t>
            </a:r>
          </a:p>
        </p:txBody>
      </p:sp>
      <p:sp>
        <p:nvSpPr>
          <p:cNvPr id="32786" name="Rectangle 18">
            <a:extLst>
              <a:ext uri="{FF2B5EF4-FFF2-40B4-BE49-F238E27FC236}">
                <a16:creationId xmlns:a16="http://schemas.microsoft.com/office/drawing/2014/main" id="{AD36FF27-D244-B405-7FC5-F8924A830301}"/>
              </a:ext>
            </a:extLst>
          </p:cNvPr>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7" name="Rectangle 19">
            <a:extLst>
              <a:ext uri="{FF2B5EF4-FFF2-40B4-BE49-F238E27FC236}">
                <a16:creationId xmlns:a16="http://schemas.microsoft.com/office/drawing/2014/main" id="{FE5B0F97-A6AC-D636-5D95-20494A4E6920}"/>
              </a:ext>
            </a:extLst>
          </p:cNvPr>
          <p:cNvSpPr>
            <a:spLocks noChangeArrowheads="1"/>
          </p:cNvSpPr>
          <p:nvPr/>
        </p:nvSpPr>
        <p:spPr bwMode="auto">
          <a:xfrm>
            <a:off x="7826375" y="4881563"/>
            <a:ext cx="977900"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[ 700]</a:t>
            </a:r>
          </a:p>
        </p:txBody>
      </p:sp>
      <p:grpSp>
        <p:nvGrpSpPr>
          <p:cNvPr id="32788" name="Group 20">
            <a:extLst>
              <a:ext uri="{FF2B5EF4-FFF2-40B4-BE49-F238E27FC236}">
                <a16:creationId xmlns:a16="http://schemas.microsoft.com/office/drawing/2014/main" id="{C3E0EDCB-FA33-9D87-1402-42323AB45C3A}"/>
              </a:ext>
            </a:extLst>
          </p:cNvPr>
          <p:cNvGrpSpPr>
            <a:grpSpLocks/>
          </p:cNvGrpSpPr>
          <p:nvPr/>
        </p:nvGrpSpPr>
        <p:grpSpPr bwMode="auto">
          <a:xfrm>
            <a:off x="4598988" y="5475288"/>
            <a:ext cx="671512" cy="519112"/>
            <a:chOff x="2897" y="3449"/>
            <a:chExt cx="423" cy="327"/>
          </a:xfrm>
        </p:grpSpPr>
        <p:sp>
          <p:nvSpPr>
            <p:cNvPr id="32789" name="Rectangle 21">
              <a:extLst>
                <a:ext uri="{FF2B5EF4-FFF2-40B4-BE49-F238E27FC236}">
                  <a16:creationId xmlns:a16="http://schemas.microsoft.com/office/drawing/2014/main" id="{CEEF92AF-405A-F9F9-052B-B68E58AB3775}"/>
                </a:ext>
              </a:extLst>
            </p:cNvPr>
            <p:cNvSpPr>
              <a:spLocks noChangeArrowheads="1"/>
            </p:cNvSpPr>
            <p:nvPr/>
          </p:nvSpPr>
          <p:spPr bwMode="auto">
            <a:xfrm>
              <a:off x="2897" y="3449"/>
              <a:ext cx="423"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506643548</a:t>
              </a:r>
            </a:p>
          </p:txBody>
        </p:sp>
        <p:pic>
          <p:nvPicPr>
            <p:cNvPr id="32790" name="Picture 22">
              <a:extLst>
                <a:ext uri="{FF2B5EF4-FFF2-40B4-BE49-F238E27FC236}">
                  <a16:creationId xmlns:a16="http://schemas.microsoft.com/office/drawing/2014/main" id="{B532FC54-6C9A-40FF-FBCF-766E4CCFDF05}"/>
                </a:ext>
              </a:extLst>
            </p:cNvPr>
            <p:cNvPicPr>
              <a:picLocks noChangeArrowheads="1"/>
            </p:cNvPicPr>
            <p:nvPr/>
          </p:nvPicPr>
          <p:blipFill>
            <a:blip r:embed="rId3">
              <a:extLst>
                <a:ext uri="{28A0092B-C50C-407E-A947-70E740481C1C}">
                  <a14:useLocalDpi xmlns:a14="http://schemas.microsoft.com/office/drawing/2010/main" val="0"/>
                </a:ext>
              </a:extLst>
            </a:blip>
            <a:srcRect r="35910" b="42465"/>
            <a:stretch>
              <a:fillRect/>
            </a:stretch>
          </p:blipFill>
          <p:spPr bwMode="auto">
            <a:xfrm>
              <a:off x="2945" y="3524"/>
              <a:ext cx="257" cy="25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32791" name="Group 23">
            <a:extLst>
              <a:ext uri="{FF2B5EF4-FFF2-40B4-BE49-F238E27FC236}">
                <a16:creationId xmlns:a16="http://schemas.microsoft.com/office/drawing/2014/main" id="{3DBE9F2C-B8CD-220C-6856-019BA64A32B9}"/>
              </a:ext>
            </a:extLst>
          </p:cNvPr>
          <p:cNvGrpSpPr>
            <a:grpSpLocks/>
          </p:cNvGrpSpPr>
          <p:nvPr/>
        </p:nvGrpSpPr>
        <p:grpSpPr bwMode="auto">
          <a:xfrm>
            <a:off x="2822575" y="5449888"/>
            <a:ext cx="671513" cy="569912"/>
            <a:chOff x="1778" y="3433"/>
            <a:chExt cx="423" cy="359"/>
          </a:xfrm>
        </p:grpSpPr>
        <p:sp>
          <p:nvSpPr>
            <p:cNvPr id="32792" name="Rectangle 24">
              <a:extLst>
                <a:ext uri="{FF2B5EF4-FFF2-40B4-BE49-F238E27FC236}">
                  <a16:creationId xmlns:a16="http://schemas.microsoft.com/office/drawing/2014/main" id="{DD8B3C5B-E695-0A48-2EB5-BD2F34ECE0AC}"/>
                </a:ext>
              </a:extLst>
            </p:cNvPr>
            <p:cNvSpPr>
              <a:spLocks noChangeArrowheads="1"/>
            </p:cNvSpPr>
            <p:nvPr/>
          </p:nvSpPr>
          <p:spPr bwMode="auto">
            <a:xfrm>
              <a:off x="1778" y="3433"/>
              <a:ext cx="423"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233667136</a:t>
              </a:r>
            </a:p>
          </p:txBody>
        </p:sp>
        <p:pic>
          <p:nvPicPr>
            <p:cNvPr id="32793" name="Picture 25">
              <a:extLst>
                <a:ext uri="{FF2B5EF4-FFF2-40B4-BE49-F238E27FC236}">
                  <a16:creationId xmlns:a16="http://schemas.microsoft.com/office/drawing/2014/main" id="{85B379BE-DAE9-7C41-C6E4-C4099750A3DD}"/>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6" y="3488"/>
              <a:ext cx="327" cy="3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32794" name="Group 26">
            <a:extLst>
              <a:ext uri="{FF2B5EF4-FFF2-40B4-BE49-F238E27FC236}">
                <a16:creationId xmlns:a16="http://schemas.microsoft.com/office/drawing/2014/main" id="{A0187166-2BA9-2509-6034-C195C77CF3A3}"/>
              </a:ext>
            </a:extLst>
          </p:cNvPr>
          <p:cNvGrpSpPr>
            <a:grpSpLocks/>
          </p:cNvGrpSpPr>
          <p:nvPr/>
        </p:nvGrpSpPr>
        <p:grpSpPr bwMode="auto">
          <a:xfrm>
            <a:off x="1906588" y="5445125"/>
            <a:ext cx="619125" cy="577850"/>
            <a:chOff x="1201" y="3430"/>
            <a:chExt cx="390" cy="364"/>
          </a:xfrm>
        </p:grpSpPr>
        <p:sp>
          <p:nvSpPr>
            <p:cNvPr id="32795" name="Rectangle 27">
              <a:extLst>
                <a:ext uri="{FF2B5EF4-FFF2-40B4-BE49-F238E27FC236}">
                  <a16:creationId xmlns:a16="http://schemas.microsoft.com/office/drawing/2014/main" id="{98173F0C-7F19-34B3-3352-4615D9187642}"/>
                </a:ext>
              </a:extLst>
            </p:cNvPr>
            <p:cNvSpPr>
              <a:spLocks noChangeArrowheads="1"/>
            </p:cNvSpPr>
            <p:nvPr/>
          </p:nvSpPr>
          <p:spPr bwMode="auto">
            <a:xfrm>
              <a:off x="1201" y="3430"/>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281942902</a:t>
              </a:r>
            </a:p>
          </p:txBody>
        </p:sp>
        <p:pic>
          <p:nvPicPr>
            <p:cNvPr id="32796" name="Picture 28">
              <a:extLst>
                <a:ext uri="{FF2B5EF4-FFF2-40B4-BE49-F238E27FC236}">
                  <a16:creationId xmlns:a16="http://schemas.microsoft.com/office/drawing/2014/main" id="{78E05634-DD75-4355-C21F-91F0F3962E11}"/>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 y="3493"/>
              <a:ext cx="335" cy="30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32797" name="Group 29">
            <a:extLst>
              <a:ext uri="{FF2B5EF4-FFF2-40B4-BE49-F238E27FC236}">
                <a16:creationId xmlns:a16="http://schemas.microsoft.com/office/drawing/2014/main" id="{C752433A-0790-34A2-F57C-A10207830C52}"/>
              </a:ext>
            </a:extLst>
          </p:cNvPr>
          <p:cNvGrpSpPr>
            <a:grpSpLocks/>
          </p:cNvGrpSpPr>
          <p:nvPr/>
        </p:nvGrpSpPr>
        <p:grpSpPr bwMode="auto">
          <a:xfrm>
            <a:off x="7764463" y="5480050"/>
            <a:ext cx="727075" cy="508000"/>
            <a:chOff x="4891" y="3452"/>
            <a:chExt cx="458" cy="320"/>
          </a:xfrm>
        </p:grpSpPr>
        <p:sp>
          <p:nvSpPr>
            <p:cNvPr id="32798" name="Rectangle 30">
              <a:extLst>
                <a:ext uri="{FF2B5EF4-FFF2-40B4-BE49-F238E27FC236}">
                  <a16:creationId xmlns:a16="http://schemas.microsoft.com/office/drawing/2014/main" id="{B6D7FB0C-CEE5-8C57-B024-B538494F5C51}"/>
                </a:ext>
              </a:extLst>
            </p:cNvPr>
            <p:cNvSpPr>
              <a:spLocks noChangeArrowheads="1"/>
            </p:cNvSpPr>
            <p:nvPr/>
          </p:nvSpPr>
          <p:spPr bwMode="auto">
            <a:xfrm>
              <a:off x="4928" y="3452"/>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155778322</a:t>
              </a:r>
            </a:p>
          </p:txBody>
        </p:sp>
        <p:pic>
          <p:nvPicPr>
            <p:cNvPr id="32799" name="Picture 31">
              <a:extLst>
                <a:ext uri="{FF2B5EF4-FFF2-40B4-BE49-F238E27FC236}">
                  <a16:creationId xmlns:a16="http://schemas.microsoft.com/office/drawing/2014/main" id="{C05E896D-506E-F96E-F3AE-10A90E74AD6B}"/>
                </a:ext>
              </a:extLst>
            </p:cNvPr>
            <p:cNvPicPr>
              <a:picLocks noChangeArrowheads="1"/>
            </p:cNvPicPr>
            <p:nvPr/>
          </p:nvPicPr>
          <p:blipFill>
            <a:blip r:embed="rId6">
              <a:extLst>
                <a:ext uri="{28A0092B-C50C-407E-A947-70E740481C1C}">
                  <a14:useLocalDpi xmlns:a14="http://schemas.microsoft.com/office/drawing/2010/main" val="0"/>
                </a:ext>
              </a:extLst>
            </a:blip>
            <a:srcRect b="53265"/>
            <a:stretch>
              <a:fillRect/>
            </a:stretch>
          </p:blipFill>
          <p:spPr bwMode="auto">
            <a:xfrm>
              <a:off x="4891" y="3500"/>
              <a:ext cx="458" cy="27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32800" name="Group 32">
            <a:extLst>
              <a:ext uri="{FF2B5EF4-FFF2-40B4-BE49-F238E27FC236}">
                <a16:creationId xmlns:a16="http://schemas.microsoft.com/office/drawing/2014/main" id="{45933BAC-3312-6DCE-F485-2AF6D60F379F}"/>
              </a:ext>
            </a:extLst>
          </p:cNvPr>
          <p:cNvGrpSpPr>
            <a:grpSpLocks/>
          </p:cNvGrpSpPr>
          <p:nvPr/>
        </p:nvGrpSpPr>
        <p:grpSpPr bwMode="auto">
          <a:xfrm>
            <a:off x="6596063" y="4014788"/>
            <a:ext cx="1311275" cy="2832100"/>
            <a:chOff x="4155" y="2529"/>
            <a:chExt cx="826" cy="1784"/>
          </a:xfrm>
        </p:grpSpPr>
        <p:sp useBgFill="1">
          <p:nvSpPr>
            <p:cNvPr id="32801" name="Freeform 33">
              <a:extLst>
                <a:ext uri="{FF2B5EF4-FFF2-40B4-BE49-F238E27FC236}">
                  <a16:creationId xmlns:a16="http://schemas.microsoft.com/office/drawing/2014/main" id="{533C5C56-62B7-C605-5532-D4C82579D1BE}"/>
                </a:ext>
              </a:extLst>
            </p:cNvPr>
            <p:cNvSpPr>
              <a:spLocks/>
            </p:cNvSpPr>
            <p:nvPr/>
          </p:nvSpPr>
          <p:spPr bwMode="auto">
            <a:xfrm>
              <a:off x="4155" y="2529"/>
              <a:ext cx="826" cy="1784"/>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Lst>
              <a:ahLst/>
              <a:cxnLst>
                <a:cxn ang="0">
                  <a:pos x="T0" y="T1"/>
                </a:cxn>
                <a:cxn ang="0">
                  <a:pos x="T2" y="T3"/>
                </a:cxn>
                <a:cxn ang="0">
                  <a:pos x="T4" y="T5"/>
                </a:cxn>
                <a:cxn ang="0">
                  <a:pos x="T6" y="T7"/>
                </a:cxn>
                <a:cxn ang="0">
                  <a:pos x="T8" y="T9"/>
                </a:cxn>
                <a:cxn ang="0">
                  <a:pos x="T10" y="T11"/>
                </a:cxn>
                <a:cxn ang="0">
                  <a:pos x="T12" y="T13"/>
                </a:cxn>
              </a:cxnLst>
              <a:rect l="0" t="0" r="r" b="b"/>
              <a:pathLst>
                <a:path w="826" h="1784">
                  <a:moveTo>
                    <a:pt x="334" y="0"/>
                  </a:moveTo>
                  <a:lnTo>
                    <a:pt x="0" y="955"/>
                  </a:lnTo>
                  <a:lnTo>
                    <a:pt x="101" y="1115"/>
                  </a:lnTo>
                  <a:lnTo>
                    <a:pt x="43" y="1227"/>
                  </a:lnTo>
                  <a:lnTo>
                    <a:pt x="242" y="1783"/>
                  </a:lnTo>
                  <a:lnTo>
                    <a:pt x="825" y="1167"/>
                  </a:lnTo>
                  <a:lnTo>
                    <a:pt x="334" y="0"/>
                  </a:lnTo>
                </a:path>
              </a:pathLst>
            </a:custGeom>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802" name="Rectangle 34">
              <a:extLst>
                <a:ext uri="{FF2B5EF4-FFF2-40B4-BE49-F238E27FC236}">
                  <a16:creationId xmlns:a16="http://schemas.microsoft.com/office/drawing/2014/main" id="{D42611F4-DBEF-0AC4-AB62-0CB03DD7A0CB}"/>
                </a:ext>
              </a:extLst>
            </p:cNvPr>
            <p:cNvSpPr>
              <a:spLocks noChangeArrowheads="1"/>
            </p:cNvSpPr>
            <p:nvPr/>
          </p:nvSpPr>
          <p:spPr bwMode="auto">
            <a:xfrm>
              <a:off x="4354" y="3462"/>
              <a:ext cx="379"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 .</a:t>
              </a:r>
            </a:p>
          </p:txBody>
        </p:sp>
      </p:grpSp>
      <p:grpSp>
        <p:nvGrpSpPr>
          <p:cNvPr id="32803" name="Group 35">
            <a:extLst>
              <a:ext uri="{FF2B5EF4-FFF2-40B4-BE49-F238E27FC236}">
                <a16:creationId xmlns:a16="http://schemas.microsoft.com/office/drawing/2014/main" id="{C11672AF-E5D3-2F9B-38F3-05400A9D0EDA}"/>
              </a:ext>
            </a:extLst>
          </p:cNvPr>
          <p:cNvGrpSpPr>
            <a:grpSpLocks/>
          </p:cNvGrpSpPr>
          <p:nvPr/>
        </p:nvGrpSpPr>
        <p:grpSpPr bwMode="auto">
          <a:xfrm>
            <a:off x="3713163" y="5465763"/>
            <a:ext cx="619125" cy="558800"/>
            <a:chOff x="2339" y="3443"/>
            <a:chExt cx="390" cy="352"/>
          </a:xfrm>
        </p:grpSpPr>
        <p:pic>
          <p:nvPicPr>
            <p:cNvPr id="32804" name="Picture 36">
              <a:extLst>
                <a:ext uri="{FF2B5EF4-FFF2-40B4-BE49-F238E27FC236}">
                  <a16:creationId xmlns:a16="http://schemas.microsoft.com/office/drawing/2014/main" id="{5E1A9F15-7FAE-3997-E667-071BEEC3AE7C}"/>
                </a:ext>
              </a:extLst>
            </p:cNvPr>
            <p:cNvPicPr>
              <a:picLocks noChangeArrowheads="1"/>
            </p:cNvPicPr>
            <p:nvPr/>
          </p:nvPicPr>
          <p:blipFill>
            <a:blip r:embed="rId7">
              <a:extLst>
                <a:ext uri="{28A0092B-C50C-407E-A947-70E740481C1C}">
                  <a14:useLocalDpi xmlns:a14="http://schemas.microsoft.com/office/drawing/2010/main" val="0"/>
                </a:ext>
              </a:extLst>
            </a:blip>
            <a:srcRect l="51312" b="42639"/>
            <a:stretch>
              <a:fillRect/>
            </a:stretch>
          </p:blipFill>
          <p:spPr bwMode="auto">
            <a:xfrm>
              <a:off x="2369" y="3495"/>
              <a:ext cx="334" cy="3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805" name="Rectangle 37">
              <a:extLst>
                <a:ext uri="{FF2B5EF4-FFF2-40B4-BE49-F238E27FC236}">
                  <a16:creationId xmlns:a16="http://schemas.microsoft.com/office/drawing/2014/main" id="{FC18206E-C0EC-3588-908C-3556A2DF0ECE}"/>
                </a:ext>
              </a:extLst>
            </p:cNvPr>
            <p:cNvSpPr>
              <a:spLocks noChangeArrowheads="1"/>
            </p:cNvSpPr>
            <p:nvPr/>
          </p:nvSpPr>
          <p:spPr bwMode="auto">
            <a:xfrm>
              <a:off x="2339" y="3443"/>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580625685</a:t>
              </a:r>
            </a:p>
          </p:txBody>
        </p:sp>
      </p:grpSp>
      <p:sp>
        <p:nvSpPr>
          <p:cNvPr id="32806" name="Rectangle 38">
            <a:extLst>
              <a:ext uri="{FF2B5EF4-FFF2-40B4-BE49-F238E27FC236}">
                <a16:creationId xmlns:a16="http://schemas.microsoft.com/office/drawing/2014/main" id="{F0E0C0EA-BC6F-0510-8C18-F7FA7EB25ABF}"/>
              </a:ext>
            </a:extLst>
          </p:cNvPr>
          <p:cNvSpPr>
            <a:spLocks noChangeArrowheads="1"/>
          </p:cNvSpPr>
          <p:nvPr/>
        </p:nvSpPr>
        <p:spPr bwMode="auto">
          <a:xfrm>
            <a:off x="6029325" y="912813"/>
            <a:ext cx="2589213" cy="2474912"/>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32807" name="Picture 39">
            <a:extLst>
              <a:ext uri="{FF2B5EF4-FFF2-40B4-BE49-F238E27FC236}">
                <a16:creationId xmlns:a16="http://schemas.microsoft.com/office/drawing/2014/main" id="{0A593800-9D6D-57F6-1015-8357960D5DF5}"/>
              </a:ext>
            </a:extLst>
          </p:cNvPr>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75400" y="1558925"/>
            <a:ext cx="1873250" cy="172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808" name="Oval 40">
            <a:extLst>
              <a:ext uri="{FF2B5EF4-FFF2-40B4-BE49-F238E27FC236}">
                <a16:creationId xmlns:a16="http://schemas.microsoft.com/office/drawing/2014/main" id="{F75D5900-9B11-7E5D-36CF-7AD0E810CCAC}"/>
              </a:ext>
            </a:extLst>
          </p:cNvPr>
          <p:cNvSpPr>
            <a:spLocks noChangeArrowheads="1"/>
          </p:cNvSpPr>
          <p:nvPr/>
        </p:nvSpPr>
        <p:spPr bwMode="auto">
          <a:xfrm>
            <a:off x="6864350" y="895350"/>
            <a:ext cx="1874838" cy="858838"/>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809" name="Rectangle 41">
            <a:extLst>
              <a:ext uri="{FF2B5EF4-FFF2-40B4-BE49-F238E27FC236}">
                <a16:creationId xmlns:a16="http://schemas.microsoft.com/office/drawing/2014/main" id="{E8CE1F67-23E0-58E5-D992-42AE55C59606}"/>
              </a:ext>
            </a:extLst>
          </p:cNvPr>
          <p:cNvSpPr>
            <a:spLocks noChangeArrowheads="1"/>
          </p:cNvSpPr>
          <p:nvPr/>
        </p:nvSpPr>
        <p:spPr bwMode="auto">
          <a:xfrm>
            <a:off x="6157913" y="1104900"/>
            <a:ext cx="2251075" cy="3635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800" b="1">
                <a:latin typeface="Arial" panose="020B0604020202020204" pitchFamily="34" charset="0"/>
              </a:rPr>
              <a:t>Number 701466868</a:t>
            </a:r>
          </a:p>
        </p:txBody>
      </p:sp>
      <p:sp>
        <p:nvSpPr>
          <p:cNvPr id="32810" name="AutoShape 42">
            <a:extLst>
              <a:ext uri="{FF2B5EF4-FFF2-40B4-BE49-F238E27FC236}">
                <a16:creationId xmlns:a16="http://schemas.microsoft.com/office/drawing/2014/main" id="{19818C36-2CA4-2D04-0E6F-46C48A6338A0}"/>
              </a:ext>
            </a:extLst>
          </p:cNvPr>
          <p:cNvSpPr>
            <a:spLocks noChangeArrowheads="1"/>
          </p:cNvSpPr>
          <p:nvPr/>
        </p:nvSpPr>
        <p:spPr bwMode="auto">
          <a:xfrm>
            <a:off x="169863" y="3181350"/>
            <a:ext cx="3978275" cy="17113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eaLnBrk="0" hangingPunct="0"/>
            <a:r>
              <a:rPr lang="en-US" altLang="en-US" sz="2800" b="1"/>
              <a:t>When a collision occurs,</a:t>
            </a:r>
          </a:p>
          <a:p>
            <a:pPr algn="ctr" eaLnBrk="0" hangingPunct="0"/>
            <a:r>
              <a:rPr lang="en-US" altLang="en-US" sz="2800" b="1"/>
              <a:t>move forward until you</a:t>
            </a:r>
          </a:p>
          <a:p>
            <a:pPr algn="ctr" eaLnBrk="0" hangingPunct="0"/>
            <a:r>
              <a:rPr lang="en-US" altLang="en-US" sz="2800" b="1"/>
              <a:t>find an empty spot.</a:t>
            </a:r>
          </a:p>
        </p:txBody>
      </p:sp>
      <p:sp>
        <p:nvSpPr>
          <p:cNvPr id="32811" name="Line 43">
            <a:extLst>
              <a:ext uri="{FF2B5EF4-FFF2-40B4-BE49-F238E27FC236}">
                <a16:creationId xmlns:a16="http://schemas.microsoft.com/office/drawing/2014/main" id="{9FB6CDA0-643F-3C81-1F0A-3F0DE695EA62}"/>
              </a:ext>
            </a:extLst>
          </p:cNvPr>
          <p:cNvSpPr>
            <a:spLocks noChangeShapeType="1"/>
          </p:cNvSpPr>
          <p:nvPr/>
        </p:nvSpPr>
        <p:spPr bwMode="auto">
          <a:xfrm flipH="1">
            <a:off x="5751513" y="2376488"/>
            <a:ext cx="271462" cy="2449512"/>
          </a:xfrm>
          <a:prstGeom prst="line">
            <a:avLst/>
          </a:prstGeom>
          <a:noFill/>
          <a:ln w="508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Slide Number Placeholder 1">
            <a:extLst>
              <a:ext uri="{FF2B5EF4-FFF2-40B4-BE49-F238E27FC236}">
                <a16:creationId xmlns:a16="http://schemas.microsoft.com/office/drawing/2014/main" id="{8FA7B748-AF4D-59B5-0E73-B252390B012E}"/>
              </a:ext>
            </a:extLst>
          </p:cNvPr>
          <p:cNvSpPr>
            <a:spLocks noGrp="1"/>
          </p:cNvSpPr>
          <p:nvPr>
            <p:ph type="sldNum" sz="quarter" idx="12"/>
          </p:nvPr>
        </p:nvSpPr>
        <p:spPr/>
        <p:txBody>
          <a:bodyPr/>
          <a:lstStyle/>
          <a:p>
            <a:fld id="{B3B5D61E-8C2A-42EE-BA4A-B98A506006DA}" type="slidenum">
              <a:rPr lang="en-US" altLang="en-US" smtClean="0"/>
              <a:pPr/>
              <a:t>15</a:t>
            </a:fld>
            <a:endParaRPr lang="en-US" altLang="en-US"/>
          </a:p>
        </p:txBody>
      </p:sp>
    </p:spTree>
  </p:cSld>
  <p:clrMapOvr>
    <a:masterClrMapping/>
  </p:clrMapOvr>
  <p:transition>
    <p:strips dir="l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8079F4B2-69A1-184A-AED9-585E76D46A47}"/>
              </a:ext>
            </a:extLst>
          </p:cNvPr>
          <p:cNvSpPr>
            <a:spLocks noGrp="1" noChangeArrowheads="1"/>
          </p:cNvSpPr>
          <p:nvPr>
            <p:ph type="title"/>
          </p:nvPr>
        </p:nvSpPr>
        <p:spPr>
          <a:noFill/>
          <a:ln/>
          <a:effectLst>
            <a:outerShdw dist="107763" dir="2700000" algn="ctr" rotWithShape="0">
              <a:schemeClr val="bg2"/>
            </a:outerShdw>
          </a:effectLst>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a:t>Collisions</a:t>
            </a:r>
          </a:p>
        </p:txBody>
      </p:sp>
      <p:sp>
        <p:nvSpPr>
          <p:cNvPr id="34819" name="Rectangle 3">
            <a:extLst>
              <a:ext uri="{FF2B5EF4-FFF2-40B4-BE49-F238E27FC236}">
                <a16:creationId xmlns:a16="http://schemas.microsoft.com/office/drawing/2014/main" id="{CFBC4FE0-95A3-0263-C09E-ECCE07198A90}"/>
              </a:ext>
            </a:extLst>
          </p:cNvPr>
          <p:cNvSpPr>
            <a:spLocks noGrp="1" noChangeArrowheads="1"/>
          </p:cNvSpPr>
          <p:nvPr>
            <p:ph sz="half" idx="1"/>
          </p:nvPr>
        </p:nvSpPr>
        <p:spPr>
          <a:xfrm>
            <a:off x="685800" y="1774825"/>
            <a:ext cx="4525963" cy="4114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sz="2800"/>
              <a:t>This is called a </a:t>
            </a:r>
            <a:r>
              <a:rPr lang="en-US" altLang="en-US" sz="2800" b="1" u="sng">
                <a:solidFill>
                  <a:schemeClr val="accent2"/>
                </a:solidFill>
              </a:rPr>
              <a:t>collision</a:t>
            </a:r>
            <a:r>
              <a:rPr lang="en-US" altLang="en-US" sz="2800"/>
              <a:t>, because there is already another valid record at [2].</a:t>
            </a:r>
          </a:p>
        </p:txBody>
      </p:sp>
      <p:sp useBgFill="1">
        <p:nvSpPr>
          <p:cNvPr id="34820" name="Freeform 4">
            <a:extLst>
              <a:ext uri="{FF2B5EF4-FFF2-40B4-BE49-F238E27FC236}">
                <a16:creationId xmlns:a16="http://schemas.microsoft.com/office/drawing/2014/main" id="{6629DE8D-3400-DD78-A412-E02CECEF2E18}"/>
              </a:ext>
            </a:extLst>
          </p:cNvPr>
          <p:cNvSpPr>
            <a:spLocks/>
          </p:cNvSpPr>
          <p:nvPr/>
        </p:nvSpPr>
        <p:spPr bwMode="auto">
          <a:xfrm>
            <a:off x="6818313" y="3355975"/>
            <a:ext cx="1311275" cy="2832100"/>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Lst>
            <a:ahLst/>
            <a:cxnLst>
              <a:cxn ang="0">
                <a:pos x="T0" y="T1"/>
              </a:cxn>
              <a:cxn ang="0">
                <a:pos x="T2" y="T3"/>
              </a:cxn>
              <a:cxn ang="0">
                <a:pos x="T4" y="T5"/>
              </a:cxn>
              <a:cxn ang="0">
                <a:pos x="T6" y="T7"/>
              </a:cxn>
              <a:cxn ang="0">
                <a:pos x="T8" y="T9"/>
              </a:cxn>
              <a:cxn ang="0">
                <a:pos x="T10" y="T11"/>
              </a:cxn>
              <a:cxn ang="0">
                <a:pos x="T12" y="T13"/>
              </a:cxn>
            </a:cxnLst>
            <a:rect l="0" t="0" r="r" b="b"/>
            <a:pathLst>
              <a:path w="826" h="1784">
                <a:moveTo>
                  <a:pt x="334" y="0"/>
                </a:moveTo>
                <a:lnTo>
                  <a:pt x="0" y="955"/>
                </a:lnTo>
                <a:lnTo>
                  <a:pt x="101" y="1115"/>
                </a:lnTo>
                <a:lnTo>
                  <a:pt x="43" y="1227"/>
                </a:lnTo>
                <a:lnTo>
                  <a:pt x="242" y="1783"/>
                </a:lnTo>
                <a:lnTo>
                  <a:pt x="825" y="1167"/>
                </a:lnTo>
                <a:lnTo>
                  <a:pt x="334" y="0"/>
                </a:lnTo>
              </a:path>
            </a:pathLst>
          </a:custGeom>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21" name="Rectangle 5">
            <a:extLst>
              <a:ext uri="{FF2B5EF4-FFF2-40B4-BE49-F238E27FC236}">
                <a16:creationId xmlns:a16="http://schemas.microsoft.com/office/drawing/2014/main" id="{4D5E3D57-D48D-37E6-275F-AB4D61228747}"/>
              </a:ext>
            </a:extLst>
          </p:cNvPr>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22" name="Line 6">
            <a:extLst>
              <a:ext uri="{FF2B5EF4-FFF2-40B4-BE49-F238E27FC236}">
                <a16:creationId xmlns:a16="http://schemas.microsoft.com/office/drawing/2014/main" id="{C128386D-8A6B-5FA3-6A5B-0EB291861876}"/>
              </a:ext>
            </a:extLst>
          </p:cNvPr>
          <p:cNvSpPr>
            <a:spLocks noChangeShapeType="1"/>
          </p:cNvSpPr>
          <p:nvPr/>
        </p:nvSpPr>
        <p:spPr bwMode="auto">
          <a:xfrm>
            <a:off x="1752600" y="5338763"/>
            <a:ext cx="0"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23" name="Line 7">
            <a:extLst>
              <a:ext uri="{FF2B5EF4-FFF2-40B4-BE49-F238E27FC236}">
                <a16:creationId xmlns:a16="http://schemas.microsoft.com/office/drawing/2014/main" id="{F8AC8CC1-537A-B916-043C-35BF8D30003D}"/>
              </a:ext>
            </a:extLst>
          </p:cNvPr>
          <p:cNvSpPr>
            <a:spLocks noChangeShapeType="1"/>
          </p:cNvSpPr>
          <p:nvPr/>
        </p:nvSpPr>
        <p:spPr bwMode="auto">
          <a:xfrm>
            <a:off x="2667000" y="5338763"/>
            <a:ext cx="0"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24" name="Line 8">
            <a:extLst>
              <a:ext uri="{FF2B5EF4-FFF2-40B4-BE49-F238E27FC236}">
                <a16:creationId xmlns:a16="http://schemas.microsoft.com/office/drawing/2014/main" id="{83D2F508-9E30-A9F8-7EAF-306D9B9BC019}"/>
              </a:ext>
            </a:extLst>
          </p:cNvPr>
          <p:cNvSpPr>
            <a:spLocks noChangeShapeType="1"/>
          </p:cNvSpPr>
          <p:nvPr/>
        </p:nvSpPr>
        <p:spPr bwMode="auto">
          <a:xfrm>
            <a:off x="3579813" y="5338763"/>
            <a:ext cx="1587"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25" name="Line 9">
            <a:extLst>
              <a:ext uri="{FF2B5EF4-FFF2-40B4-BE49-F238E27FC236}">
                <a16:creationId xmlns:a16="http://schemas.microsoft.com/office/drawing/2014/main" id="{551F4A1F-7943-5EEB-55B2-2AFDC3F63206}"/>
              </a:ext>
            </a:extLst>
          </p:cNvPr>
          <p:cNvSpPr>
            <a:spLocks noChangeShapeType="1"/>
          </p:cNvSpPr>
          <p:nvPr/>
        </p:nvSpPr>
        <p:spPr bwMode="auto">
          <a:xfrm>
            <a:off x="4495800" y="5341938"/>
            <a:ext cx="0" cy="7842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26" name="Line 10">
            <a:extLst>
              <a:ext uri="{FF2B5EF4-FFF2-40B4-BE49-F238E27FC236}">
                <a16:creationId xmlns:a16="http://schemas.microsoft.com/office/drawing/2014/main" id="{53DE5405-2E5E-FD3A-E49B-13F9EF1F36C1}"/>
              </a:ext>
            </a:extLst>
          </p:cNvPr>
          <p:cNvSpPr>
            <a:spLocks noChangeShapeType="1"/>
          </p:cNvSpPr>
          <p:nvPr/>
        </p:nvSpPr>
        <p:spPr bwMode="auto">
          <a:xfrm>
            <a:off x="5410200" y="5341938"/>
            <a:ext cx="0" cy="7842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27" name="Line 11">
            <a:extLst>
              <a:ext uri="{FF2B5EF4-FFF2-40B4-BE49-F238E27FC236}">
                <a16:creationId xmlns:a16="http://schemas.microsoft.com/office/drawing/2014/main" id="{25217CC1-A8E0-9FDF-CAC4-AAF95B6C8943}"/>
              </a:ext>
            </a:extLst>
          </p:cNvPr>
          <p:cNvSpPr>
            <a:spLocks noChangeShapeType="1"/>
          </p:cNvSpPr>
          <p:nvPr/>
        </p:nvSpPr>
        <p:spPr bwMode="auto">
          <a:xfrm>
            <a:off x="6324600" y="5337175"/>
            <a:ext cx="0" cy="7937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28" name="Rectangle 12">
            <a:extLst>
              <a:ext uri="{FF2B5EF4-FFF2-40B4-BE49-F238E27FC236}">
                <a16:creationId xmlns:a16="http://schemas.microsoft.com/office/drawing/2014/main" id="{B511C560-F838-5F4C-F2F7-546815B743CE}"/>
              </a:ext>
            </a:extLst>
          </p:cNvPr>
          <p:cNvSpPr>
            <a:spLocks noChangeArrowheads="1"/>
          </p:cNvSpPr>
          <p:nvPr/>
        </p:nvSpPr>
        <p:spPr bwMode="auto">
          <a:xfrm>
            <a:off x="962025"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[ 0 ]</a:t>
            </a:r>
          </a:p>
        </p:txBody>
      </p:sp>
      <p:sp>
        <p:nvSpPr>
          <p:cNvPr id="34829" name="Rectangle 13">
            <a:extLst>
              <a:ext uri="{FF2B5EF4-FFF2-40B4-BE49-F238E27FC236}">
                <a16:creationId xmlns:a16="http://schemas.microsoft.com/office/drawing/2014/main" id="{F9B13710-910B-5095-2F19-4B28DEF95F31}"/>
              </a:ext>
            </a:extLst>
          </p:cNvPr>
          <p:cNvSpPr>
            <a:spLocks noChangeArrowheads="1"/>
          </p:cNvSpPr>
          <p:nvPr/>
        </p:nvSpPr>
        <p:spPr bwMode="auto">
          <a:xfrm>
            <a:off x="1822450"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[ 1 ]</a:t>
            </a:r>
          </a:p>
        </p:txBody>
      </p:sp>
      <p:sp>
        <p:nvSpPr>
          <p:cNvPr id="34830" name="Rectangle 14">
            <a:extLst>
              <a:ext uri="{FF2B5EF4-FFF2-40B4-BE49-F238E27FC236}">
                <a16:creationId xmlns:a16="http://schemas.microsoft.com/office/drawing/2014/main" id="{A79414C3-C960-B185-A305-3A42CD312793}"/>
              </a:ext>
            </a:extLst>
          </p:cNvPr>
          <p:cNvSpPr>
            <a:spLocks noChangeArrowheads="1"/>
          </p:cNvSpPr>
          <p:nvPr/>
        </p:nvSpPr>
        <p:spPr bwMode="auto">
          <a:xfrm>
            <a:off x="2736850"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[ 2 ]</a:t>
            </a:r>
          </a:p>
        </p:txBody>
      </p:sp>
      <p:sp>
        <p:nvSpPr>
          <p:cNvPr id="34831" name="Rectangle 15">
            <a:extLst>
              <a:ext uri="{FF2B5EF4-FFF2-40B4-BE49-F238E27FC236}">
                <a16:creationId xmlns:a16="http://schemas.microsoft.com/office/drawing/2014/main" id="{2D908FA5-66CD-1EF1-F803-F8E39143A968}"/>
              </a:ext>
            </a:extLst>
          </p:cNvPr>
          <p:cNvSpPr>
            <a:spLocks noChangeArrowheads="1"/>
          </p:cNvSpPr>
          <p:nvPr/>
        </p:nvSpPr>
        <p:spPr bwMode="auto">
          <a:xfrm>
            <a:off x="361791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[ 3 ]</a:t>
            </a:r>
          </a:p>
        </p:txBody>
      </p:sp>
      <p:sp>
        <p:nvSpPr>
          <p:cNvPr id="34832" name="Rectangle 16">
            <a:extLst>
              <a:ext uri="{FF2B5EF4-FFF2-40B4-BE49-F238E27FC236}">
                <a16:creationId xmlns:a16="http://schemas.microsoft.com/office/drawing/2014/main" id="{66619F7C-F0B6-07FC-8509-DA0E25DF2E92}"/>
              </a:ext>
            </a:extLst>
          </p:cNvPr>
          <p:cNvSpPr>
            <a:spLocks noChangeArrowheads="1"/>
          </p:cNvSpPr>
          <p:nvPr/>
        </p:nvSpPr>
        <p:spPr bwMode="auto">
          <a:xfrm>
            <a:off x="453231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[ 4 ]</a:t>
            </a:r>
          </a:p>
        </p:txBody>
      </p:sp>
      <p:sp>
        <p:nvSpPr>
          <p:cNvPr id="34833" name="Rectangle 17">
            <a:extLst>
              <a:ext uri="{FF2B5EF4-FFF2-40B4-BE49-F238E27FC236}">
                <a16:creationId xmlns:a16="http://schemas.microsoft.com/office/drawing/2014/main" id="{F13EBB3A-44A1-58D8-B7D7-884892D6C0A4}"/>
              </a:ext>
            </a:extLst>
          </p:cNvPr>
          <p:cNvSpPr>
            <a:spLocks noChangeArrowheads="1"/>
          </p:cNvSpPr>
          <p:nvPr/>
        </p:nvSpPr>
        <p:spPr bwMode="auto">
          <a:xfrm>
            <a:off x="550386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[ 5 ]</a:t>
            </a:r>
          </a:p>
        </p:txBody>
      </p:sp>
      <p:sp>
        <p:nvSpPr>
          <p:cNvPr id="34834" name="Rectangle 18">
            <a:extLst>
              <a:ext uri="{FF2B5EF4-FFF2-40B4-BE49-F238E27FC236}">
                <a16:creationId xmlns:a16="http://schemas.microsoft.com/office/drawing/2014/main" id="{045D8A93-37AA-E53B-CF1F-2EB96F488F98}"/>
              </a:ext>
            </a:extLst>
          </p:cNvPr>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35" name="Rectangle 19">
            <a:extLst>
              <a:ext uri="{FF2B5EF4-FFF2-40B4-BE49-F238E27FC236}">
                <a16:creationId xmlns:a16="http://schemas.microsoft.com/office/drawing/2014/main" id="{139A435B-08AE-2FE6-05D4-768EF976C5EB}"/>
              </a:ext>
            </a:extLst>
          </p:cNvPr>
          <p:cNvSpPr>
            <a:spLocks noChangeArrowheads="1"/>
          </p:cNvSpPr>
          <p:nvPr/>
        </p:nvSpPr>
        <p:spPr bwMode="auto">
          <a:xfrm>
            <a:off x="7826375" y="4881563"/>
            <a:ext cx="977900"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[ 700]</a:t>
            </a:r>
          </a:p>
        </p:txBody>
      </p:sp>
      <p:grpSp>
        <p:nvGrpSpPr>
          <p:cNvPr id="34836" name="Group 20">
            <a:extLst>
              <a:ext uri="{FF2B5EF4-FFF2-40B4-BE49-F238E27FC236}">
                <a16:creationId xmlns:a16="http://schemas.microsoft.com/office/drawing/2014/main" id="{74207E7A-99AA-FF50-35C6-AFDEB293EFEB}"/>
              </a:ext>
            </a:extLst>
          </p:cNvPr>
          <p:cNvGrpSpPr>
            <a:grpSpLocks/>
          </p:cNvGrpSpPr>
          <p:nvPr/>
        </p:nvGrpSpPr>
        <p:grpSpPr bwMode="auto">
          <a:xfrm>
            <a:off x="4598988" y="5475288"/>
            <a:ext cx="671512" cy="519112"/>
            <a:chOff x="2897" y="3449"/>
            <a:chExt cx="423" cy="327"/>
          </a:xfrm>
        </p:grpSpPr>
        <p:sp>
          <p:nvSpPr>
            <p:cNvPr id="34837" name="Rectangle 21">
              <a:extLst>
                <a:ext uri="{FF2B5EF4-FFF2-40B4-BE49-F238E27FC236}">
                  <a16:creationId xmlns:a16="http://schemas.microsoft.com/office/drawing/2014/main" id="{ED787E98-1F20-6A2D-73F2-033F13F45600}"/>
                </a:ext>
              </a:extLst>
            </p:cNvPr>
            <p:cNvSpPr>
              <a:spLocks noChangeArrowheads="1"/>
            </p:cNvSpPr>
            <p:nvPr/>
          </p:nvSpPr>
          <p:spPr bwMode="auto">
            <a:xfrm>
              <a:off x="2897" y="3449"/>
              <a:ext cx="423"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506643548</a:t>
              </a:r>
            </a:p>
          </p:txBody>
        </p:sp>
        <p:pic>
          <p:nvPicPr>
            <p:cNvPr id="34838" name="Picture 22">
              <a:extLst>
                <a:ext uri="{FF2B5EF4-FFF2-40B4-BE49-F238E27FC236}">
                  <a16:creationId xmlns:a16="http://schemas.microsoft.com/office/drawing/2014/main" id="{1969DC39-E073-DEB9-4A77-ACD27BD31A4E}"/>
                </a:ext>
              </a:extLst>
            </p:cNvPr>
            <p:cNvPicPr>
              <a:picLocks noChangeArrowheads="1"/>
            </p:cNvPicPr>
            <p:nvPr/>
          </p:nvPicPr>
          <p:blipFill>
            <a:blip r:embed="rId3">
              <a:extLst>
                <a:ext uri="{28A0092B-C50C-407E-A947-70E740481C1C}">
                  <a14:useLocalDpi xmlns:a14="http://schemas.microsoft.com/office/drawing/2010/main" val="0"/>
                </a:ext>
              </a:extLst>
            </a:blip>
            <a:srcRect r="35910" b="42465"/>
            <a:stretch>
              <a:fillRect/>
            </a:stretch>
          </p:blipFill>
          <p:spPr bwMode="auto">
            <a:xfrm>
              <a:off x="2945" y="3524"/>
              <a:ext cx="257" cy="25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34839" name="Group 23">
            <a:extLst>
              <a:ext uri="{FF2B5EF4-FFF2-40B4-BE49-F238E27FC236}">
                <a16:creationId xmlns:a16="http://schemas.microsoft.com/office/drawing/2014/main" id="{DDA61D75-B09D-39FE-FE10-04E3EF528910}"/>
              </a:ext>
            </a:extLst>
          </p:cNvPr>
          <p:cNvGrpSpPr>
            <a:grpSpLocks/>
          </p:cNvGrpSpPr>
          <p:nvPr/>
        </p:nvGrpSpPr>
        <p:grpSpPr bwMode="auto">
          <a:xfrm>
            <a:off x="2822575" y="5449888"/>
            <a:ext cx="671513" cy="569912"/>
            <a:chOff x="1778" y="3433"/>
            <a:chExt cx="423" cy="359"/>
          </a:xfrm>
        </p:grpSpPr>
        <p:sp>
          <p:nvSpPr>
            <p:cNvPr id="34840" name="Rectangle 24">
              <a:extLst>
                <a:ext uri="{FF2B5EF4-FFF2-40B4-BE49-F238E27FC236}">
                  <a16:creationId xmlns:a16="http://schemas.microsoft.com/office/drawing/2014/main" id="{D167DC8D-6A48-F0A6-6180-64C4AB49C0E5}"/>
                </a:ext>
              </a:extLst>
            </p:cNvPr>
            <p:cNvSpPr>
              <a:spLocks noChangeArrowheads="1"/>
            </p:cNvSpPr>
            <p:nvPr/>
          </p:nvSpPr>
          <p:spPr bwMode="auto">
            <a:xfrm>
              <a:off x="1778" y="3433"/>
              <a:ext cx="423"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233667136</a:t>
              </a:r>
            </a:p>
          </p:txBody>
        </p:sp>
        <p:pic>
          <p:nvPicPr>
            <p:cNvPr id="34841" name="Picture 25">
              <a:extLst>
                <a:ext uri="{FF2B5EF4-FFF2-40B4-BE49-F238E27FC236}">
                  <a16:creationId xmlns:a16="http://schemas.microsoft.com/office/drawing/2014/main" id="{D6486DA4-0451-460C-D813-9F618C07F829}"/>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6" y="3488"/>
              <a:ext cx="327" cy="3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34842" name="Group 26">
            <a:extLst>
              <a:ext uri="{FF2B5EF4-FFF2-40B4-BE49-F238E27FC236}">
                <a16:creationId xmlns:a16="http://schemas.microsoft.com/office/drawing/2014/main" id="{3C6F185A-7971-9634-9C7B-1B8BEE24C180}"/>
              </a:ext>
            </a:extLst>
          </p:cNvPr>
          <p:cNvGrpSpPr>
            <a:grpSpLocks/>
          </p:cNvGrpSpPr>
          <p:nvPr/>
        </p:nvGrpSpPr>
        <p:grpSpPr bwMode="auto">
          <a:xfrm>
            <a:off x="1906588" y="5445125"/>
            <a:ext cx="619125" cy="577850"/>
            <a:chOff x="1201" y="3430"/>
            <a:chExt cx="390" cy="364"/>
          </a:xfrm>
        </p:grpSpPr>
        <p:sp>
          <p:nvSpPr>
            <p:cNvPr id="34843" name="Rectangle 27">
              <a:extLst>
                <a:ext uri="{FF2B5EF4-FFF2-40B4-BE49-F238E27FC236}">
                  <a16:creationId xmlns:a16="http://schemas.microsoft.com/office/drawing/2014/main" id="{A81A8676-5AC3-D842-845E-B206D2E25193}"/>
                </a:ext>
              </a:extLst>
            </p:cNvPr>
            <p:cNvSpPr>
              <a:spLocks noChangeArrowheads="1"/>
            </p:cNvSpPr>
            <p:nvPr/>
          </p:nvSpPr>
          <p:spPr bwMode="auto">
            <a:xfrm>
              <a:off x="1201" y="3430"/>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281942902</a:t>
              </a:r>
            </a:p>
          </p:txBody>
        </p:sp>
        <p:pic>
          <p:nvPicPr>
            <p:cNvPr id="34844" name="Picture 28">
              <a:extLst>
                <a:ext uri="{FF2B5EF4-FFF2-40B4-BE49-F238E27FC236}">
                  <a16:creationId xmlns:a16="http://schemas.microsoft.com/office/drawing/2014/main" id="{BB10E3C3-17D7-241E-6B14-A76D0A605D96}"/>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 y="3493"/>
              <a:ext cx="335" cy="30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34845" name="Group 29">
            <a:extLst>
              <a:ext uri="{FF2B5EF4-FFF2-40B4-BE49-F238E27FC236}">
                <a16:creationId xmlns:a16="http://schemas.microsoft.com/office/drawing/2014/main" id="{0655DE52-2AAC-02A9-7E09-4AEAC04C43FB}"/>
              </a:ext>
            </a:extLst>
          </p:cNvPr>
          <p:cNvGrpSpPr>
            <a:grpSpLocks/>
          </p:cNvGrpSpPr>
          <p:nvPr/>
        </p:nvGrpSpPr>
        <p:grpSpPr bwMode="auto">
          <a:xfrm>
            <a:off x="7764463" y="5480050"/>
            <a:ext cx="727075" cy="508000"/>
            <a:chOff x="4891" y="3452"/>
            <a:chExt cx="458" cy="320"/>
          </a:xfrm>
        </p:grpSpPr>
        <p:sp>
          <p:nvSpPr>
            <p:cNvPr id="34846" name="Rectangle 30">
              <a:extLst>
                <a:ext uri="{FF2B5EF4-FFF2-40B4-BE49-F238E27FC236}">
                  <a16:creationId xmlns:a16="http://schemas.microsoft.com/office/drawing/2014/main" id="{160FB403-764A-79B4-4C88-43B0A00C5418}"/>
                </a:ext>
              </a:extLst>
            </p:cNvPr>
            <p:cNvSpPr>
              <a:spLocks noChangeArrowheads="1"/>
            </p:cNvSpPr>
            <p:nvPr/>
          </p:nvSpPr>
          <p:spPr bwMode="auto">
            <a:xfrm>
              <a:off x="4928" y="3452"/>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155778322</a:t>
              </a:r>
            </a:p>
          </p:txBody>
        </p:sp>
        <p:pic>
          <p:nvPicPr>
            <p:cNvPr id="34847" name="Picture 31">
              <a:extLst>
                <a:ext uri="{FF2B5EF4-FFF2-40B4-BE49-F238E27FC236}">
                  <a16:creationId xmlns:a16="http://schemas.microsoft.com/office/drawing/2014/main" id="{3FFEDB66-C9D1-0A6B-4F80-47C3F0D171D7}"/>
                </a:ext>
              </a:extLst>
            </p:cNvPr>
            <p:cNvPicPr>
              <a:picLocks noChangeArrowheads="1"/>
            </p:cNvPicPr>
            <p:nvPr/>
          </p:nvPicPr>
          <p:blipFill>
            <a:blip r:embed="rId6">
              <a:extLst>
                <a:ext uri="{28A0092B-C50C-407E-A947-70E740481C1C}">
                  <a14:useLocalDpi xmlns:a14="http://schemas.microsoft.com/office/drawing/2010/main" val="0"/>
                </a:ext>
              </a:extLst>
            </a:blip>
            <a:srcRect b="53265"/>
            <a:stretch>
              <a:fillRect/>
            </a:stretch>
          </p:blipFill>
          <p:spPr bwMode="auto">
            <a:xfrm>
              <a:off x="4891" y="3500"/>
              <a:ext cx="458" cy="27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34848" name="Group 32">
            <a:extLst>
              <a:ext uri="{FF2B5EF4-FFF2-40B4-BE49-F238E27FC236}">
                <a16:creationId xmlns:a16="http://schemas.microsoft.com/office/drawing/2014/main" id="{EC5E685F-C540-95C1-798E-D8A1C8B28015}"/>
              </a:ext>
            </a:extLst>
          </p:cNvPr>
          <p:cNvGrpSpPr>
            <a:grpSpLocks/>
          </p:cNvGrpSpPr>
          <p:nvPr/>
        </p:nvGrpSpPr>
        <p:grpSpPr bwMode="auto">
          <a:xfrm>
            <a:off x="6596063" y="4014788"/>
            <a:ext cx="1311275" cy="2832100"/>
            <a:chOff x="4155" y="2529"/>
            <a:chExt cx="826" cy="1784"/>
          </a:xfrm>
        </p:grpSpPr>
        <p:sp useBgFill="1">
          <p:nvSpPr>
            <p:cNvPr id="34849" name="Freeform 33">
              <a:extLst>
                <a:ext uri="{FF2B5EF4-FFF2-40B4-BE49-F238E27FC236}">
                  <a16:creationId xmlns:a16="http://schemas.microsoft.com/office/drawing/2014/main" id="{D09C0EBE-1AB9-A145-FBFF-F0B85ED0B7E2}"/>
                </a:ext>
              </a:extLst>
            </p:cNvPr>
            <p:cNvSpPr>
              <a:spLocks/>
            </p:cNvSpPr>
            <p:nvPr/>
          </p:nvSpPr>
          <p:spPr bwMode="auto">
            <a:xfrm>
              <a:off x="4155" y="2529"/>
              <a:ext cx="826" cy="1784"/>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Lst>
              <a:ahLst/>
              <a:cxnLst>
                <a:cxn ang="0">
                  <a:pos x="T0" y="T1"/>
                </a:cxn>
                <a:cxn ang="0">
                  <a:pos x="T2" y="T3"/>
                </a:cxn>
                <a:cxn ang="0">
                  <a:pos x="T4" y="T5"/>
                </a:cxn>
                <a:cxn ang="0">
                  <a:pos x="T6" y="T7"/>
                </a:cxn>
                <a:cxn ang="0">
                  <a:pos x="T8" y="T9"/>
                </a:cxn>
                <a:cxn ang="0">
                  <a:pos x="T10" y="T11"/>
                </a:cxn>
                <a:cxn ang="0">
                  <a:pos x="T12" y="T13"/>
                </a:cxn>
              </a:cxnLst>
              <a:rect l="0" t="0" r="r" b="b"/>
              <a:pathLst>
                <a:path w="826" h="1784">
                  <a:moveTo>
                    <a:pt x="334" y="0"/>
                  </a:moveTo>
                  <a:lnTo>
                    <a:pt x="0" y="955"/>
                  </a:lnTo>
                  <a:lnTo>
                    <a:pt x="101" y="1115"/>
                  </a:lnTo>
                  <a:lnTo>
                    <a:pt x="43" y="1227"/>
                  </a:lnTo>
                  <a:lnTo>
                    <a:pt x="242" y="1783"/>
                  </a:lnTo>
                  <a:lnTo>
                    <a:pt x="825" y="1167"/>
                  </a:lnTo>
                  <a:lnTo>
                    <a:pt x="334" y="0"/>
                  </a:lnTo>
                </a:path>
              </a:pathLst>
            </a:custGeom>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50" name="Rectangle 34">
              <a:extLst>
                <a:ext uri="{FF2B5EF4-FFF2-40B4-BE49-F238E27FC236}">
                  <a16:creationId xmlns:a16="http://schemas.microsoft.com/office/drawing/2014/main" id="{DBFFBED1-58D7-0249-4906-F31502C3F2FA}"/>
                </a:ext>
              </a:extLst>
            </p:cNvPr>
            <p:cNvSpPr>
              <a:spLocks noChangeArrowheads="1"/>
            </p:cNvSpPr>
            <p:nvPr/>
          </p:nvSpPr>
          <p:spPr bwMode="auto">
            <a:xfrm>
              <a:off x="4354" y="3462"/>
              <a:ext cx="379"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 .</a:t>
              </a:r>
            </a:p>
          </p:txBody>
        </p:sp>
      </p:grpSp>
      <p:grpSp>
        <p:nvGrpSpPr>
          <p:cNvPr id="34851" name="Group 35">
            <a:extLst>
              <a:ext uri="{FF2B5EF4-FFF2-40B4-BE49-F238E27FC236}">
                <a16:creationId xmlns:a16="http://schemas.microsoft.com/office/drawing/2014/main" id="{EDB4CD6B-B2BE-453D-E082-DB807E33244E}"/>
              </a:ext>
            </a:extLst>
          </p:cNvPr>
          <p:cNvGrpSpPr>
            <a:grpSpLocks/>
          </p:cNvGrpSpPr>
          <p:nvPr/>
        </p:nvGrpSpPr>
        <p:grpSpPr bwMode="auto">
          <a:xfrm>
            <a:off x="3713163" y="5465763"/>
            <a:ext cx="619125" cy="558800"/>
            <a:chOff x="2339" y="3443"/>
            <a:chExt cx="390" cy="352"/>
          </a:xfrm>
        </p:grpSpPr>
        <p:pic>
          <p:nvPicPr>
            <p:cNvPr id="34852" name="Picture 36">
              <a:extLst>
                <a:ext uri="{FF2B5EF4-FFF2-40B4-BE49-F238E27FC236}">
                  <a16:creationId xmlns:a16="http://schemas.microsoft.com/office/drawing/2014/main" id="{361DF2B6-26C8-E235-AD3F-C4B9939FD9DC}"/>
                </a:ext>
              </a:extLst>
            </p:cNvPr>
            <p:cNvPicPr>
              <a:picLocks noChangeArrowheads="1"/>
            </p:cNvPicPr>
            <p:nvPr/>
          </p:nvPicPr>
          <p:blipFill>
            <a:blip r:embed="rId7">
              <a:extLst>
                <a:ext uri="{28A0092B-C50C-407E-A947-70E740481C1C}">
                  <a14:useLocalDpi xmlns:a14="http://schemas.microsoft.com/office/drawing/2010/main" val="0"/>
                </a:ext>
              </a:extLst>
            </a:blip>
            <a:srcRect l="51312" b="42639"/>
            <a:stretch>
              <a:fillRect/>
            </a:stretch>
          </p:blipFill>
          <p:spPr bwMode="auto">
            <a:xfrm>
              <a:off x="2369" y="3495"/>
              <a:ext cx="334" cy="3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853" name="Rectangle 37">
              <a:extLst>
                <a:ext uri="{FF2B5EF4-FFF2-40B4-BE49-F238E27FC236}">
                  <a16:creationId xmlns:a16="http://schemas.microsoft.com/office/drawing/2014/main" id="{E1A489A7-4311-FFB1-B146-C658AE7BFA59}"/>
                </a:ext>
              </a:extLst>
            </p:cNvPr>
            <p:cNvSpPr>
              <a:spLocks noChangeArrowheads="1"/>
            </p:cNvSpPr>
            <p:nvPr/>
          </p:nvSpPr>
          <p:spPr bwMode="auto">
            <a:xfrm>
              <a:off x="2339" y="3443"/>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580625685</a:t>
              </a:r>
            </a:p>
          </p:txBody>
        </p:sp>
      </p:grpSp>
      <p:grpSp>
        <p:nvGrpSpPr>
          <p:cNvPr id="34854" name="Group 38">
            <a:extLst>
              <a:ext uri="{FF2B5EF4-FFF2-40B4-BE49-F238E27FC236}">
                <a16:creationId xmlns:a16="http://schemas.microsoft.com/office/drawing/2014/main" id="{3EAC52CB-9D3A-406A-55DD-532CC737BB73}"/>
              </a:ext>
            </a:extLst>
          </p:cNvPr>
          <p:cNvGrpSpPr>
            <a:grpSpLocks/>
          </p:cNvGrpSpPr>
          <p:nvPr/>
        </p:nvGrpSpPr>
        <p:grpSpPr bwMode="auto">
          <a:xfrm>
            <a:off x="5548313" y="5454650"/>
            <a:ext cx="619125" cy="550863"/>
            <a:chOff x="3495" y="3436"/>
            <a:chExt cx="390" cy="347"/>
          </a:xfrm>
        </p:grpSpPr>
        <p:pic>
          <p:nvPicPr>
            <p:cNvPr id="34855" name="Picture 39">
              <a:extLst>
                <a:ext uri="{FF2B5EF4-FFF2-40B4-BE49-F238E27FC236}">
                  <a16:creationId xmlns:a16="http://schemas.microsoft.com/office/drawing/2014/main" id="{391B8C4F-EA1C-852B-36A1-0B310D1A0D0F}"/>
                </a:ext>
              </a:extLst>
            </p:cNvPr>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30" y="3511"/>
              <a:ext cx="295" cy="27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856" name="Rectangle 40">
              <a:extLst>
                <a:ext uri="{FF2B5EF4-FFF2-40B4-BE49-F238E27FC236}">
                  <a16:creationId xmlns:a16="http://schemas.microsoft.com/office/drawing/2014/main" id="{370A8D87-F088-7B35-00FB-2FAB107D384D}"/>
                </a:ext>
              </a:extLst>
            </p:cNvPr>
            <p:cNvSpPr>
              <a:spLocks noChangeArrowheads="1"/>
            </p:cNvSpPr>
            <p:nvPr/>
          </p:nvSpPr>
          <p:spPr bwMode="auto">
            <a:xfrm>
              <a:off x="3495" y="3436"/>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701466868</a:t>
              </a:r>
            </a:p>
          </p:txBody>
        </p:sp>
      </p:grpSp>
      <p:sp>
        <p:nvSpPr>
          <p:cNvPr id="34857" name="AutoShape 41">
            <a:extLst>
              <a:ext uri="{FF2B5EF4-FFF2-40B4-BE49-F238E27FC236}">
                <a16:creationId xmlns:a16="http://schemas.microsoft.com/office/drawing/2014/main" id="{792A87FE-4583-3744-A9FB-DD14BDEA70B3}"/>
              </a:ext>
            </a:extLst>
          </p:cNvPr>
          <p:cNvSpPr>
            <a:spLocks noChangeArrowheads="1"/>
          </p:cNvSpPr>
          <p:nvPr/>
        </p:nvSpPr>
        <p:spPr bwMode="auto">
          <a:xfrm>
            <a:off x="169863" y="3181350"/>
            <a:ext cx="3978275" cy="17113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eaLnBrk="0" hangingPunct="0"/>
            <a:r>
              <a:rPr lang="en-US" altLang="en-US" sz="2800" b="1"/>
              <a:t>The new record goes</a:t>
            </a:r>
          </a:p>
          <a:p>
            <a:pPr algn="ctr" eaLnBrk="0" hangingPunct="0"/>
            <a:r>
              <a:rPr lang="en-US" altLang="en-US" sz="2800" b="1"/>
              <a:t>in the empty spot.</a:t>
            </a:r>
          </a:p>
        </p:txBody>
      </p:sp>
      <p:sp>
        <p:nvSpPr>
          <p:cNvPr id="2" name="Slide Number Placeholder 1">
            <a:extLst>
              <a:ext uri="{FF2B5EF4-FFF2-40B4-BE49-F238E27FC236}">
                <a16:creationId xmlns:a16="http://schemas.microsoft.com/office/drawing/2014/main" id="{6AD0AD3E-1D77-4448-91FE-87F48235141E}"/>
              </a:ext>
            </a:extLst>
          </p:cNvPr>
          <p:cNvSpPr>
            <a:spLocks noGrp="1"/>
          </p:cNvSpPr>
          <p:nvPr>
            <p:ph type="sldNum" sz="quarter" idx="12"/>
          </p:nvPr>
        </p:nvSpPr>
        <p:spPr/>
        <p:txBody>
          <a:bodyPr/>
          <a:lstStyle/>
          <a:p>
            <a:fld id="{B3B5D61E-8C2A-42EE-BA4A-B98A506006DA}" type="slidenum">
              <a:rPr lang="en-US" altLang="en-US" smtClean="0"/>
              <a:pPr/>
              <a:t>16</a:t>
            </a:fld>
            <a:endParaRPr lang="en-US" altLang="en-US"/>
          </a:p>
        </p:txBody>
      </p:sp>
    </p:spTree>
  </p:cSld>
  <p:clrMapOvr>
    <a:masterClrMapping/>
  </p:clrMapOvr>
  <p:transition>
    <p:strips dir="l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E6A944AC-2E14-7C8B-7B3B-1967E470C9B7}"/>
              </a:ext>
            </a:extLst>
          </p:cNvPr>
          <p:cNvSpPr>
            <a:spLocks noGrp="1" noChangeArrowheads="1"/>
          </p:cNvSpPr>
          <p:nvPr>
            <p:ph type="title"/>
          </p:nvPr>
        </p:nvSpPr>
        <p:spPr>
          <a:xfrm>
            <a:off x="30480" y="0"/>
            <a:ext cx="7772400" cy="1143000"/>
          </a:xfrm>
          <a:noFill/>
          <a:ln/>
          <a:effectLst>
            <a:outerShdw dist="107763" dir="2700000" algn="ctr" rotWithShape="0">
              <a:schemeClr val="bg2"/>
            </a:outerShdw>
          </a:effectLst>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dirty="0"/>
              <a:t>Searching for a Key</a:t>
            </a:r>
          </a:p>
        </p:txBody>
      </p:sp>
      <p:sp>
        <p:nvSpPr>
          <p:cNvPr id="38915" name="Rectangle 3">
            <a:extLst>
              <a:ext uri="{FF2B5EF4-FFF2-40B4-BE49-F238E27FC236}">
                <a16:creationId xmlns:a16="http://schemas.microsoft.com/office/drawing/2014/main" id="{5E6EFF66-9A87-8659-5FA5-63AB4D11C9EB}"/>
              </a:ext>
            </a:extLst>
          </p:cNvPr>
          <p:cNvSpPr>
            <a:spLocks noGrp="1" noChangeArrowheads="1"/>
          </p:cNvSpPr>
          <p:nvPr>
            <p:ph sz="half" idx="1"/>
          </p:nvPr>
        </p:nvSpPr>
        <p:spPr>
          <a:xfrm>
            <a:off x="685800" y="1774825"/>
            <a:ext cx="4525963" cy="4114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sz="2800"/>
              <a:t>The data that's attached to a key can be found fairly quickly.</a:t>
            </a:r>
          </a:p>
        </p:txBody>
      </p:sp>
      <p:sp useBgFill="1">
        <p:nvSpPr>
          <p:cNvPr id="38916" name="Freeform 4">
            <a:extLst>
              <a:ext uri="{FF2B5EF4-FFF2-40B4-BE49-F238E27FC236}">
                <a16:creationId xmlns:a16="http://schemas.microsoft.com/office/drawing/2014/main" id="{7D709780-5B4A-5977-EB32-98E54D2857FC}"/>
              </a:ext>
            </a:extLst>
          </p:cNvPr>
          <p:cNvSpPr>
            <a:spLocks/>
          </p:cNvSpPr>
          <p:nvPr/>
        </p:nvSpPr>
        <p:spPr bwMode="auto">
          <a:xfrm>
            <a:off x="6818313" y="3355975"/>
            <a:ext cx="1311275" cy="2832100"/>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Lst>
            <a:ahLst/>
            <a:cxnLst>
              <a:cxn ang="0">
                <a:pos x="T0" y="T1"/>
              </a:cxn>
              <a:cxn ang="0">
                <a:pos x="T2" y="T3"/>
              </a:cxn>
              <a:cxn ang="0">
                <a:pos x="T4" y="T5"/>
              </a:cxn>
              <a:cxn ang="0">
                <a:pos x="T6" y="T7"/>
              </a:cxn>
              <a:cxn ang="0">
                <a:pos x="T8" y="T9"/>
              </a:cxn>
              <a:cxn ang="0">
                <a:pos x="T10" y="T11"/>
              </a:cxn>
              <a:cxn ang="0">
                <a:pos x="T12" y="T13"/>
              </a:cxn>
            </a:cxnLst>
            <a:rect l="0" t="0" r="r" b="b"/>
            <a:pathLst>
              <a:path w="826" h="1784">
                <a:moveTo>
                  <a:pt x="334" y="0"/>
                </a:moveTo>
                <a:lnTo>
                  <a:pt x="0" y="955"/>
                </a:lnTo>
                <a:lnTo>
                  <a:pt x="101" y="1115"/>
                </a:lnTo>
                <a:lnTo>
                  <a:pt x="43" y="1227"/>
                </a:lnTo>
                <a:lnTo>
                  <a:pt x="242" y="1783"/>
                </a:lnTo>
                <a:lnTo>
                  <a:pt x="825" y="1167"/>
                </a:lnTo>
                <a:lnTo>
                  <a:pt x="334" y="0"/>
                </a:lnTo>
              </a:path>
            </a:pathLst>
          </a:custGeom>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17" name="Rectangle 5">
            <a:extLst>
              <a:ext uri="{FF2B5EF4-FFF2-40B4-BE49-F238E27FC236}">
                <a16:creationId xmlns:a16="http://schemas.microsoft.com/office/drawing/2014/main" id="{42BCE44A-792E-E324-4B92-921AF59A644B}"/>
              </a:ext>
            </a:extLst>
          </p:cNvPr>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18" name="Line 6">
            <a:extLst>
              <a:ext uri="{FF2B5EF4-FFF2-40B4-BE49-F238E27FC236}">
                <a16:creationId xmlns:a16="http://schemas.microsoft.com/office/drawing/2014/main" id="{DC4F8E99-AB7F-F758-C664-33858958C159}"/>
              </a:ext>
            </a:extLst>
          </p:cNvPr>
          <p:cNvSpPr>
            <a:spLocks noChangeShapeType="1"/>
          </p:cNvSpPr>
          <p:nvPr/>
        </p:nvSpPr>
        <p:spPr bwMode="auto">
          <a:xfrm>
            <a:off x="1752600" y="5338763"/>
            <a:ext cx="0"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19" name="Line 7">
            <a:extLst>
              <a:ext uri="{FF2B5EF4-FFF2-40B4-BE49-F238E27FC236}">
                <a16:creationId xmlns:a16="http://schemas.microsoft.com/office/drawing/2014/main" id="{28528DD7-F588-38CC-9C9A-E5993AC0DB49}"/>
              </a:ext>
            </a:extLst>
          </p:cNvPr>
          <p:cNvSpPr>
            <a:spLocks noChangeShapeType="1"/>
          </p:cNvSpPr>
          <p:nvPr/>
        </p:nvSpPr>
        <p:spPr bwMode="auto">
          <a:xfrm>
            <a:off x="2667000" y="5338763"/>
            <a:ext cx="0"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20" name="Line 8">
            <a:extLst>
              <a:ext uri="{FF2B5EF4-FFF2-40B4-BE49-F238E27FC236}">
                <a16:creationId xmlns:a16="http://schemas.microsoft.com/office/drawing/2014/main" id="{9F4901AB-BBAD-E6EA-FAFF-82A56A084582}"/>
              </a:ext>
            </a:extLst>
          </p:cNvPr>
          <p:cNvSpPr>
            <a:spLocks noChangeShapeType="1"/>
          </p:cNvSpPr>
          <p:nvPr/>
        </p:nvSpPr>
        <p:spPr bwMode="auto">
          <a:xfrm>
            <a:off x="3579813" y="5338763"/>
            <a:ext cx="1587"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21" name="Line 9">
            <a:extLst>
              <a:ext uri="{FF2B5EF4-FFF2-40B4-BE49-F238E27FC236}">
                <a16:creationId xmlns:a16="http://schemas.microsoft.com/office/drawing/2014/main" id="{195219CE-562F-F6EF-7CB7-AFEB69D4083B}"/>
              </a:ext>
            </a:extLst>
          </p:cNvPr>
          <p:cNvSpPr>
            <a:spLocks noChangeShapeType="1"/>
          </p:cNvSpPr>
          <p:nvPr/>
        </p:nvSpPr>
        <p:spPr bwMode="auto">
          <a:xfrm>
            <a:off x="4495800" y="5341938"/>
            <a:ext cx="0" cy="7842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22" name="Line 10">
            <a:extLst>
              <a:ext uri="{FF2B5EF4-FFF2-40B4-BE49-F238E27FC236}">
                <a16:creationId xmlns:a16="http://schemas.microsoft.com/office/drawing/2014/main" id="{58A1BFA0-B5D8-8704-377A-A98C8FD004F8}"/>
              </a:ext>
            </a:extLst>
          </p:cNvPr>
          <p:cNvSpPr>
            <a:spLocks noChangeShapeType="1"/>
          </p:cNvSpPr>
          <p:nvPr/>
        </p:nvSpPr>
        <p:spPr bwMode="auto">
          <a:xfrm>
            <a:off x="5410200" y="5341938"/>
            <a:ext cx="0" cy="7842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23" name="Line 11">
            <a:extLst>
              <a:ext uri="{FF2B5EF4-FFF2-40B4-BE49-F238E27FC236}">
                <a16:creationId xmlns:a16="http://schemas.microsoft.com/office/drawing/2014/main" id="{C27102E2-82A6-F32A-929A-7393BD26E42B}"/>
              </a:ext>
            </a:extLst>
          </p:cNvPr>
          <p:cNvSpPr>
            <a:spLocks noChangeShapeType="1"/>
          </p:cNvSpPr>
          <p:nvPr/>
        </p:nvSpPr>
        <p:spPr bwMode="auto">
          <a:xfrm>
            <a:off x="6324600" y="5337175"/>
            <a:ext cx="0" cy="7937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24" name="Rectangle 12">
            <a:extLst>
              <a:ext uri="{FF2B5EF4-FFF2-40B4-BE49-F238E27FC236}">
                <a16:creationId xmlns:a16="http://schemas.microsoft.com/office/drawing/2014/main" id="{20922B30-FE05-1996-520E-4B47D2D09729}"/>
              </a:ext>
            </a:extLst>
          </p:cNvPr>
          <p:cNvSpPr>
            <a:spLocks noChangeArrowheads="1"/>
          </p:cNvSpPr>
          <p:nvPr/>
        </p:nvSpPr>
        <p:spPr bwMode="auto">
          <a:xfrm>
            <a:off x="962025"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[ 0 ]</a:t>
            </a:r>
          </a:p>
        </p:txBody>
      </p:sp>
      <p:sp>
        <p:nvSpPr>
          <p:cNvPr id="38925" name="Rectangle 13">
            <a:extLst>
              <a:ext uri="{FF2B5EF4-FFF2-40B4-BE49-F238E27FC236}">
                <a16:creationId xmlns:a16="http://schemas.microsoft.com/office/drawing/2014/main" id="{03646F02-99FB-ED1E-ECD8-BEDF543B63A3}"/>
              </a:ext>
            </a:extLst>
          </p:cNvPr>
          <p:cNvSpPr>
            <a:spLocks noChangeArrowheads="1"/>
          </p:cNvSpPr>
          <p:nvPr/>
        </p:nvSpPr>
        <p:spPr bwMode="auto">
          <a:xfrm>
            <a:off x="1822450"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[ 1 ]</a:t>
            </a:r>
          </a:p>
        </p:txBody>
      </p:sp>
      <p:sp>
        <p:nvSpPr>
          <p:cNvPr id="38926" name="Rectangle 14">
            <a:extLst>
              <a:ext uri="{FF2B5EF4-FFF2-40B4-BE49-F238E27FC236}">
                <a16:creationId xmlns:a16="http://schemas.microsoft.com/office/drawing/2014/main" id="{37B9151E-1EE7-BEE2-07CF-3639F5536067}"/>
              </a:ext>
            </a:extLst>
          </p:cNvPr>
          <p:cNvSpPr>
            <a:spLocks noChangeArrowheads="1"/>
          </p:cNvSpPr>
          <p:nvPr/>
        </p:nvSpPr>
        <p:spPr bwMode="auto">
          <a:xfrm>
            <a:off x="2736850"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[ 2 ]</a:t>
            </a:r>
          </a:p>
        </p:txBody>
      </p:sp>
      <p:sp>
        <p:nvSpPr>
          <p:cNvPr id="38927" name="Rectangle 15">
            <a:extLst>
              <a:ext uri="{FF2B5EF4-FFF2-40B4-BE49-F238E27FC236}">
                <a16:creationId xmlns:a16="http://schemas.microsoft.com/office/drawing/2014/main" id="{3BC39F16-E4B3-508A-72EB-503ED7E416D3}"/>
              </a:ext>
            </a:extLst>
          </p:cNvPr>
          <p:cNvSpPr>
            <a:spLocks noChangeArrowheads="1"/>
          </p:cNvSpPr>
          <p:nvPr/>
        </p:nvSpPr>
        <p:spPr bwMode="auto">
          <a:xfrm>
            <a:off x="361791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[ 3 ]</a:t>
            </a:r>
          </a:p>
        </p:txBody>
      </p:sp>
      <p:sp>
        <p:nvSpPr>
          <p:cNvPr id="38928" name="Rectangle 16">
            <a:extLst>
              <a:ext uri="{FF2B5EF4-FFF2-40B4-BE49-F238E27FC236}">
                <a16:creationId xmlns:a16="http://schemas.microsoft.com/office/drawing/2014/main" id="{4B2F4F99-C3FC-0070-E34F-C5AB8CFAD8B9}"/>
              </a:ext>
            </a:extLst>
          </p:cNvPr>
          <p:cNvSpPr>
            <a:spLocks noChangeArrowheads="1"/>
          </p:cNvSpPr>
          <p:nvPr/>
        </p:nvSpPr>
        <p:spPr bwMode="auto">
          <a:xfrm>
            <a:off x="453231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[ 4 ]</a:t>
            </a:r>
          </a:p>
        </p:txBody>
      </p:sp>
      <p:sp>
        <p:nvSpPr>
          <p:cNvPr id="38929" name="Rectangle 17">
            <a:extLst>
              <a:ext uri="{FF2B5EF4-FFF2-40B4-BE49-F238E27FC236}">
                <a16:creationId xmlns:a16="http://schemas.microsoft.com/office/drawing/2014/main" id="{EAD987D4-44A4-660B-572E-380A9D5AE3DD}"/>
              </a:ext>
            </a:extLst>
          </p:cNvPr>
          <p:cNvSpPr>
            <a:spLocks noChangeArrowheads="1"/>
          </p:cNvSpPr>
          <p:nvPr/>
        </p:nvSpPr>
        <p:spPr bwMode="auto">
          <a:xfrm>
            <a:off x="550386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[ 5 ]</a:t>
            </a:r>
          </a:p>
        </p:txBody>
      </p:sp>
      <p:sp>
        <p:nvSpPr>
          <p:cNvPr id="38930" name="Rectangle 18">
            <a:extLst>
              <a:ext uri="{FF2B5EF4-FFF2-40B4-BE49-F238E27FC236}">
                <a16:creationId xmlns:a16="http://schemas.microsoft.com/office/drawing/2014/main" id="{424076B8-13EA-D9E3-BA7A-AD780CBDF608}"/>
              </a:ext>
            </a:extLst>
          </p:cNvPr>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31" name="Rectangle 19">
            <a:extLst>
              <a:ext uri="{FF2B5EF4-FFF2-40B4-BE49-F238E27FC236}">
                <a16:creationId xmlns:a16="http://schemas.microsoft.com/office/drawing/2014/main" id="{562E353D-4030-4D55-3460-C17C91ECC413}"/>
              </a:ext>
            </a:extLst>
          </p:cNvPr>
          <p:cNvSpPr>
            <a:spLocks noChangeArrowheads="1"/>
          </p:cNvSpPr>
          <p:nvPr/>
        </p:nvSpPr>
        <p:spPr bwMode="auto">
          <a:xfrm>
            <a:off x="7826375" y="4881563"/>
            <a:ext cx="977900"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[ 700]</a:t>
            </a:r>
          </a:p>
        </p:txBody>
      </p:sp>
      <p:grpSp>
        <p:nvGrpSpPr>
          <p:cNvPr id="38932" name="Group 20">
            <a:extLst>
              <a:ext uri="{FF2B5EF4-FFF2-40B4-BE49-F238E27FC236}">
                <a16:creationId xmlns:a16="http://schemas.microsoft.com/office/drawing/2014/main" id="{A7D11688-1EEC-9236-EC4B-2AF46D8A4195}"/>
              </a:ext>
            </a:extLst>
          </p:cNvPr>
          <p:cNvGrpSpPr>
            <a:grpSpLocks/>
          </p:cNvGrpSpPr>
          <p:nvPr/>
        </p:nvGrpSpPr>
        <p:grpSpPr bwMode="auto">
          <a:xfrm>
            <a:off x="4598988" y="5475288"/>
            <a:ext cx="671512" cy="519112"/>
            <a:chOff x="2897" y="3449"/>
            <a:chExt cx="423" cy="327"/>
          </a:xfrm>
        </p:grpSpPr>
        <p:sp>
          <p:nvSpPr>
            <p:cNvPr id="38933" name="Rectangle 21">
              <a:extLst>
                <a:ext uri="{FF2B5EF4-FFF2-40B4-BE49-F238E27FC236}">
                  <a16:creationId xmlns:a16="http://schemas.microsoft.com/office/drawing/2014/main" id="{22907F66-BAC3-D734-FD4A-2C031FD9B0C3}"/>
                </a:ext>
              </a:extLst>
            </p:cNvPr>
            <p:cNvSpPr>
              <a:spLocks noChangeArrowheads="1"/>
            </p:cNvSpPr>
            <p:nvPr/>
          </p:nvSpPr>
          <p:spPr bwMode="auto">
            <a:xfrm>
              <a:off x="2897" y="3449"/>
              <a:ext cx="423"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506643548</a:t>
              </a:r>
            </a:p>
          </p:txBody>
        </p:sp>
        <p:pic>
          <p:nvPicPr>
            <p:cNvPr id="38934" name="Picture 22">
              <a:extLst>
                <a:ext uri="{FF2B5EF4-FFF2-40B4-BE49-F238E27FC236}">
                  <a16:creationId xmlns:a16="http://schemas.microsoft.com/office/drawing/2014/main" id="{0FC58A70-A110-594F-0402-F8EE8583D8D4}"/>
                </a:ext>
              </a:extLst>
            </p:cNvPr>
            <p:cNvPicPr>
              <a:picLocks noChangeArrowheads="1"/>
            </p:cNvPicPr>
            <p:nvPr/>
          </p:nvPicPr>
          <p:blipFill>
            <a:blip r:embed="rId3">
              <a:extLst>
                <a:ext uri="{28A0092B-C50C-407E-A947-70E740481C1C}">
                  <a14:useLocalDpi xmlns:a14="http://schemas.microsoft.com/office/drawing/2010/main" val="0"/>
                </a:ext>
              </a:extLst>
            </a:blip>
            <a:srcRect r="35910" b="42465"/>
            <a:stretch>
              <a:fillRect/>
            </a:stretch>
          </p:blipFill>
          <p:spPr bwMode="auto">
            <a:xfrm>
              <a:off x="2945" y="3524"/>
              <a:ext cx="257" cy="25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38935" name="Group 23">
            <a:extLst>
              <a:ext uri="{FF2B5EF4-FFF2-40B4-BE49-F238E27FC236}">
                <a16:creationId xmlns:a16="http://schemas.microsoft.com/office/drawing/2014/main" id="{4C629A07-39AF-2B05-A6FE-F83B68E99F5A}"/>
              </a:ext>
            </a:extLst>
          </p:cNvPr>
          <p:cNvGrpSpPr>
            <a:grpSpLocks/>
          </p:cNvGrpSpPr>
          <p:nvPr/>
        </p:nvGrpSpPr>
        <p:grpSpPr bwMode="auto">
          <a:xfrm>
            <a:off x="2822575" y="5449888"/>
            <a:ext cx="671513" cy="569912"/>
            <a:chOff x="1778" y="3433"/>
            <a:chExt cx="423" cy="359"/>
          </a:xfrm>
        </p:grpSpPr>
        <p:sp>
          <p:nvSpPr>
            <p:cNvPr id="38936" name="Rectangle 24">
              <a:extLst>
                <a:ext uri="{FF2B5EF4-FFF2-40B4-BE49-F238E27FC236}">
                  <a16:creationId xmlns:a16="http://schemas.microsoft.com/office/drawing/2014/main" id="{2C32075A-718F-8367-6E64-D93337A4B69E}"/>
                </a:ext>
              </a:extLst>
            </p:cNvPr>
            <p:cNvSpPr>
              <a:spLocks noChangeArrowheads="1"/>
            </p:cNvSpPr>
            <p:nvPr/>
          </p:nvSpPr>
          <p:spPr bwMode="auto">
            <a:xfrm>
              <a:off x="1778" y="3433"/>
              <a:ext cx="423"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233667136</a:t>
              </a:r>
            </a:p>
          </p:txBody>
        </p:sp>
        <p:pic>
          <p:nvPicPr>
            <p:cNvPr id="38937" name="Picture 25">
              <a:extLst>
                <a:ext uri="{FF2B5EF4-FFF2-40B4-BE49-F238E27FC236}">
                  <a16:creationId xmlns:a16="http://schemas.microsoft.com/office/drawing/2014/main" id="{D9FC8FAC-C9EA-0BB1-3104-502514D1CB8C}"/>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6" y="3488"/>
              <a:ext cx="327" cy="3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38938" name="Group 26">
            <a:extLst>
              <a:ext uri="{FF2B5EF4-FFF2-40B4-BE49-F238E27FC236}">
                <a16:creationId xmlns:a16="http://schemas.microsoft.com/office/drawing/2014/main" id="{D3C549BD-677D-8E95-43BB-10572F597B3D}"/>
              </a:ext>
            </a:extLst>
          </p:cNvPr>
          <p:cNvGrpSpPr>
            <a:grpSpLocks/>
          </p:cNvGrpSpPr>
          <p:nvPr/>
        </p:nvGrpSpPr>
        <p:grpSpPr bwMode="auto">
          <a:xfrm>
            <a:off x="1906588" y="5445125"/>
            <a:ext cx="619125" cy="577850"/>
            <a:chOff x="1201" y="3430"/>
            <a:chExt cx="390" cy="364"/>
          </a:xfrm>
        </p:grpSpPr>
        <p:sp>
          <p:nvSpPr>
            <p:cNvPr id="38939" name="Rectangle 27">
              <a:extLst>
                <a:ext uri="{FF2B5EF4-FFF2-40B4-BE49-F238E27FC236}">
                  <a16:creationId xmlns:a16="http://schemas.microsoft.com/office/drawing/2014/main" id="{9534D720-FDFC-F634-A00C-69EA15A4386E}"/>
                </a:ext>
              </a:extLst>
            </p:cNvPr>
            <p:cNvSpPr>
              <a:spLocks noChangeArrowheads="1"/>
            </p:cNvSpPr>
            <p:nvPr/>
          </p:nvSpPr>
          <p:spPr bwMode="auto">
            <a:xfrm>
              <a:off x="1201" y="3430"/>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281942902</a:t>
              </a:r>
            </a:p>
          </p:txBody>
        </p:sp>
        <p:pic>
          <p:nvPicPr>
            <p:cNvPr id="38940" name="Picture 28">
              <a:extLst>
                <a:ext uri="{FF2B5EF4-FFF2-40B4-BE49-F238E27FC236}">
                  <a16:creationId xmlns:a16="http://schemas.microsoft.com/office/drawing/2014/main" id="{B4406C98-67D1-9655-9D36-07E719478625}"/>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 y="3493"/>
              <a:ext cx="335" cy="30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38941" name="Group 29">
            <a:extLst>
              <a:ext uri="{FF2B5EF4-FFF2-40B4-BE49-F238E27FC236}">
                <a16:creationId xmlns:a16="http://schemas.microsoft.com/office/drawing/2014/main" id="{EA303CEF-89FB-C140-B064-B75F19EDAA88}"/>
              </a:ext>
            </a:extLst>
          </p:cNvPr>
          <p:cNvGrpSpPr>
            <a:grpSpLocks/>
          </p:cNvGrpSpPr>
          <p:nvPr/>
        </p:nvGrpSpPr>
        <p:grpSpPr bwMode="auto">
          <a:xfrm>
            <a:off x="7764463" y="5480050"/>
            <a:ext cx="727075" cy="508000"/>
            <a:chOff x="4891" y="3452"/>
            <a:chExt cx="458" cy="320"/>
          </a:xfrm>
        </p:grpSpPr>
        <p:sp>
          <p:nvSpPr>
            <p:cNvPr id="38942" name="Rectangle 30">
              <a:extLst>
                <a:ext uri="{FF2B5EF4-FFF2-40B4-BE49-F238E27FC236}">
                  <a16:creationId xmlns:a16="http://schemas.microsoft.com/office/drawing/2014/main" id="{6142BE11-7A0A-6B3C-43E0-C0F340FE1ECD}"/>
                </a:ext>
              </a:extLst>
            </p:cNvPr>
            <p:cNvSpPr>
              <a:spLocks noChangeArrowheads="1"/>
            </p:cNvSpPr>
            <p:nvPr/>
          </p:nvSpPr>
          <p:spPr bwMode="auto">
            <a:xfrm>
              <a:off x="4928" y="3452"/>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155778322</a:t>
              </a:r>
            </a:p>
          </p:txBody>
        </p:sp>
        <p:pic>
          <p:nvPicPr>
            <p:cNvPr id="38943" name="Picture 31">
              <a:extLst>
                <a:ext uri="{FF2B5EF4-FFF2-40B4-BE49-F238E27FC236}">
                  <a16:creationId xmlns:a16="http://schemas.microsoft.com/office/drawing/2014/main" id="{F2ADAE72-D3CA-9193-A54C-BDEC52B87058}"/>
                </a:ext>
              </a:extLst>
            </p:cNvPr>
            <p:cNvPicPr>
              <a:picLocks noChangeArrowheads="1"/>
            </p:cNvPicPr>
            <p:nvPr/>
          </p:nvPicPr>
          <p:blipFill>
            <a:blip r:embed="rId6">
              <a:extLst>
                <a:ext uri="{28A0092B-C50C-407E-A947-70E740481C1C}">
                  <a14:useLocalDpi xmlns:a14="http://schemas.microsoft.com/office/drawing/2010/main" val="0"/>
                </a:ext>
              </a:extLst>
            </a:blip>
            <a:srcRect b="53265"/>
            <a:stretch>
              <a:fillRect/>
            </a:stretch>
          </p:blipFill>
          <p:spPr bwMode="auto">
            <a:xfrm>
              <a:off x="4891" y="3500"/>
              <a:ext cx="458" cy="27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38944" name="Group 32">
            <a:extLst>
              <a:ext uri="{FF2B5EF4-FFF2-40B4-BE49-F238E27FC236}">
                <a16:creationId xmlns:a16="http://schemas.microsoft.com/office/drawing/2014/main" id="{2B7517F6-82FF-BB1D-D8B0-BDC0A79CA004}"/>
              </a:ext>
            </a:extLst>
          </p:cNvPr>
          <p:cNvGrpSpPr>
            <a:grpSpLocks/>
          </p:cNvGrpSpPr>
          <p:nvPr/>
        </p:nvGrpSpPr>
        <p:grpSpPr bwMode="auto">
          <a:xfrm>
            <a:off x="6596063" y="4014788"/>
            <a:ext cx="1311275" cy="2832100"/>
            <a:chOff x="4155" y="2529"/>
            <a:chExt cx="826" cy="1784"/>
          </a:xfrm>
        </p:grpSpPr>
        <p:sp useBgFill="1">
          <p:nvSpPr>
            <p:cNvPr id="38945" name="Freeform 33">
              <a:extLst>
                <a:ext uri="{FF2B5EF4-FFF2-40B4-BE49-F238E27FC236}">
                  <a16:creationId xmlns:a16="http://schemas.microsoft.com/office/drawing/2014/main" id="{36ACDFEC-0E72-C588-8982-EE4256C83FB9}"/>
                </a:ext>
              </a:extLst>
            </p:cNvPr>
            <p:cNvSpPr>
              <a:spLocks/>
            </p:cNvSpPr>
            <p:nvPr/>
          </p:nvSpPr>
          <p:spPr bwMode="auto">
            <a:xfrm>
              <a:off x="4155" y="2529"/>
              <a:ext cx="826" cy="1784"/>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Lst>
              <a:ahLst/>
              <a:cxnLst>
                <a:cxn ang="0">
                  <a:pos x="T0" y="T1"/>
                </a:cxn>
                <a:cxn ang="0">
                  <a:pos x="T2" y="T3"/>
                </a:cxn>
                <a:cxn ang="0">
                  <a:pos x="T4" y="T5"/>
                </a:cxn>
                <a:cxn ang="0">
                  <a:pos x="T6" y="T7"/>
                </a:cxn>
                <a:cxn ang="0">
                  <a:pos x="T8" y="T9"/>
                </a:cxn>
                <a:cxn ang="0">
                  <a:pos x="T10" y="T11"/>
                </a:cxn>
                <a:cxn ang="0">
                  <a:pos x="T12" y="T13"/>
                </a:cxn>
              </a:cxnLst>
              <a:rect l="0" t="0" r="r" b="b"/>
              <a:pathLst>
                <a:path w="826" h="1784">
                  <a:moveTo>
                    <a:pt x="334" y="0"/>
                  </a:moveTo>
                  <a:lnTo>
                    <a:pt x="0" y="955"/>
                  </a:lnTo>
                  <a:lnTo>
                    <a:pt x="101" y="1115"/>
                  </a:lnTo>
                  <a:lnTo>
                    <a:pt x="43" y="1227"/>
                  </a:lnTo>
                  <a:lnTo>
                    <a:pt x="242" y="1783"/>
                  </a:lnTo>
                  <a:lnTo>
                    <a:pt x="825" y="1167"/>
                  </a:lnTo>
                  <a:lnTo>
                    <a:pt x="334" y="0"/>
                  </a:lnTo>
                </a:path>
              </a:pathLst>
            </a:custGeom>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46" name="Rectangle 34">
              <a:extLst>
                <a:ext uri="{FF2B5EF4-FFF2-40B4-BE49-F238E27FC236}">
                  <a16:creationId xmlns:a16="http://schemas.microsoft.com/office/drawing/2014/main" id="{0BA41D54-C9CD-03B2-D83A-5DAE1422C23E}"/>
                </a:ext>
              </a:extLst>
            </p:cNvPr>
            <p:cNvSpPr>
              <a:spLocks noChangeArrowheads="1"/>
            </p:cNvSpPr>
            <p:nvPr/>
          </p:nvSpPr>
          <p:spPr bwMode="auto">
            <a:xfrm>
              <a:off x="4354" y="3462"/>
              <a:ext cx="379"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 .</a:t>
              </a:r>
            </a:p>
          </p:txBody>
        </p:sp>
      </p:grpSp>
      <p:grpSp>
        <p:nvGrpSpPr>
          <p:cNvPr id="38947" name="Group 35">
            <a:extLst>
              <a:ext uri="{FF2B5EF4-FFF2-40B4-BE49-F238E27FC236}">
                <a16:creationId xmlns:a16="http://schemas.microsoft.com/office/drawing/2014/main" id="{AB3C6FD4-3B02-8240-FCC1-6F70508D16E9}"/>
              </a:ext>
            </a:extLst>
          </p:cNvPr>
          <p:cNvGrpSpPr>
            <a:grpSpLocks/>
          </p:cNvGrpSpPr>
          <p:nvPr/>
        </p:nvGrpSpPr>
        <p:grpSpPr bwMode="auto">
          <a:xfrm>
            <a:off x="3713163" y="5465763"/>
            <a:ext cx="619125" cy="558800"/>
            <a:chOff x="2339" y="3443"/>
            <a:chExt cx="390" cy="352"/>
          </a:xfrm>
        </p:grpSpPr>
        <p:pic>
          <p:nvPicPr>
            <p:cNvPr id="38948" name="Picture 36">
              <a:extLst>
                <a:ext uri="{FF2B5EF4-FFF2-40B4-BE49-F238E27FC236}">
                  <a16:creationId xmlns:a16="http://schemas.microsoft.com/office/drawing/2014/main" id="{587635CA-9A8E-29A5-4BAA-ADAD4105CF0D}"/>
                </a:ext>
              </a:extLst>
            </p:cNvPr>
            <p:cNvPicPr>
              <a:picLocks noChangeArrowheads="1"/>
            </p:cNvPicPr>
            <p:nvPr/>
          </p:nvPicPr>
          <p:blipFill>
            <a:blip r:embed="rId7">
              <a:extLst>
                <a:ext uri="{28A0092B-C50C-407E-A947-70E740481C1C}">
                  <a14:useLocalDpi xmlns:a14="http://schemas.microsoft.com/office/drawing/2010/main" val="0"/>
                </a:ext>
              </a:extLst>
            </a:blip>
            <a:srcRect l="51312" b="42639"/>
            <a:stretch>
              <a:fillRect/>
            </a:stretch>
          </p:blipFill>
          <p:spPr bwMode="auto">
            <a:xfrm>
              <a:off x="2369" y="3495"/>
              <a:ext cx="334" cy="3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8949" name="Rectangle 37">
              <a:extLst>
                <a:ext uri="{FF2B5EF4-FFF2-40B4-BE49-F238E27FC236}">
                  <a16:creationId xmlns:a16="http://schemas.microsoft.com/office/drawing/2014/main" id="{BF07E3DD-661B-CEA0-8884-1EFFE1707450}"/>
                </a:ext>
              </a:extLst>
            </p:cNvPr>
            <p:cNvSpPr>
              <a:spLocks noChangeArrowheads="1"/>
            </p:cNvSpPr>
            <p:nvPr/>
          </p:nvSpPr>
          <p:spPr bwMode="auto">
            <a:xfrm>
              <a:off x="2339" y="3443"/>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580625685</a:t>
              </a:r>
            </a:p>
          </p:txBody>
        </p:sp>
      </p:grpSp>
      <p:grpSp>
        <p:nvGrpSpPr>
          <p:cNvPr id="38950" name="Group 38">
            <a:extLst>
              <a:ext uri="{FF2B5EF4-FFF2-40B4-BE49-F238E27FC236}">
                <a16:creationId xmlns:a16="http://schemas.microsoft.com/office/drawing/2014/main" id="{FCB08E1A-B083-FB2F-5A25-349517E9C90F}"/>
              </a:ext>
            </a:extLst>
          </p:cNvPr>
          <p:cNvGrpSpPr>
            <a:grpSpLocks/>
          </p:cNvGrpSpPr>
          <p:nvPr/>
        </p:nvGrpSpPr>
        <p:grpSpPr bwMode="auto">
          <a:xfrm>
            <a:off x="5548313" y="5454650"/>
            <a:ext cx="619125" cy="550863"/>
            <a:chOff x="3495" y="3436"/>
            <a:chExt cx="390" cy="347"/>
          </a:xfrm>
        </p:grpSpPr>
        <p:pic>
          <p:nvPicPr>
            <p:cNvPr id="38951" name="Picture 39">
              <a:extLst>
                <a:ext uri="{FF2B5EF4-FFF2-40B4-BE49-F238E27FC236}">
                  <a16:creationId xmlns:a16="http://schemas.microsoft.com/office/drawing/2014/main" id="{8F411300-6D51-7491-DB61-9BF7B2A61B45}"/>
                </a:ext>
              </a:extLst>
            </p:cNvPr>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30" y="3511"/>
              <a:ext cx="295" cy="27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8952" name="Rectangle 40">
              <a:extLst>
                <a:ext uri="{FF2B5EF4-FFF2-40B4-BE49-F238E27FC236}">
                  <a16:creationId xmlns:a16="http://schemas.microsoft.com/office/drawing/2014/main" id="{7ACB53FF-6C50-5774-C5DA-3C7972354E31}"/>
                </a:ext>
              </a:extLst>
            </p:cNvPr>
            <p:cNvSpPr>
              <a:spLocks noChangeArrowheads="1"/>
            </p:cNvSpPr>
            <p:nvPr/>
          </p:nvSpPr>
          <p:spPr bwMode="auto">
            <a:xfrm>
              <a:off x="3495" y="3436"/>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701466868</a:t>
              </a:r>
            </a:p>
          </p:txBody>
        </p:sp>
      </p:grpSp>
      <p:sp>
        <p:nvSpPr>
          <p:cNvPr id="38953" name="Rectangle 41">
            <a:extLst>
              <a:ext uri="{FF2B5EF4-FFF2-40B4-BE49-F238E27FC236}">
                <a16:creationId xmlns:a16="http://schemas.microsoft.com/office/drawing/2014/main" id="{389BDE98-D63D-77A7-480E-E2345F578731}"/>
              </a:ext>
            </a:extLst>
          </p:cNvPr>
          <p:cNvSpPr>
            <a:spLocks noChangeArrowheads="1"/>
          </p:cNvSpPr>
          <p:nvPr/>
        </p:nvSpPr>
        <p:spPr bwMode="auto">
          <a:xfrm>
            <a:off x="6029325" y="912813"/>
            <a:ext cx="2589213" cy="2474912"/>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54" name="Oval 42">
            <a:extLst>
              <a:ext uri="{FF2B5EF4-FFF2-40B4-BE49-F238E27FC236}">
                <a16:creationId xmlns:a16="http://schemas.microsoft.com/office/drawing/2014/main" id="{E4AFB53D-9FA9-9154-6F3A-D996EA348EEA}"/>
              </a:ext>
            </a:extLst>
          </p:cNvPr>
          <p:cNvSpPr>
            <a:spLocks noChangeArrowheads="1"/>
          </p:cNvSpPr>
          <p:nvPr/>
        </p:nvSpPr>
        <p:spPr bwMode="auto">
          <a:xfrm>
            <a:off x="6864350" y="895350"/>
            <a:ext cx="1874838" cy="858838"/>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55" name="Rectangle 43">
            <a:extLst>
              <a:ext uri="{FF2B5EF4-FFF2-40B4-BE49-F238E27FC236}">
                <a16:creationId xmlns:a16="http://schemas.microsoft.com/office/drawing/2014/main" id="{C94F785D-4D3A-572D-C4BF-4DCCF45B3C7E}"/>
              </a:ext>
            </a:extLst>
          </p:cNvPr>
          <p:cNvSpPr>
            <a:spLocks noChangeArrowheads="1"/>
          </p:cNvSpPr>
          <p:nvPr/>
        </p:nvSpPr>
        <p:spPr bwMode="auto">
          <a:xfrm>
            <a:off x="6157913" y="1104900"/>
            <a:ext cx="2251075" cy="3635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800" b="1">
                <a:latin typeface="Arial" panose="020B0604020202020204" pitchFamily="34" charset="0"/>
              </a:rPr>
              <a:t>Number 701466868</a:t>
            </a:r>
          </a:p>
        </p:txBody>
      </p:sp>
      <p:sp>
        <p:nvSpPr>
          <p:cNvPr id="2" name="Slide Number Placeholder 1">
            <a:extLst>
              <a:ext uri="{FF2B5EF4-FFF2-40B4-BE49-F238E27FC236}">
                <a16:creationId xmlns:a16="http://schemas.microsoft.com/office/drawing/2014/main" id="{1A4F7884-6249-ECA8-5B86-04DE129C13C3}"/>
              </a:ext>
            </a:extLst>
          </p:cNvPr>
          <p:cNvSpPr>
            <a:spLocks noGrp="1"/>
          </p:cNvSpPr>
          <p:nvPr>
            <p:ph type="sldNum" sz="quarter" idx="12"/>
          </p:nvPr>
        </p:nvSpPr>
        <p:spPr/>
        <p:txBody>
          <a:bodyPr/>
          <a:lstStyle/>
          <a:p>
            <a:fld id="{B3B5D61E-8C2A-42EE-BA4A-B98A506006DA}" type="slidenum">
              <a:rPr lang="en-US" altLang="en-US" smtClean="0"/>
              <a:pPr/>
              <a:t>17</a:t>
            </a:fld>
            <a:endParaRPr lang="en-US" altLang="en-US"/>
          </a:p>
        </p:txBody>
      </p:sp>
    </p:spTree>
  </p:cSld>
  <p:clrMapOvr>
    <a:masterClrMapping/>
  </p:clrMapOvr>
  <p:transition>
    <p:pull dir="l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a:extLst>
              <a:ext uri="{FF2B5EF4-FFF2-40B4-BE49-F238E27FC236}">
                <a16:creationId xmlns:a16="http://schemas.microsoft.com/office/drawing/2014/main" id="{5B5E1026-7F71-A2D2-8F6B-FD59B0D3E63A}"/>
              </a:ext>
            </a:extLst>
          </p:cNvPr>
          <p:cNvSpPr>
            <a:spLocks noGrp="1" noChangeArrowheads="1"/>
          </p:cNvSpPr>
          <p:nvPr>
            <p:ph sz="half" idx="1"/>
          </p:nvPr>
        </p:nvSpPr>
        <p:spPr>
          <a:xfrm>
            <a:off x="685800" y="1774825"/>
            <a:ext cx="5102225" cy="4114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sz="2800"/>
              <a:t>Calculate the hash value.</a:t>
            </a:r>
          </a:p>
          <a:p>
            <a:r>
              <a:rPr lang="en-US" altLang="en-US" sz="2800"/>
              <a:t>Check that location of the array for the key.</a:t>
            </a:r>
          </a:p>
        </p:txBody>
      </p:sp>
      <p:sp useBgFill="1">
        <p:nvSpPr>
          <p:cNvPr id="40964" name="Freeform 4">
            <a:extLst>
              <a:ext uri="{FF2B5EF4-FFF2-40B4-BE49-F238E27FC236}">
                <a16:creationId xmlns:a16="http://schemas.microsoft.com/office/drawing/2014/main" id="{C06741AC-95DD-0596-2ED5-6A1319B9DBF9}"/>
              </a:ext>
            </a:extLst>
          </p:cNvPr>
          <p:cNvSpPr>
            <a:spLocks/>
          </p:cNvSpPr>
          <p:nvPr/>
        </p:nvSpPr>
        <p:spPr bwMode="auto">
          <a:xfrm>
            <a:off x="6818313" y="3355975"/>
            <a:ext cx="1311275" cy="2832100"/>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Lst>
            <a:ahLst/>
            <a:cxnLst>
              <a:cxn ang="0">
                <a:pos x="T0" y="T1"/>
              </a:cxn>
              <a:cxn ang="0">
                <a:pos x="T2" y="T3"/>
              </a:cxn>
              <a:cxn ang="0">
                <a:pos x="T4" y="T5"/>
              </a:cxn>
              <a:cxn ang="0">
                <a:pos x="T6" y="T7"/>
              </a:cxn>
              <a:cxn ang="0">
                <a:pos x="T8" y="T9"/>
              </a:cxn>
              <a:cxn ang="0">
                <a:pos x="T10" y="T11"/>
              </a:cxn>
              <a:cxn ang="0">
                <a:pos x="T12" y="T13"/>
              </a:cxn>
            </a:cxnLst>
            <a:rect l="0" t="0" r="r" b="b"/>
            <a:pathLst>
              <a:path w="826" h="1784">
                <a:moveTo>
                  <a:pt x="334" y="0"/>
                </a:moveTo>
                <a:lnTo>
                  <a:pt x="0" y="955"/>
                </a:lnTo>
                <a:lnTo>
                  <a:pt x="101" y="1115"/>
                </a:lnTo>
                <a:lnTo>
                  <a:pt x="43" y="1227"/>
                </a:lnTo>
                <a:lnTo>
                  <a:pt x="242" y="1783"/>
                </a:lnTo>
                <a:lnTo>
                  <a:pt x="825" y="1167"/>
                </a:lnTo>
                <a:lnTo>
                  <a:pt x="334" y="0"/>
                </a:lnTo>
              </a:path>
            </a:pathLst>
          </a:custGeom>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65" name="Rectangle 5">
            <a:extLst>
              <a:ext uri="{FF2B5EF4-FFF2-40B4-BE49-F238E27FC236}">
                <a16:creationId xmlns:a16="http://schemas.microsoft.com/office/drawing/2014/main" id="{E3ACE40E-5E02-FF2B-1D7F-45322467D91F}"/>
              </a:ext>
            </a:extLst>
          </p:cNvPr>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66" name="Line 6">
            <a:extLst>
              <a:ext uri="{FF2B5EF4-FFF2-40B4-BE49-F238E27FC236}">
                <a16:creationId xmlns:a16="http://schemas.microsoft.com/office/drawing/2014/main" id="{FE265630-7738-46F3-0590-02372C8E8FBB}"/>
              </a:ext>
            </a:extLst>
          </p:cNvPr>
          <p:cNvSpPr>
            <a:spLocks noChangeShapeType="1"/>
          </p:cNvSpPr>
          <p:nvPr/>
        </p:nvSpPr>
        <p:spPr bwMode="auto">
          <a:xfrm>
            <a:off x="1752600" y="5338763"/>
            <a:ext cx="0"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67" name="Line 7">
            <a:extLst>
              <a:ext uri="{FF2B5EF4-FFF2-40B4-BE49-F238E27FC236}">
                <a16:creationId xmlns:a16="http://schemas.microsoft.com/office/drawing/2014/main" id="{2E60A455-E6CA-1F7C-2C3F-380965FA2002}"/>
              </a:ext>
            </a:extLst>
          </p:cNvPr>
          <p:cNvSpPr>
            <a:spLocks noChangeShapeType="1"/>
          </p:cNvSpPr>
          <p:nvPr/>
        </p:nvSpPr>
        <p:spPr bwMode="auto">
          <a:xfrm>
            <a:off x="2667000" y="5338763"/>
            <a:ext cx="0"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68" name="Line 8">
            <a:extLst>
              <a:ext uri="{FF2B5EF4-FFF2-40B4-BE49-F238E27FC236}">
                <a16:creationId xmlns:a16="http://schemas.microsoft.com/office/drawing/2014/main" id="{7CE987BC-DCA2-5BC2-2D73-D83561FB46E1}"/>
              </a:ext>
            </a:extLst>
          </p:cNvPr>
          <p:cNvSpPr>
            <a:spLocks noChangeShapeType="1"/>
          </p:cNvSpPr>
          <p:nvPr/>
        </p:nvSpPr>
        <p:spPr bwMode="auto">
          <a:xfrm>
            <a:off x="3579813" y="5338763"/>
            <a:ext cx="1587"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69" name="Line 9">
            <a:extLst>
              <a:ext uri="{FF2B5EF4-FFF2-40B4-BE49-F238E27FC236}">
                <a16:creationId xmlns:a16="http://schemas.microsoft.com/office/drawing/2014/main" id="{742F4169-D1E7-3519-51C3-F8E5D3797710}"/>
              </a:ext>
            </a:extLst>
          </p:cNvPr>
          <p:cNvSpPr>
            <a:spLocks noChangeShapeType="1"/>
          </p:cNvSpPr>
          <p:nvPr/>
        </p:nvSpPr>
        <p:spPr bwMode="auto">
          <a:xfrm>
            <a:off x="4495800" y="5341938"/>
            <a:ext cx="0" cy="7842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70" name="Line 10">
            <a:extLst>
              <a:ext uri="{FF2B5EF4-FFF2-40B4-BE49-F238E27FC236}">
                <a16:creationId xmlns:a16="http://schemas.microsoft.com/office/drawing/2014/main" id="{6B5979A7-D821-A38A-BDD7-5A6904058DBB}"/>
              </a:ext>
            </a:extLst>
          </p:cNvPr>
          <p:cNvSpPr>
            <a:spLocks noChangeShapeType="1"/>
          </p:cNvSpPr>
          <p:nvPr/>
        </p:nvSpPr>
        <p:spPr bwMode="auto">
          <a:xfrm>
            <a:off x="5410200" y="5341938"/>
            <a:ext cx="0" cy="7842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71" name="Line 11">
            <a:extLst>
              <a:ext uri="{FF2B5EF4-FFF2-40B4-BE49-F238E27FC236}">
                <a16:creationId xmlns:a16="http://schemas.microsoft.com/office/drawing/2014/main" id="{384698A7-B56C-DD75-A2A7-03DED692802E}"/>
              </a:ext>
            </a:extLst>
          </p:cNvPr>
          <p:cNvSpPr>
            <a:spLocks noChangeShapeType="1"/>
          </p:cNvSpPr>
          <p:nvPr/>
        </p:nvSpPr>
        <p:spPr bwMode="auto">
          <a:xfrm>
            <a:off x="6324600" y="5337175"/>
            <a:ext cx="0" cy="7937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72" name="Rectangle 12">
            <a:extLst>
              <a:ext uri="{FF2B5EF4-FFF2-40B4-BE49-F238E27FC236}">
                <a16:creationId xmlns:a16="http://schemas.microsoft.com/office/drawing/2014/main" id="{38EBFD41-09B5-19D5-999E-C1D50B1AA3C4}"/>
              </a:ext>
            </a:extLst>
          </p:cNvPr>
          <p:cNvSpPr>
            <a:spLocks noChangeArrowheads="1"/>
          </p:cNvSpPr>
          <p:nvPr/>
        </p:nvSpPr>
        <p:spPr bwMode="auto">
          <a:xfrm>
            <a:off x="962025"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[ 0 ]</a:t>
            </a:r>
          </a:p>
        </p:txBody>
      </p:sp>
      <p:sp>
        <p:nvSpPr>
          <p:cNvPr id="40973" name="Rectangle 13">
            <a:extLst>
              <a:ext uri="{FF2B5EF4-FFF2-40B4-BE49-F238E27FC236}">
                <a16:creationId xmlns:a16="http://schemas.microsoft.com/office/drawing/2014/main" id="{A1BE44BE-98AA-2937-A53D-56C30E1D6E0B}"/>
              </a:ext>
            </a:extLst>
          </p:cNvPr>
          <p:cNvSpPr>
            <a:spLocks noChangeArrowheads="1"/>
          </p:cNvSpPr>
          <p:nvPr/>
        </p:nvSpPr>
        <p:spPr bwMode="auto">
          <a:xfrm>
            <a:off x="1822450"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[ 1 ]</a:t>
            </a:r>
          </a:p>
        </p:txBody>
      </p:sp>
      <p:sp>
        <p:nvSpPr>
          <p:cNvPr id="40974" name="Rectangle 14">
            <a:extLst>
              <a:ext uri="{FF2B5EF4-FFF2-40B4-BE49-F238E27FC236}">
                <a16:creationId xmlns:a16="http://schemas.microsoft.com/office/drawing/2014/main" id="{0628F527-0366-1576-1018-C5A44BEF7138}"/>
              </a:ext>
            </a:extLst>
          </p:cNvPr>
          <p:cNvSpPr>
            <a:spLocks noChangeArrowheads="1"/>
          </p:cNvSpPr>
          <p:nvPr/>
        </p:nvSpPr>
        <p:spPr bwMode="auto">
          <a:xfrm>
            <a:off x="2736850"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[ 2 ]</a:t>
            </a:r>
          </a:p>
        </p:txBody>
      </p:sp>
      <p:sp>
        <p:nvSpPr>
          <p:cNvPr id="40975" name="Rectangle 15">
            <a:extLst>
              <a:ext uri="{FF2B5EF4-FFF2-40B4-BE49-F238E27FC236}">
                <a16:creationId xmlns:a16="http://schemas.microsoft.com/office/drawing/2014/main" id="{499BAC88-3C12-2C55-D18A-9EBD09E3CD95}"/>
              </a:ext>
            </a:extLst>
          </p:cNvPr>
          <p:cNvSpPr>
            <a:spLocks noChangeArrowheads="1"/>
          </p:cNvSpPr>
          <p:nvPr/>
        </p:nvSpPr>
        <p:spPr bwMode="auto">
          <a:xfrm>
            <a:off x="361791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[ 3 ]</a:t>
            </a:r>
          </a:p>
        </p:txBody>
      </p:sp>
      <p:sp>
        <p:nvSpPr>
          <p:cNvPr id="40976" name="Rectangle 16">
            <a:extLst>
              <a:ext uri="{FF2B5EF4-FFF2-40B4-BE49-F238E27FC236}">
                <a16:creationId xmlns:a16="http://schemas.microsoft.com/office/drawing/2014/main" id="{D8047304-A853-DB71-628B-52B02CD72894}"/>
              </a:ext>
            </a:extLst>
          </p:cNvPr>
          <p:cNvSpPr>
            <a:spLocks noChangeArrowheads="1"/>
          </p:cNvSpPr>
          <p:nvPr/>
        </p:nvSpPr>
        <p:spPr bwMode="auto">
          <a:xfrm>
            <a:off x="453231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[ 4 ]</a:t>
            </a:r>
          </a:p>
        </p:txBody>
      </p:sp>
      <p:sp>
        <p:nvSpPr>
          <p:cNvPr id="40977" name="Rectangle 17">
            <a:extLst>
              <a:ext uri="{FF2B5EF4-FFF2-40B4-BE49-F238E27FC236}">
                <a16:creationId xmlns:a16="http://schemas.microsoft.com/office/drawing/2014/main" id="{460DC107-A1E2-C061-2603-39CE991FF7F4}"/>
              </a:ext>
            </a:extLst>
          </p:cNvPr>
          <p:cNvSpPr>
            <a:spLocks noChangeArrowheads="1"/>
          </p:cNvSpPr>
          <p:nvPr/>
        </p:nvSpPr>
        <p:spPr bwMode="auto">
          <a:xfrm>
            <a:off x="550386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[ 5 ]</a:t>
            </a:r>
          </a:p>
        </p:txBody>
      </p:sp>
      <p:sp>
        <p:nvSpPr>
          <p:cNvPr id="40978" name="Rectangle 18">
            <a:extLst>
              <a:ext uri="{FF2B5EF4-FFF2-40B4-BE49-F238E27FC236}">
                <a16:creationId xmlns:a16="http://schemas.microsoft.com/office/drawing/2014/main" id="{5F34834B-7E14-C940-A45A-4B88A68517BA}"/>
              </a:ext>
            </a:extLst>
          </p:cNvPr>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79" name="Rectangle 19">
            <a:extLst>
              <a:ext uri="{FF2B5EF4-FFF2-40B4-BE49-F238E27FC236}">
                <a16:creationId xmlns:a16="http://schemas.microsoft.com/office/drawing/2014/main" id="{526DDE3F-6397-C980-EE2C-E8E2089894A5}"/>
              </a:ext>
            </a:extLst>
          </p:cNvPr>
          <p:cNvSpPr>
            <a:spLocks noChangeArrowheads="1"/>
          </p:cNvSpPr>
          <p:nvPr/>
        </p:nvSpPr>
        <p:spPr bwMode="auto">
          <a:xfrm>
            <a:off x="7826375" y="4881563"/>
            <a:ext cx="977900"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[ 700]</a:t>
            </a:r>
          </a:p>
        </p:txBody>
      </p:sp>
      <p:grpSp>
        <p:nvGrpSpPr>
          <p:cNvPr id="40980" name="Group 20">
            <a:extLst>
              <a:ext uri="{FF2B5EF4-FFF2-40B4-BE49-F238E27FC236}">
                <a16:creationId xmlns:a16="http://schemas.microsoft.com/office/drawing/2014/main" id="{8177119D-1F12-CD8C-DCB7-7D6DAECA56F9}"/>
              </a:ext>
            </a:extLst>
          </p:cNvPr>
          <p:cNvGrpSpPr>
            <a:grpSpLocks/>
          </p:cNvGrpSpPr>
          <p:nvPr/>
        </p:nvGrpSpPr>
        <p:grpSpPr bwMode="auto">
          <a:xfrm>
            <a:off x="4598988" y="5475288"/>
            <a:ext cx="671512" cy="519112"/>
            <a:chOff x="2897" y="3449"/>
            <a:chExt cx="423" cy="327"/>
          </a:xfrm>
        </p:grpSpPr>
        <p:sp>
          <p:nvSpPr>
            <p:cNvPr id="40981" name="Rectangle 21">
              <a:extLst>
                <a:ext uri="{FF2B5EF4-FFF2-40B4-BE49-F238E27FC236}">
                  <a16:creationId xmlns:a16="http://schemas.microsoft.com/office/drawing/2014/main" id="{3DEDB4B5-826B-EC48-7DDF-F14159EB934D}"/>
                </a:ext>
              </a:extLst>
            </p:cNvPr>
            <p:cNvSpPr>
              <a:spLocks noChangeArrowheads="1"/>
            </p:cNvSpPr>
            <p:nvPr/>
          </p:nvSpPr>
          <p:spPr bwMode="auto">
            <a:xfrm>
              <a:off x="2897" y="3449"/>
              <a:ext cx="423"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506643548</a:t>
              </a:r>
            </a:p>
          </p:txBody>
        </p:sp>
        <p:pic>
          <p:nvPicPr>
            <p:cNvPr id="40982" name="Picture 22">
              <a:extLst>
                <a:ext uri="{FF2B5EF4-FFF2-40B4-BE49-F238E27FC236}">
                  <a16:creationId xmlns:a16="http://schemas.microsoft.com/office/drawing/2014/main" id="{22A71BFB-3AEF-AE70-1043-DF83C9B9F40C}"/>
                </a:ext>
              </a:extLst>
            </p:cNvPr>
            <p:cNvPicPr>
              <a:picLocks noChangeArrowheads="1"/>
            </p:cNvPicPr>
            <p:nvPr/>
          </p:nvPicPr>
          <p:blipFill>
            <a:blip r:embed="rId3">
              <a:extLst>
                <a:ext uri="{28A0092B-C50C-407E-A947-70E740481C1C}">
                  <a14:useLocalDpi xmlns:a14="http://schemas.microsoft.com/office/drawing/2010/main" val="0"/>
                </a:ext>
              </a:extLst>
            </a:blip>
            <a:srcRect r="35910" b="42465"/>
            <a:stretch>
              <a:fillRect/>
            </a:stretch>
          </p:blipFill>
          <p:spPr bwMode="auto">
            <a:xfrm>
              <a:off x="2945" y="3524"/>
              <a:ext cx="257" cy="25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40983" name="Group 23">
            <a:extLst>
              <a:ext uri="{FF2B5EF4-FFF2-40B4-BE49-F238E27FC236}">
                <a16:creationId xmlns:a16="http://schemas.microsoft.com/office/drawing/2014/main" id="{CA85B5F7-E787-0DD3-6BA9-9995CCBD8365}"/>
              </a:ext>
            </a:extLst>
          </p:cNvPr>
          <p:cNvGrpSpPr>
            <a:grpSpLocks/>
          </p:cNvGrpSpPr>
          <p:nvPr/>
        </p:nvGrpSpPr>
        <p:grpSpPr bwMode="auto">
          <a:xfrm>
            <a:off x="2822575" y="5449888"/>
            <a:ext cx="671513" cy="569912"/>
            <a:chOff x="1778" y="3433"/>
            <a:chExt cx="423" cy="359"/>
          </a:xfrm>
        </p:grpSpPr>
        <p:sp>
          <p:nvSpPr>
            <p:cNvPr id="40984" name="Rectangle 24">
              <a:extLst>
                <a:ext uri="{FF2B5EF4-FFF2-40B4-BE49-F238E27FC236}">
                  <a16:creationId xmlns:a16="http://schemas.microsoft.com/office/drawing/2014/main" id="{E30B07D7-8E50-0234-6235-A1C148D368F4}"/>
                </a:ext>
              </a:extLst>
            </p:cNvPr>
            <p:cNvSpPr>
              <a:spLocks noChangeArrowheads="1"/>
            </p:cNvSpPr>
            <p:nvPr/>
          </p:nvSpPr>
          <p:spPr bwMode="auto">
            <a:xfrm>
              <a:off x="1778" y="3433"/>
              <a:ext cx="423"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233667136</a:t>
              </a:r>
            </a:p>
          </p:txBody>
        </p:sp>
        <p:pic>
          <p:nvPicPr>
            <p:cNvPr id="40985" name="Picture 25">
              <a:extLst>
                <a:ext uri="{FF2B5EF4-FFF2-40B4-BE49-F238E27FC236}">
                  <a16:creationId xmlns:a16="http://schemas.microsoft.com/office/drawing/2014/main" id="{D12B966E-F4C4-9895-4EAC-FD64E2A2A36D}"/>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6" y="3488"/>
              <a:ext cx="327" cy="3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40986" name="Group 26">
            <a:extLst>
              <a:ext uri="{FF2B5EF4-FFF2-40B4-BE49-F238E27FC236}">
                <a16:creationId xmlns:a16="http://schemas.microsoft.com/office/drawing/2014/main" id="{BBD3C0C6-A3E3-F2E3-D935-D527133CDB3A}"/>
              </a:ext>
            </a:extLst>
          </p:cNvPr>
          <p:cNvGrpSpPr>
            <a:grpSpLocks/>
          </p:cNvGrpSpPr>
          <p:nvPr/>
        </p:nvGrpSpPr>
        <p:grpSpPr bwMode="auto">
          <a:xfrm>
            <a:off x="1906588" y="5445125"/>
            <a:ext cx="619125" cy="577850"/>
            <a:chOff x="1201" y="3430"/>
            <a:chExt cx="390" cy="364"/>
          </a:xfrm>
        </p:grpSpPr>
        <p:sp>
          <p:nvSpPr>
            <p:cNvPr id="40987" name="Rectangle 27">
              <a:extLst>
                <a:ext uri="{FF2B5EF4-FFF2-40B4-BE49-F238E27FC236}">
                  <a16:creationId xmlns:a16="http://schemas.microsoft.com/office/drawing/2014/main" id="{0D41EDEC-2E6B-5AE4-FF44-450A21CDFC18}"/>
                </a:ext>
              </a:extLst>
            </p:cNvPr>
            <p:cNvSpPr>
              <a:spLocks noChangeArrowheads="1"/>
            </p:cNvSpPr>
            <p:nvPr/>
          </p:nvSpPr>
          <p:spPr bwMode="auto">
            <a:xfrm>
              <a:off x="1201" y="3430"/>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281942902</a:t>
              </a:r>
            </a:p>
          </p:txBody>
        </p:sp>
        <p:pic>
          <p:nvPicPr>
            <p:cNvPr id="40988" name="Picture 28">
              <a:extLst>
                <a:ext uri="{FF2B5EF4-FFF2-40B4-BE49-F238E27FC236}">
                  <a16:creationId xmlns:a16="http://schemas.microsoft.com/office/drawing/2014/main" id="{9B38176F-1716-5B82-2860-9307218401A2}"/>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 y="3493"/>
              <a:ext cx="335" cy="30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40989" name="Group 29">
            <a:extLst>
              <a:ext uri="{FF2B5EF4-FFF2-40B4-BE49-F238E27FC236}">
                <a16:creationId xmlns:a16="http://schemas.microsoft.com/office/drawing/2014/main" id="{8B0E5A2A-534C-269E-7EE2-AB9518AD82EB}"/>
              </a:ext>
            </a:extLst>
          </p:cNvPr>
          <p:cNvGrpSpPr>
            <a:grpSpLocks/>
          </p:cNvGrpSpPr>
          <p:nvPr/>
        </p:nvGrpSpPr>
        <p:grpSpPr bwMode="auto">
          <a:xfrm>
            <a:off x="7764463" y="5480050"/>
            <a:ext cx="727075" cy="508000"/>
            <a:chOff x="4891" y="3452"/>
            <a:chExt cx="458" cy="320"/>
          </a:xfrm>
        </p:grpSpPr>
        <p:sp>
          <p:nvSpPr>
            <p:cNvPr id="40990" name="Rectangle 30">
              <a:extLst>
                <a:ext uri="{FF2B5EF4-FFF2-40B4-BE49-F238E27FC236}">
                  <a16:creationId xmlns:a16="http://schemas.microsoft.com/office/drawing/2014/main" id="{F0DA4FC6-85A8-5BC3-942D-272EAFBA6A52}"/>
                </a:ext>
              </a:extLst>
            </p:cNvPr>
            <p:cNvSpPr>
              <a:spLocks noChangeArrowheads="1"/>
            </p:cNvSpPr>
            <p:nvPr/>
          </p:nvSpPr>
          <p:spPr bwMode="auto">
            <a:xfrm>
              <a:off x="4928" y="3452"/>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155778322</a:t>
              </a:r>
            </a:p>
          </p:txBody>
        </p:sp>
        <p:pic>
          <p:nvPicPr>
            <p:cNvPr id="40991" name="Picture 31">
              <a:extLst>
                <a:ext uri="{FF2B5EF4-FFF2-40B4-BE49-F238E27FC236}">
                  <a16:creationId xmlns:a16="http://schemas.microsoft.com/office/drawing/2014/main" id="{B9FA0144-980B-70E5-5BB2-B52587992A5F}"/>
                </a:ext>
              </a:extLst>
            </p:cNvPr>
            <p:cNvPicPr>
              <a:picLocks noChangeArrowheads="1"/>
            </p:cNvPicPr>
            <p:nvPr/>
          </p:nvPicPr>
          <p:blipFill>
            <a:blip r:embed="rId6">
              <a:extLst>
                <a:ext uri="{28A0092B-C50C-407E-A947-70E740481C1C}">
                  <a14:useLocalDpi xmlns:a14="http://schemas.microsoft.com/office/drawing/2010/main" val="0"/>
                </a:ext>
              </a:extLst>
            </a:blip>
            <a:srcRect b="53265"/>
            <a:stretch>
              <a:fillRect/>
            </a:stretch>
          </p:blipFill>
          <p:spPr bwMode="auto">
            <a:xfrm>
              <a:off x="4891" y="3500"/>
              <a:ext cx="458" cy="27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40992" name="Group 32">
            <a:extLst>
              <a:ext uri="{FF2B5EF4-FFF2-40B4-BE49-F238E27FC236}">
                <a16:creationId xmlns:a16="http://schemas.microsoft.com/office/drawing/2014/main" id="{56099B61-C9D3-9A5C-A6AE-891F22F37C73}"/>
              </a:ext>
            </a:extLst>
          </p:cNvPr>
          <p:cNvGrpSpPr>
            <a:grpSpLocks/>
          </p:cNvGrpSpPr>
          <p:nvPr/>
        </p:nvGrpSpPr>
        <p:grpSpPr bwMode="auto">
          <a:xfrm>
            <a:off x="6596063" y="4014788"/>
            <a:ext cx="1311275" cy="2832100"/>
            <a:chOff x="4155" y="2529"/>
            <a:chExt cx="826" cy="1784"/>
          </a:xfrm>
        </p:grpSpPr>
        <p:sp useBgFill="1">
          <p:nvSpPr>
            <p:cNvPr id="40993" name="Freeform 33">
              <a:extLst>
                <a:ext uri="{FF2B5EF4-FFF2-40B4-BE49-F238E27FC236}">
                  <a16:creationId xmlns:a16="http://schemas.microsoft.com/office/drawing/2014/main" id="{01EB07A2-7618-04A5-1230-E206CF210792}"/>
                </a:ext>
              </a:extLst>
            </p:cNvPr>
            <p:cNvSpPr>
              <a:spLocks/>
            </p:cNvSpPr>
            <p:nvPr/>
          </p:nvSpPr>
          <p:spPr bwMode="auto">
            <a:xfrm>
              <a:off x="4155" y="2529"/>
              <a:ext cx="826" cy="1784"/>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Lst>
              <a:ahLst/>
              <a:cxnLst>
                <a:cxn ang="0">
                  <a:pos x="T0" y="T1"/>
                </a:cxn>
                <a:cxn ang="0">
                  <a:pos x="T2" y="T3"/>
                </a:cxn>
                <a:cxn ang="0">
                  <a:pos x="T4" y="T5"/>
                </a:cxn>
                <a:cxn ang="0">
                  <a:pos x="T6" y="T7"/>
                </a:cxn>
                <a:cxn ang="0">
                  <a:pos x="T8" y="T9"/>
                </a:cxn>
                <a:cxn ang="0">
                  <a:pos x="T10" y="T11"/>
                </a:cxn>
                <a:cxn ang="0">
                  <a:pos x="T12" y="T13"/>
                </a:cxn>
              </a:cxnLst>
              <a:rect l="0" t="0" r="r" b="b"/>
              <a:pathLst>
                <a:path w="826" h="1784">
                  <a:moveTo>
                    <a:pt x="334" y="0"/>
                  </a:moveTo>
                  <a:lnTo>
                    <a:pt x="0" y="955"/>
                  </a:lnTo>
                  <a:lnTo>
                    <a:pt x="101" y="1115"/>
                  </a:lnTo>
                  <a:lnTo>
                    <a:pt x="43" y="1227"/>
                  </a:lnTo>
                  <a:lnTo>
                    <a:pt x="242" y="1783"/>
                  </a:lnTo>
                  <a:lnTo>
                    <a:pt x="825" y="1167"/>
                  </a:lnTo>
                  <a:lnTo>
                    <a:pt x="334" y="0"/>
                  </a:lnTo>
                </a:path>
              </a:pathLst>
            </a:custGeom>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94" name="Rectangle 34">
              <a:extLst>
                <a:ext uri="{FF2B5EF4-FFF2-40B4-BE49-F238E27FC236}">
                  <a16:creationId xmlns:a16="http://schemas.microsoft.com/office/drawing/2014/main" id="{7B54738D-4067-290B-A5A1-6E8B68472588}"/>
                </a:ext>
              </a:extLst>
            </p:cNvPr>
            <p:cNvSpPr>
              <a:spLocks noChangeArrowheads="1"/>
            </p:cNvSpPr>
            <p:nvPr/>
          </p:nvSpPr>
          <p:spPr bwMode="auto">
            <a:xfrm>
              <a:off x="4354" y="3462"/>
              <a:ext cx="379"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 .</a:t>
              </a:r>
            </a:p>
          </p:txBody>
        </p:sp>
      </p:grpSp>
      <p:grpSp>
        <p:nvGrpSpPr>
          <p:cNvPr id="40995" name="Group 35">
            <a:extLst>
              <a:ext uri="{FF2B5EF4-FFF2-40B4-BE49-F238E27FC236}">
                <a16:creationId xmlns:a16="http://schemas.microsoft.com/office/drawing/2014/main" id="{D44C40C8-E960-D825-94C8-452E3E276BA6}"/>
              </a:ext>
            </a:extLst>
          </p:cNvPr>
          <p:cNvGrpSpPr>
            <a:grpSpLocks/>
          </p:cNvGrpSpPr>
          <p:nvPr/>
        </p:nvGrpSpPr>
        <p:grpSpPr bwMode="auto">
          <a:xfrm>
            <a:off x="3713163" y="5465763"/>
            <a:ext cx="619125" cy="558800"/>
            <a:chOff x="2339" y="3443"/>
            <a:chExt cx="390" cy="352"/>
          </a:xfrm>
        </p:grpSpPr>
        <p:pic>
          <p:nvPicPr>
            <p:cNvPr id="40996" name="Picture 36">
              <a:extLst>
                <a:ext uri="{FF2B5EF4-FFF2-40B4-BE49-F238E27FC236}">
                  <a16:creationId xmlns:a16="http://schemas.microsoft.com/office/drawing/2014/main" id="{98A04CED-823C-B546-72B7-0C85591190CE}"/>
                </a:ext>
              </a:extLst>
            </p:cNvPr>
            <p:cNvPicPr>
              <a:picLocks noChangeArrowheads="1"/>
            </p:cNvPicPr>
            <p:nvPr/>
          </p:nvPicPr>
          <p:blipFill>
            <a:blip r:embed="rId7">
              <a:extLst>
                <a:ext uri="{28A0092B-C50C-407E-A947-70E740481C1C}">
                  <a14:useLocalDpi xmlns:a14="http://schemas.microsoft.com/office/drawing/2010/main" val="0"/>
                </a:ext>
              </a:extLst>
            </a:blip>
            <a:srcRect l="51312" b="42639"/>
            <a:stretch>
              <a:fillRect/>
            </a:stretch>
          </p:blipFill>
          <p:spPr bwMode="auto">
            <a:xfrm>
              <a:off x="2369" y="3495"/>
              <a:ext cx="334" cy="3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997" name="Rectangle 37">
              <a:extLst>
                <a:ext uri="{FF2B5EF4-FFF2-40B4-BE49-F238E27FC236}">
                  <a16:creationId xmlns:a16="http://schemas.microsoft.com/office/drawing/2014/main" id="{10D7E73C-2740-C9AF-A3EA-5A42E0A6B18F}"/>
                </a:ext>
              </a:extLst>
            </p:cNvPr>
            <p:cNvSpPr>
              <a:spLocks noChangeArrowheads="1"/>
            </p:cNvSpPr>
            <p:nvPr/>
          </p:nvSpPr>
          <p:spPr bwMode="auto">
            <a:xfrm>
              <a:off x="2339" y="3443"/>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580625685</a:t>
              </a:r>
            </a:p>
          </p:txBody>
        </p:sp>
      </p:grpSp>
      <p:grpSp>
        <p:nvGrpSpPr>
          <p:cNvPr id="40998" name="Group 38">
            <a:extLst>
              <a:ext uri="{FF2B5EF4-FFF2-40B4-BE49-F238E27FC236}">
                <a16:creationId xmlns:a16="http://schemas.microsoft.com/office/drawing/2014/main" id="{8CCB12D8-64FD-DE0F-3E80-79B860BC888D}"/>
              </a:ext>
            </a:extLst>
          </p:cNvPr>
          <p:cNvGrpSpPr>
            <a:grpSpLocks/>
          </p:cNvGrpSpPr>
          <p:nvPr/>
        </p:nvGrpSpPr>
        <p:grpSpPr bwMode="auto">
          <a:xfrm>
            <a:off x="5548313" y="5454650"/>
            <a:ext cx="619125" cy="550863"/>
            <a:chOff x="3495" y="3436"/>
            <a:chExt cx="390" cy="347"/>
          </a:xfrm>
        </p:grpSpPr>
        <p:pic>
          <p:nvPicPr>
            <p:cNvPr id="40999" name="Picture 39">
              <a:extLst>
                <a:ext uri="{FF2B5EF4-FFF2-40B4-BE49-F238E27FC236}">
                  <a16:creationId xmlns:a16="http://schemas.microsoft.com/office/drawing/2014/main" id="{8201057E-819A-CE12-1365-8A856B77CAE8}"/>
                </a:ext>
              </a:extLst>
            </p:cNvPr>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30" y="3511"/>
              <a:ext cx="295" cy="27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000" name="Rectangle 40">
              <a:extLst>
                <a:ext uri="{FF2B5EF4-FFF2-40B4-BE49-F238E27FC236}">
                  <a16:creationId xmlns:a16="http://schemas.microsoft.com/office/drawing/2014/main" id="{7A825634-7AEF-A351-3218-678B00B6EE07}"/>
                </a:ext>
              </a:extLst>
            </p:cNvPr>
            <p:cNvSpPr>
              <a:spLocks noChangeArrowheads="1"/>
            </p:cNvSpPr>
            <p:nvPr/>
          </p:nvSpPr>
          <p:spPr bwMode="auto">
            <a:xfrm>
              <a:off x="3495" y="3436"/>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701466868</a:t>
              </a:r>
            </a:p>
          </p:txBody>
        </p:sp>
      </p:grpSp>
      <p:sp>
        <p:nvSpPr>
          <p:cNvPr id="41001" name="Rectangle 41">
            <a:extLst>
              <a:ext uri="{FF2B5EF4-FFF2-40B4-BE49-F238E27FC236}">
                <a16:creationId xmlns:a16="http://schemas.microsoft.com/office/drawing/2014/main" id="{A86CC64E-9F0E-021A-7407-D9A5F70708D6}"/>
              </a:ext>
            </a:extLst>
          </p:cNvPr>
          <p:cNvSpPr>
            <a:spLocks noChangeArrowheads="1"/>
          </p:cNvSpPr>
          <p:nvPr/>
        </p:nvSpPr>
        <p:spPr bwMode="auto">
          <a:xfrm>
            <a:off x="6029325" y="912813"/>
            <a:ext cx="2589213" cy="2474912"/>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02" name="Oval 42">
            <a:extLst>
              <a:ext uri="{FF2B5EF4-FFF2-40B4-BE49-F238E27FC236}">
                <a16:creationId xmlns:a16="http://schemas.microsoft.com/office/drawing/2014/main" id="{D83AEAD5-CD18-ADFD-E0D2-A3BD31A31546}"/>
              </a:ext>
            </a:extLst>
          </p:cNvPr>
          <p:cNvSpPr>
            <a:spLocks noChangeArrowheads="1"/>
          </p:cNvSpPr>
          <p:nvPr/>
        </p:nvSpPr>
        <p:spPr bwMode="auto">
          <a:xfrm>
            <a:off x="6864350" y="895350"/>
            <a:ext cx="1874838" cy="858838"/>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03" name="Rectangle 43">
            <a:extLst>
              <a:ext uri="{FF2B5EF4-FFF2-40B4-BE49-F238E27FC236}">
                <a16:creationId xmlns:a16="http://schemas.microsoft.com/office/drawing/2014/main" id="{7AC07D0A-B5A9-F029-8D85-A35650684AD3}"/>
              </a:ext>
            </a:extLst>
          </p:cNvPr>
          <p:cNvSpPr>
            <a:spLocks noChangeArrowheads="1"/>
          </p:cNvSpPr>
          <p:nvPr/>
        </p:nvSpPr>
        <p:spPr bwMode="auto">
          <a:xfrm>
            <a:off x="6157913" y="1104900"/>
            <a:ext cx="2251075" cy="3635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800" b="1">
                <a:latin typeface="Arial" panose="020B0604020202020204" pitchFamily="34" charset="0"/>
              </a:rPr>
              <a:t>Number 701466868</a:t>
            </a:r>
          </a:p>
        </p:txBody>
      </p:sp>
      <p:sp>
        <p:nvSpPr>
          <p:cNvPr id="41004" name="AutoShape 44">
            <a:extLst>
              <a:ext uri="{FF2B5EF4-FFF2-40B4-BE49-F238E27FC236}">
                <a16:creationId xmlns:a16="http://schemas.microsoft.com/office/drawing/2014/main" id="{211C22EC-B86D-C0E7-7DA2-12F4D211C0B5}"/>
              </a:ext>
            </a:extLst>
          </p:cNvPr>
          <p:cNvSpPr>
            <a:spLocks noChangeArrowheads="1"/>
          </p:cNvSpPr>
          <p:nvPr/>
        </p:nvSpPr>
        <p:spPr bwMode="auto">
          <a:xfrm rot="10800000" flipH="1">
            <a:off x="7324725" y="3090863"/>
            <a:ext cx="1800225" cy="1076854"/>
          </a:xfrm>
          <a:prstGeom prst="wedgeRoundRectCallout">
            <a:avLst>
              <a:gd name="adj1" fmla="val -41671"/>
              <a:gd name="adj2" fmla="val 66667"/>
              <a:gd name="adj3" fmla="val 16667"/>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lIns="90488" tIns="44450" rIns="90488" bIns="44450" anchor="ctr"/>
          <a:lstStyle/>
          <a:p>
            <a:pPr algn="ctr" eaLnBrk="0" hangingPunct="0"/>
            <a:r>
              <a:rPr lang="en-US" altLang="en-US" b="1"/>
              <a:t>My hash</a:t>
            </a:r>
          </a:p>
          <a:p>
            <a:pPr algn="ctr" eaLnBrk="0" hangingPunct="0"/>
            <a:r>
              <a:rPr lang="en-US" altLang="en-US" b="1"/>
              <a:t>value is [2].</a:t>
            </a:r>
          </a:p>
        </p:txBody>
      </p:sp>
      <p:sp>
        <p:nvSpPr>
          <p:cNvPr id="41005" name="AutoShape 45">
            <a:extLst>
              <a:ext uri="{FF2B5EF4-FFF2-40B4-BE49-F238E27FC236}">
                <a16:creationId xmlns:a16="http://schemas.microsoft.com/office/drawing/2014/main" id="{A40F5FCB-CF56-E08E-8BDD-6FD184EB2F64}"/>
              </a:ext>
            </a:extLst>
          </p:cNvPr>
          <p:cNvSpPr>
            <a:spLocks noChangeArrowheads="1"/>
          </p:cNvSpPr>
          <p:nvPr/>
        </p:nvSpPr>
        <p:spPr bwMode="auto">
          <a:xfrm>
            <a:off x="3036888" y="4070350"/>
            <a:ext cx="1365250" cy="644261"/>
          </a:xfrm>
          <a:prstGeom prst="wedgeRoundRectCallout">
            <a:avLst>
              <a:gd name="adj1" fmla="val -41671"/>
              <a:gd name="adj2" fmla="val 66667"/>
              <a:gd name="adj3" fmla="val 16667"/>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eaLnBrk="0" hangingPunct="0"/>
            <a:r>
              <a:rPr lang="en-US" altLang="en-US" b="1"/>
              <a:t>Not me.</a:t>
            </a:r>
          </a:p>
        </p:txBody>
      </p:sp>
      <p:sp>
        <p:nvSpPr>
          <p:cNvPr id="2" name="Slide Number Placeholder 1">
            <a:extLst>
              <a:ext uri="{FF2B5EF4-FFF2-40B4-BE49-F238E27FC236}">
                <a16:creationId xmlns:a16="http://schemas.microsoft.com/office/drawing/2014/main" id="{5AA00875-6AA8-9A0E-C681-F124AAB04CED}"/>
              </a:ext>
            </a:extLst>
          </p:cNvPr>
          <p:cNvSpPr>
            <a:spLocks noGrp="1"/>
          </p:cNvSpPr>
          <p:nvPr>
            <p:ph type="sldNum" sz="quarter" idx="12"/>
          </p:nvPr>
        </p:nvSpPr>
        <p:spPr/>
        <p:txBody>
          <a:bodyPr/>
          <a:lstStyle/>
          <a:p>
            <a:fld id="{B3B5D61E-8C2A-42EE-BA4A-B98A506006DA}" type="slidenum">
              <a:rPr lang="en-US" altLang="en-US" smtClean="0"/>
              <a:pPr/>
              <a:t>18</a:t>
            </a:fld>
            <a:endParaRPr lang="en-US" altLang="en-US"/>
          </a:p>
        </p:txBody>
      </p:sp>
    </p:spTree>
  </p:cSld>
  <p:clrMapOvr>
    <a:masterClrMapping/>
  </p:clrMapOvr>
  <p:transition>
    <p:randomBar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a:extLst>
              <a:ext uri="{FF2B5EF4-FFF2-40B4-BE49-F238E27FC236}">
                <a16:creationId xmlns:a16="http://schemas.microsoft.com/office/drawing/2014/main" id="{1DD88FF3-F3BA-2DA8-60F5-CFFDF2E2C403}"/>
              </a:ext>
            </a:extLst>
          </p:cNvPr>
          <p:cNvSpPr>
            <a:spLocks noGrp="1" noChangeArrowheads="1"/>
          </p:cNvSpPr>
          <p:nvPr>
            <p:ph sz="half" idx="1"/>
          </p:nvPr>
        </p:nvSpPr>
        <p:spPr>
          <a:xfrm>
            <a:off x="685800" y="1774825"/>
            <a:ext cx="5102225" cy="4114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sz="2800"/>
              <a:t>Keep moving forward until you find the key, or you reach an empty spot.</a:t>
            </a:r>
          </a:p>
        </p:txBody>
      </p:sp>
      <p:sp useBgFill="1">
        <p:nvSpPr>
          <p:cNvPr id="43012" name="Freeform 4">
            <a:extLst>
              <a:ext uri="{FF2B5EF4-FFF2-40B4-BE49-F238E27FC236}">
                <a16:creationId xmlns:a16="http://schemas.microsoft.com/office/drawing/2014/main" id="{55EA3D05-68B0-0A61-B338-395E49590D6E}"/>
              </a:ext>
            </a:extLst>
          </p:cNvPr>
          <p:cNvSpPr>
            <a:spLocks/>
          </p:cNvSpPr>
          <p:nvPr/>
        </p:nvSpPr>
        <p:spPr bwMode="auto">
          <a:xfrm>
            <a:off x="6818313" y="3355975"/>
            <a:ext cx="1311275" cy="2832100"/>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Lst>
            <a:ahLst/>
            <a:cxnLst>
              <a:cxn ang="0">
                <a:pos x="T0" y="T1"/>
              </a:cxn>
              <a:cxn ang="0">
                <a:pos x="T2" y="T3"/>
              </a:cxn>
              <a:cxn ang="0">
                <a:pos x="T4" y="T5"/>
              </a:cxn>
              <a:cxn ang="0">
                <a:pos x="T6" y="T7"/>
              </a:cxn>
              <a:cxn ang="0">
                <a:pos x="T8" y="T9"/>
              </a:cxn>
              <a:cxn ang="0">
                <a:pos x="T10" y="T11"/>
              </a:cxn>
              <a:cxn ang="0">
                <a:pos x="T12" y="T13"/>
              </a:cxn>
            </a:cxnLst>
            <a:rect l="0" t="0" r="r" b="b"/>
            <a:pathLst>
              <a:path w="826" h="1784">
                <a:moveTo>
                  <a:pt x="334" y="0"/>
                </a:moveTo>
                <a:lnTo>
                  <a:pt x="0" y="955"/>
                </a:lnTo>
                <a:lnTo>
                  <a:pt x="101" y="1115"/>
                </a:lnTo>
                <a:lnTo>
                  <a:pt x="43" y="1227"/>
                </a:lnTo>
                <a:lnTo>
                  <a:pt x="242" y="1783"/>
                </a:lnTo>
                <a:lnTo>
                  <a:pt x="825" y="1167"/>
                </a:lnTo>
                <a:lnTo>
                  <a:pt x="334" y="0"/>
                </a:lnTo>
              </a:path>
            </a:pathLst>
          </a:custGeom>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13" name="Rectangle 5">
            <a:extLst>
              <a:ext uri="{FF2B5EF4-FFF2-40B4-BE49-F238E27FC236}">
                <a16:creationId xmlns:a16="http://schemas.microsoft.com/office/drawing/2014/main" id="{7038C951-7073-1D01-CE87-811171A7B334}"/>
              </a:ext>
            </a:extLst>
          </p:cNvPr>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14" name="Line 6">
            <a:extLst>
              <a:ext uri="{FF2B5EF4-FFF2-40B4-BE49-F238E27FC236}">
                <a16:creationId xmlns:a16="http://schemas.microsoft.com/office/drawing/2014/main" id="{A445A952-D5C9-C741-0277-43961AF6C236}"/>
              </a:ext>
            </a:extLst>
          </p:cNvPr>
          <p:cNvSpPr>
            <a:spLocks noChangeShapeType="1"/>
          </p:cNvSpPr>
          <p:nvPr/>
        </p:nvSpPr>
        <p:spPr bwMode="auto">
          <a:xfrm>
            <a:off x="1752600" y="5338763"/>
            <a:ext cx="0"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15" name="Line 7">
            <a:extLst>
              <a:ext uri="{FF2B5EF4-FFF2-40B4-BE49-F238E27FC236}">
                <a16:creationId xmlns:a16="http://schemas.microsoft.com/office/drawing/2014/main" id="{86C8D57A-0DF8-2605-E32A-2027403967F8}"/>
              </a:ext>
            </a:extLst>
          </p:cNvPr>
          <p:cNvSpPr>
            <a:spLocks noChangeShapeType="1"/>
          </p:cNvSpPr>
          <p:nvPr/>
        </p:nvSpPr>
        <p:spPr bwMode="auto">
          <a:xfrm>
            <a:off x="2667000" y="5338763"/>
            <a:ext cx="0"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16" name="Line 8">
            <a:extLst>
              <a:ext uri="{FF2B5EF4-FFF2-40B4-BE49-F238E27FC236}">
                <a16:creationId xmlns:a16="http://schemas.microsoft.com/office/drawing/2014/main" id="{5B7FF8F7-4F3C-58B6-1784-77F2F9F44F2E}"/>
              </a:ext>
            </a:extLst>
          </p:cNvPr>
          <p:cNvSpPr>
            <a:spLocks noChangeShapeType="1"/>
          </p:cNvSpPr>
          <p:nvPr/>
        </p:nvSpPr>
        <p:spPr bwMode="auto">
          <a:xfrm>
            <a:off x="3579813" y="5338763"/>
            <a:ext cx="1587"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17" name="Line 9">
            <a:extLst>
              <a:ext uri="{FF2B5EF4-FFF2-40B4-BE49-F238E27FC236}">
                <a16:creationId xmlns:a16="http://schemas.microsoft.com/office/drawing/2014/main" id="{7D41C66F-CA96-E3D7-1C57-7BE70507101F}"/>
              </a:ext>
            </a:extLst>
          </p:cNvPr>
          <p:cNvSpPr>
            <a:spLocks noChangeShapeType="1"/>
          </p:cNvSpPr>
          <p:nvPr/>
        </p:nvSpPr>
        <p:spPr bwMode="auto">
          <a:xfrm>
            <a:off x="4495800" y="5341938"/>
            <a:ext cx="0" cy="7842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18" name="Line 10">
            <a:extLst>
              <a:ext uri="{FF2B5EF4-FFF2-40B4-BE49-F238E27FC236}">
                <a16:creationId xmlns:a16="http://schemas.microsoft.com/office/drawing/2014/main" id="{524ABCDC-6555-152B-B275-FF32E126A93C}"/>
              </a:ext>
            </a:extLst>
          </p:cNvPr>
          <p:cNvSpPr>
            <a:spLocks noChangeShapeType="1"/>
          </p:cNvSpPr>
          <p:nvPr/>
        </p:nvSpPr>
        <p:spPr bwMode="auto">
          <a:xfrm>
            <a:off x="5410200" y="5341938"/>
            <a:ext cx="0" cy="7842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19" name="Line 11">
            <a:extLst>
              <a:ext uri="{FF2B5EF4-FFF2-40B4-BE49-F238E27FC236}">
                <a16:creationId xmlns:a16="http://schemas.microsoft.com/office/drawing/2014/main" id="{8EC70900-EC28-B8F9-ABD7-17C337CF4F24}"/>
              </a:ext>
            </a:extLst>
          </p:cNvPr>
          <p:cNvSpPr>
            <a:spLocks noChangeShapeType="1"/>
          </p:cNvSpPr>
          <p:nvPr/>
        </p:nvSpPr>
        <p:spPr bwMode="auto">
          <a:xfrm>
            <a:off x="6324600" y="5337175"/>
            <a:ext cx="0" cy="7937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20" name="Rectangle 12">
            <a:extLst>
              <a:ext uri="{FF2B5EF4-FFF2-40B4-BE49-F238E27FC236}">
                <a16:creationId xmlns:a16="http://schemas.microsoft.com/office/drawing/2014/main" id="{218E53B5-9563-C627-A269-9EAD49D41EEE}"/>
              </a:ext>
            </a:extLst>
          </p:cNvPr>
          <p:cNvSpPr>
            <a:spLocks noChangeArrowheads="1"/>
          </p:cNvSpPr>
          <p:nvPr/>
        </p:nvSpPr>
        <p:spPr bwMode="auto">
          <a:xfrm>
            <a:off x="962025"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[ 0 ]</a:t>
            </a:r>
          </a:p>
        </p:txBody>
      </p:sp>
      <p:sp>
        <p:nvSpPr>
          <p:cNvPr id="43021" name="Rectangle 13">
            <a:extLst>
              <a:ext uri="{FF2B5EF4-FFF2-40B4-BE49-F238E27FC236}">
                <a16:creationId xmlns:a16="http://schemas.microsoft.com/office/drawing/2014/main" id="{01BFED09-0E57-DBB6-693E-6898EF9515C9}"/>
              </a:ext>
            </a:extLst>
          </p:cNvPr>
          <p:cNvSpPr>
            <a:spLocks noChangeArrowheads="1"/>
          </p:cNvSpPr>
          <p:nvPr/>
        </p:nvSpPr>
        <p:spPr bwMode="auto">
          <a:xfrm>
            <a:off x="1822450"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[ 1 ]</a:t>
            </a:r>
          </a:p>
        </p:txBody>
      </p:sp>
      <p:sp>
        <p:nvSpPr>
          <p:cNvPr id="43022" name="Rectangle 14">
            <a:extLst>
              <a:ext uri="{FF2B5EF4-FFF2-40B4-BE49-F238E27FC236}">
                <a16:creationId xmlns:a16="http://schemas.microsoft.com/office/drawing/2014/main" id="{FCF80979-70A8-DC7A-C6E3-D5267D5ED63A}"/>
              </a:ext>
            </a:extLst>
          </p:cNvPr>
          <p:cNvSpPr>
            <a:spLocks noChangeArrowheads="1"/>
          </p:cNvSpPr>
          <p:nvPr/>
        </p:nvSpPr>
        <p:spPr bwMode="auto">
          <a:xfrm>
            <a:off x="2736850"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[ 2 ]</a:t>
            </a:r>
          </a:p>
        </p:txBody>
      </p:sp>
      <p:sp>
        <p:nvSpPr>
          <p:cNvPr id="43023" name="Rectangle 15">
            <a:extLst>
              <a:ext uri="{FF2B5EF4-FFF2-40B4-BE49-F238E27FC236}">
                <a16:creationId xmlns:a16="http://schemas.microsoft.com/office/drawing/2014/main" id="{CDDC38B5-101D-CD25-BB95-5F478D372226}"/>
              </a:ext>
            </a:extLst>
          </p:cNvPr>
          <p:cNvSpPr>
            <a:spLocks noChangeArrowheads="1"/>
          </p:cNvSpPr>
          <p:nvPr/>
        </p:nvSpPr>
        <p:spPr bwMode="auto">
          <a:xfrm>
            <a:off x="361791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[ 3 ]</a:t>
            </a:r>
          </a:p>
        </p:txBody>
      </p:sp>
      <p:sp>
        <p:nvSpPr>
          <p:cNvPr id="43024" name="Rectangle 16">
            <a:extLst>
              <a:ext uri="{FF2B5EF4-FFF2-40B4-BE49-F238E27FC236}">
                <a16:creationId xmlns:a16="http://schemas.microsoft.com/office/drawing/2014/main" id="{48D650DB-FDCC-7DB2-C40A-BCF241962657}"/>
              </a:ext>
            </a:extLst>
          </p:cNvPr>
          <p:cNvSpPr>
            <a:spLocks noChangeArrowheads="1"/>
          </p:cNvSpPr>
          <p:nvPr/>
        </p:nvSpPr>
        <p:spPr bwMode="auto">
          <a:xfrm>
            <a:off x="453231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[ 4 ]</a:t>
            </a:r>
          </a:p>
        </p:txBody>
      </p:sp>
      <p:sp>
        <p:nvSpPr>
          <p:cNvPr id="43025" name="Rectangle 17">
            <a:extLst>
              <a:ext uri="{FF2B5EF4-FFF2-40B4-BE49-F238E27FC236}">
                <a16:creationId xmlns:a16="http://schemas.microsoft.com/office/drawing/2014/main" id="{AFE6A61D-B6A8-EB4A-8B56-F169CD2E9EAE}"/>
              </a:ext>
            </a:extLst>
          </p:cNvPr>
          <p:cNvSpPr>
            <a:spLocks noChangeArrowheads="1"/>
          </p:cNvSpPr>
          <p:nvPr/>
        </p:nvSpPr>
        <p:spPr bwMode="auto">
          <a:xfrm>
            <a:off x="550386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[ 5 ]</a:t>
            </a:r>
          </a:p>
        </p:txBody>
      </p:sp>
      <p:sp>
        <p:nvSpPr>
          <p:cNvPr id="43026" name="Rectangle 18">
            <a:extLst>
              <a:ext uri="{FF2B5EF4-FFF2-40B4-BE49-F238E27FC236}">
                <a16:creationId xmlns:a16="http://schemas.microsoft.com/office/drawing/2014/main" id="{4CE17209-EDB0-5187-034C-0413BD17DCFD}"/>
              </a:ext>
            </a:extLst>
          </p:cNvPr>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27" name="Rectangle 19">
            <a:extLst>
              <a:ext uri="{FF2B5EF4-FFF2-40B4-BE49-F238E27FC236}">
                <a16:creationId xmlns:a16="http://schemas.microsoft.com/office/drawing/2014/main" id="{164165DA-6307-39CF-28D6-C9E230388F05}"/>
              </a:ext>
            </a:extLst>
          </p:cNvPr>
          <p:cNvSpPr>
            <a:spLocks noChangeArrowheads="1"/>
          </p:cNvSpPr>
          <p:nvPr/>
        </p:nvSpPr>
        <p:spPr bwMode="auto">
          <a:xfrm>
            <a:off x="7826375" y="4881563"/>
            <a:ext cx="977900"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[ 700]</a:t>
            </a:r>
          </a:p>
        </p:txBody>
      </p:sp>
      <p:grpSp>
        <p:nvGrpSpPr>
          <p:cNvPr id="43028" name="Group 20">
            <a:extLst>
              <a:ext uri="{FF2B5EF4-FFF2-40B4-BE49-F238E27FC236}">
                <a16:creationId xmlns:a16="http://schemas.microsoft.com/office/drawing/2014/main" id="{5BD4CF40-DB8C-F5A8-4C5C-1BEAF8C53C23}"/>
              </a:ext>
            </a:extLst>
          </p:cNvPr>
          <p:cNvGrpSpPr>
            <a:grpSpLocks/>
          </p:cNvGrpSpPr>
          <p:nvPr/>
        </p:nvGrpSpPr>
        <p:grpSpPr bwMode="auto">
          <a:xfrm>
            <a:off x="4598988" y="5475288"/>
            <a:ext cx="671512" cy="519112"/>
            <a:chOff x="2897" y="3449"/>
            <a:chExt cx="423" cy="327"/>
          </a:xfrm>
        </p:grpSpPr>
        <p:sp>
          <p:nvSpPr>
            <p:cNvPr id="43029" name="Rectangle 21">
              <a:extLst>
                <a:ext uri="{FF2B5EF4-FFF2-40B4-BE49-F238E27FC236}">
                  <a16:creationId xmlns:a16="http://schemas.microsoft.com/office/drawing/2014/main" id="{12C5994F-7363-71AF-D36C-C5257DC937F6}"/>
                </a:ext>
              </a:extLst>
            </p:cNvPr>
            <p:cNvSpPr>
              <a:spLocks noChangeArrowheads="1"/>
            </p:cNvSpPr>
            <p:nvPr/>
          </p:nvSpPr>
          <p:spPr bwMode="auto">
            <a:xfrm>
              <a:off x="2897" y="3449"/>
              <a:ext cx="423"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506643548</a:t>
              </a:r>
            </a:p>
          </p:txBody>
        </p:sp>
        <p:pic>
          <p:nvPicPr>
            <p:cNvPr id="43030" name="Picture 22">
              <a:extLst>
                <a:ext uri="{FF2B5EF4-FFF2-40B4-BE49-F238E27FC236}">
                  <a16:creationId xmlns:a16="http://schemas.microsoft.com/office/drawing/2014/main" id="{4C6804F3-E8A4-DBAE-0269-D00F223B8631}"/>
                </a:ext>
              </a:extLst>
            </p:cNvPr>
            <p:cNvPicPr>
              <a:picLocks noChangeArrowheads="1"/>
            </p:cNvPicPr>
            <p:nvPr/>
          </p:nvPicPr>
          <p:blipFill>
            <a:blip r:embed="rId3">
              <a:extLst>
                <a:ext uri="{28A0092B-C50C-407E-A947-70E740481C1C}">
                  <a14:useLocalDpi xmlns:a14="http://schemas.microsoft.com/office/drawing/2010/main" val="0"/>
                </a:ext>
              </a:extLst>
            </a:blip>
            <a:srcRect r="35910" b="42465"/>
            <a:stretch>
              <a:fillRect/>
            </a:stretch>
          </p:blipFill>
          <p:spPr bwMode="auto">
            <a:xfrm>
              <a:off x="2945" y="3524"/>
              <a:ext cx="257" cy="25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43031" name="Group 23">
            <a:extLst>
              <a:ext uri="{FF2B5EF4-FFF2-40B4-BE49-F238E27FC236}">
                <a16:creationId xmlns:a16="http://schemas.microsoft.com/office/drawing/2014/main" id="{D9977AA0-33A3-12A8-D398-E7DA9DF97BD2}"/>
              </a:ext>
            </a:extLst>
          </p:cNvPr>
          <p:cNvGrpSpPr>
            <a:grpSpLocks/>
          </p:cNvGrpSpPr>
          <p:nvPr/>
        </p:nvGrpSpPr>
        <p:grpSpPr bwMode="auto">
          <a:xfrm>
            <a:off x="2822575" y="5449888"/>
            <a:ext cx="671513" cy="569912"/>
            <a:chOff x="1778" y="3433"/>
            <a:chExt cx="423" cy="359"/>
          </a:xfrm>
        </p:grpSpPr>
        <p:sp>
          <p:nvSpPr>
            <p:cNvPr id="43032" name="Rectangle 24">
              <a:extLst>
                <a:ext uri="{FF2B5EF4-FFF2-40B4-BE49-F238E27FC236}">
                  <a16:creationId xmlns:a16="http://schemas.microsoft.com/office/drawing/2014/main" id="{3AF58C7F-713E-351F-F90D-56AD6E36BC64}"/>
                </a:ext>
              </a:extLst>
            </p:cNvPr>
            <p:cNvSpPr>
              <a:spLocks noChangeArrowheads="1"/>
            </p:cNvSpPr>
            <p:nvPr/>
          </p:nvSpPr>
          <p:spPr bwMode="auto">
            <a:xfrm>
              <a:off x="1778" y="3433"/>
              <a:ext cx="423"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233667136</a:t>
              </a:r>
            </a:p>
          </p:txBody>
        </p:sp>
        <p:pic>
          <p:nvPicPr>
            <p:cNvPr id="43033" name="Picture 25">
              <a:extLst>
                <a:ext uri="{FF2B5EF4-FFF2-40B4-BE49-F238E27FC236}">
                  <a16:creationId xmlns:a16="http://schemas.microsoft.com/office/drawing/2014/main" id="{D0677166-1C07-63E8-6ACE-8B5423FC9960}"/>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6" y="3488"/>
              <a:ext cx="327" cy="3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43034" name="Group 26">
            <a:extLst>
              <a:ext uri="{FF2B5EF4-FFF2-40B4-BE49-F238E27FC236}">
                <a16:creationId xmlns:a16="http://schemas.microsoft.com/office/drawing/2014/main" id="{FE5B676E-1CD4-BD65-EFA1-9919C5B4D571}"/>
              </a:ext>
            </a:extLst>
          </p:cNvPr>
          <p:cNvGrpSpPr>
            <a:grpSpLocks/>
          </p:cNvGrpSpPr>
          <p:nvPr/>
        </p:nvGrpSpPr>
        <p:grpSpPr bwMode="auto">
          <a:xfrm>
            <a:off x="1906588" y="5445125"/>
            <a:ext cx="619125" cy="577850"/>
            <a:chOff x="1201" y="3430"/>
            <a:chExt cx="390" cy="364"/>
          </a:xfrm>
        </p:grpSpPr>
        <p:sp>
          <p:nvSpPr>
            <p:cNvPr id="43035" name="Rectangle 27">
              <a:extLst>
                <a:ext uri="{FF2B5EF4-FFF2-40B4-BE49-F238E27FC236}">
                  <a16:creationId xmlns:a16="http://schemas.microsoft.com/office/drawing/2014/main" id="{D971A125-C9BE-1459-B8AD-7EB1AFD27DFB}"/>
                </a:ext>
              </a:extLst>
            </p:cNvPr>
            <p:cNvSpPr>
              <a:spLocks noChangeArrowheads="1"/>
            </p:cNvSpPr>
            <p:nvPr/>
          </p:nvSpPr>
          <p:spPr bwMode="auto">
            <a:xfrm>
              <a:off x="1201" y="3430"/>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281942902</a:t>
              </a:r>
            </a:p>
          </p:txBody>
        </p:sp>
        <p:pic>
          <p:nvPicPr>
            <p:cNvPr id="43036" name="Picture 28">
              <a:extLst>
                <a:ext uri="{FF2B5EF4-FFF2-40B4-BE49-F238E27FC236}">
                  <a16:creationId xmlns:a16="http://schemas.microsoft.com/office/drawing/2014/main" id="{D99F2366-E702-5A54-7019-E1E4C9E051CD}"/>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 y="3493"/>
              <a:ext cx="335" cy="30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43037" name="Group 29">
            <a:extLst>
              <a:ext uri="{FF2B5EF4-FFF2-40B4-BE49-F238E27FC236}">
                <a16:creationId xmlns:a16="http://schemas.microsoft.com/office/drawing/2014/main" id="{12E60321-629F-1404-58D1-D3B14CD406DE}"/>
              </a:ext>
            </a:extLst>
          </p:cNvPr>
          <p:cNvGrpSpPr>
            <a:grpSpLocks/>
          </p:cNvGrpSpPr>
          <p:nvPr/>
        </p:nvGrpSpPr>
        <p:grpSpPr bwMode="auto">
          <a:xfrm>
            <a:off x="7764463" y="5480050"/>
            <a:ext cx="727075" cy="508000"/>
            <a:chOff x="4891" y="3452"/>
            <a:chExt cx="458" cy="320"/>
          </a:xfrm>
        </p:grpSpPr>
        <p:sp>
          <p:nvSpPr>
            <p:cNvPr id="43038" name="Rectangle 30">
              <a:extLst>
                <a:ext uri="{FF2B5EF4-FFF2-40B4-BE49-F238E27FC236}">
                  <a16:creationId xmlns:a16="http://schemas.microsoft.com/office/drawing/2014/main" id="{F44CA26A-E284-1EE1-EB38-7DBB76FBCB24}"/>
                </a:ext>
              </a:extLst>
            </p:cNvPr>
            <p:cNvSpPr>
              <a:spLocks noChangeArrowheads="1"/>
            </p:cNvSpPr>
            <p:nvPr/>
          </p:nvSpPr>
          <p:spPr bwMode="auto">
            <a:xfrm>
              <a:off x="4928" y="3452"/>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155778322</a:t>
              </a:r>
            </a:p>
          </p:txBody>
        </p:sp>
        <p:pic>
          <p:nvPicPr>
            <p:cNvPr id="43039" name="Picture 31">
              <a:extLst>
                <a:ext uri="{FF2B5EF4-FFF2-40B4-BE49-F238E27FC236}">
                  <a16:creationId xmlns:a16="http://schemas.microsoft.com/office/drawing/2014/main" id="{585BE67D-0A97-F53A-8EA4-255B5E8073CB}"/>
                </a:ext>
              </a:extLst>
            </p:cNvPr>
            <p:cNvPicPr>
              <a:picLocks noChangeArrowheads="1"/>
            </p:cNvPicPr>
            <p:nvPr/>
          </p:nvPicPr>
          <p:blipFill>
            <a:blip r:embed="rId6">
              <a:extLst>
                <a:ext uri="{28A0092B-C50C-407E-A947-70E740481C1C}">
                  <a14:useLocalDpi xmlns:a14="http://schemas.microsoft.com/office/drawing/2010/main" val="0"/>
                </a:ext>
              </a:extLst>
            </a:blip>
            <a:srcRect b="53265"/>
            <a:stretch>
              <a:fillRect/>
            </a:stretch>
          </p:blipFill>
          <p:spPr bwMode="auto">
            <a:xfrm>
              <a:off x="4891" y="3500"/>
              <a:ext cx="458" cy="27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43040" name="Group 32">
            <a:extLst>
              <a:ext uri="{FF2B5EF4-FFF2-40B4-BE49-F238E27FC236}">
                <a16:creationId xmlns:a16="http://schemas.microsoft.com/office/drawing/2014/main" id="{E7250C44-949B-483F-27B7-0891ED2335FB}"/>
              </a:ext>
            </a:extLst>
          </p:cNvPr>
          <p:cNvGrpSpPr>
            <a:grpSpLocks/>
          </p:cNvGrpSpPr>
          <p:nvPr/>
        </p:nvGrpSpPr>
        <p:grpSpPr bwMode="auto">
          <a:xfrm>
            <a:off x="6596063" y="4014788"/>
            <a:ext cx="1311275" cy="2832100"/>
            <a:chOff x="4155" y="2529"/>
            <a:chExt cx="826" cy="1784"/>
          </a:xfrm>
        </p:grpSpPr>
        <p:sp useBgFill="1">
          <p:nvSpPr>
            <p:cNvPr id="43041" name="Freeform 33">
              <a:extLst>
                <a:ext uri="{FF2B5EF4-FFF2-40B4-BE49-F238E27FC236}">
                  <a16:creationId xmlns:a16="http://schemas.microsoft.com/office/drawing/2014/main" id="{21AC848E-8800-F463-34A7-317FA8D32BEA}"/>
                </a:ext>
              </a:extLst>
            </p:cNvPr>
            <p:cNvSpPr>
              <a:spLocks/>
            </p:cNvSpPr>
            <p:nvPr/>
          </p:nvSpPr>
          <p:spPr bwMode="auto">
            <a:xfrm>
              <a:off x="4155" y="2529"/>
              <a:ext cx="826" cy="1784"/>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Lst>
              <a:ahLst/>
              <a:cxnLst>
                <a:cxn ang="0">
                  <a:pos x="T0" y="T1"/>
                </a:cxn>
                <a:cxn ang="0">
                  <a:pos x="T2" y="T3"/>
                </a:cxn>
                <a:cxn ang="0">
                  <a:pos x="T4" y="T5"/>
                </a:cxn>
                <a:cxn ang="0">
                  <a:pos x="T6" y="T7"/>
                </a:cxn>
                <a:cxn ang="0">
                  <a:pos x="T8" y="T9"/>
                </a:cxn>
                <a:cxn ang="0">
                  <a:pos x="T10" y="T11"/>
                </a:cxn>
                <a:cxn ang="0">
                  <a:pos x="T12" y="T13"/>
                </a:cxn>
              </a:cxnLst>
              <a:rect l="0" t="0" r="r" b="b"/>
              <a:pathLst>
                <a:path w="826" h="1784">
                  <a:moveTo>
                    <a:pt x="334" y="0"/>
                  </a:moveTo>
                  <a:lnTo>
                    <a:pt x="0" y="955"/>
                  </a:lnTo>
                  <a:lnTo>
                    <a:pt x="101" y="1115"/>
                  </a:lnTo>
                  <a:lnTo>
                    <a:pt x="43" y="1227"/>
                  </a:lnTo>
                  <a:lnTo>
                    <a:pt x="242" y="1783"/>
                  </a:lnTo>
                  <a:lnTo>
                    <a:pt x="825" y="1167"/>
                  </a:lnTo>
                  <a:lnTo>
                    <a:pt x="334" y="0"/>
                  </a:lnTo>
                </a:path>
              </a:pathLst>
            </a:custGeom>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42" name="Rectangle 34">
              <a:extLst>
                <a:ext uri="{FF2B5EF4-FFF2-40B4-BE49-F238E27FC236}">
                  <a16:creationId xmlns:a16="http://schemas.microsoft.com/office/drawing/2014/main" id="{49E3D556-A386-4BF7-D477-D2F657ECD036}"/>
                </a:ext>
              </a:extLst>
            </p:cNvPr>
            <p:cNvSpPr>
              <a:spLocks noChangeArrowheads="1"/>
            </p:cNvSpPr>
            <p:nvPr/>
          </p:nvSpPr>
          <p:spPr bwMode="auto">
            <a:xfrm>
              <a:off x="4354" y="3462"/>
              <a:ext cx="379"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 .</a:t>
              </a:r>
            </a:p>
          </p:txBody>
        </p:sp>
      </p:grpSp>
      <p:grpSp>
        <p:nvGrpSpPr>
          <p:cNvPr id="43043" name="Group 35">
            <a:extLst>
              <a:ext uri="{FF2B5EF4-FFF2-40B4-BE49-F238E27FC236}">
                <a16:creationId xmlns:a16="http://schemas.microsoft.com/office/drawing/2014/main" id="{4F85F028-3096-FD43-1ED3-41299CA2B914}"/>
              </a:ext>
            </a:extLst>
          </p:cNvPr>
          <p:cNvGrpSpPr>
            <a:grpSpLocks/>
          </p:cNvGrpSpPr>
          <p:nvPr/>
        </p:nvGrpSpPr>
        <p:grpSpPr bwMode="auto">
          <a:xfrm>
            <a:off x="3713163" y="5465763"/>
            <a:ext cx="619125" cy="558800"/>
            <a:chOff x="2339" y="3443"/>
            <a:chExt cx="390" cy="352"/>
          </a:xfrm>
        </p:grpSpPr>
        <p:pic>
          <p:nvPicPr>
            <p:cNvPr id="43044" name="Picture 36">
              <a:extLst>
                <a:ext uri="{FF2B5EF4-FFF2-40B4-BE49-F238E27FC236}">
                  <a16:creationId xmlns:a16="http://schemas.microsoft.com/office/drawing/2014/main" id="{8439827C-3AAC-182E-081E-D6F01D3EECE1}"/>
                </a:ext>
              </a:extLst>
            </p:cNvPr>
            <p:cNvPicPr>
              <a:picLocks noChangeArrowheads="1"/>
            </p:cNvPicPr>
            <p:nvPr/>
          </p:nvPicPr>
          <p:blipFill>
            <a:blip r:embed="rId7">
              <a:extLst>
                <a:ext uri="{28A0092B-C50C-407E-A947-70E740481C1C}">
                  <a14:useLocalDpi xmlns:a14="http://schemas.microsoft.com/office/drawing/2010/main" val="0"/>
                </a:ext>
              </a:extLst>
            </a:blip>
            <a:srcRect l="51312" b="42639"/>
            <a:stretch>
              <a:fillRect/>
            </a:stretch>
          </p:blipFill>
          <p:spPr bwMode="auto">
            <a:xfrm>
              <a:off x="2369" y="3495"/>
              <a:ext cx="334" cy="3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3045" name="Rectangle 37">
              <a:extLst>
                <a:ext uri="{FF2B5EF4-FFF2-40B4-BE49-F238E27FC236}">
                  <a16:creationId xmlns:a16="http://schemas.microsoft.com/office/drawing/2014/main" id="{57DBF3DA-8104-EC29-9512-5373B264F665}"/>
                </a:ext>
              </a:extLst>
            </p:cNvPr>
            <p:cNvSpPr>
              <a:spLocks noChangeArrowheads="1"/>
            </p:cNvSpPr>
            <p:nvPr/>
          </p:nvSpPr>
          <p:spPr bwMode="auto">
            <a:xfrm>
              <a:off x="2339" y="3443"/>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580625685</a:t>
              </a:r>
            </a:p>
          </p:txBody>
        </p:sp>
      </p:grpSp>
      <p:grpSp>
        <p:nvGrpSpPr>
          <p:cNvPr id="43046" name="Group 38">
            <a:extLst>
              <a:ext uri="{FF2B5EF4-FFF2-40B4-BE49-F238E27FC236}">
                <a16:creationId xmlns:a16="http://schemas.microsoft.com/office/drawing/2014/main" id="{5F58486C-F49D-93BC-F2A8-DA994B3D3896}"/>
              </a:ext>
            </a:extLst>
          </p:cNvPr>
          <p:cNvGrpSpPr>
            <a:grpSpLocks/>
          </p:cNvGrpSpPr>
          <p:nvPr/>
        </p:nvGrpSpPr>
        <p:grpSpPr bwMode="auto">
          <a:xfrm>
            <a:off x="5548313" y="5454650"/>
            <a:ext cx="619125" cy="550863"/>
            <a:chOff x="3495" y="3436"/>
            <a:chExt cx="390" cy="347"/>
          </a:xfrm>
        </p:grpSpPr>
        <p:pic>
          <p:nvPicPr>
            <p:cNvPr id="43047" name="Picture 39">
              <a:extLst>
                <a:ext uri="{FF2B5EF4-FFF2-40B4-BE49-F238E27FC236}">
                  <a16:creationId xmlns:a16="http://schemas.microsoft.com/office/drawing/2014/main" id="{6299A029-98B9-B958-9438-C41D371EF7C6}"/>
                </a:ext>
              </a:extLst>
            </p:cNvPr>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30" y="3511"/>
              <a:ext cx="295" cy="27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3048" name="Rectangle 40">
              <a:extLst>
                <a:ext uri="{FF2B5EF4-FFF2-40B4-BE49-F238E27FC236}">
                  <a16:creationId xmlns:a16="http://schemas.microsoft.com/office/drawing/2014/main" id="{2B9C19D5-5258-2144-04ED-F877195CFF53}"/>
                </a:ext>
              </a:extLst>
            </p:cNvPr>
            <p:cNvSpPr>
              <a:spLocks noChangeArrowheads="1"/>
            </p:cNvSpPr>
            <p:nvPr/>
          </p:nvSpPr>
          <p:spPr bwMode="auto">
            <a:xfrm>
              <a:off x="3495" y="3436"/>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701466868</a:t>
              </a:r>
            </a:p>
          </p:txBody>
        </p:sp>
      </p:grpSp>
      <p:sp>
        <p:nvSpPr>
          <p:cNvPr id="43049" name="Rectangle 41">
            <a:extLst>
              <a:ext uri="{FF2B5EF4-FFF2-40B4-BE49-F238E27FC236}">
                <a16:creationId xmlns:a16="http://schemas.microsoft.com/office/drawing/2014/main" id="{03A072BE-5771-9D43-A728-1AE51C26B7E1}"/>
              </a:ext>
            </a:extLst>
          </p:cNvPr>
          <p:cNvSpPr>
            <a:spLocks noChangeArrowheads="1"/>
          </p:cNvSpPr>
          <p:nvPr/>
        </p:nvSpPr>
        <p:spPr bwMode="auto">
          <a:xfrm>
            <a:off x="6029325" y="912813"/>
            <a:ext cx="2589213" cy="2474912"/>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50" name="Oval 42">
            <a:extLst>
              <a:ext uri="{FF2B5EF4-FFF2-40B4-BE49-F238E27FC236}">
                <a16:creationId xmlns:a16="http://schemas.microsoft.com/office/drawing/2014/main" id="{937D2AD7-8A03-4838-47FC-463A2C6EAC25}"/>
              </a:ext>
            </a:extLst>
          </p:cNvPr>
          <p:cNvSpPr>
            <a:spLocks noChangeArrowheads="1"/>
          </p:cNvSpPr>
          <p:nvPr/>
        </p:nvSpPr>
        <p:spPr bwMode="auto">
          <a:xfrm>
            <a:off x="6864350" y="895350"/>
            <a:ext cx="1874838" cy="858838"/>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51" name="Rectangle 43">
            <a:extLst>
              <a:ext uri="{FF2B5EF4-FFF2-40B4-BE49-F238E27FC236}">
                <a16:creationId xmlns:a16="http://schemas.microsoft.com/office/drawing/2014/main" id="{1DC6DA21-53DD-FF01-BB78-D42704D851F3}"/>
              </a:ext>
            </a:extLst>
          </p:cNvPr>
          <p:cNvSpPr>
            <a:spLocks noChangeArrowheads="1"/>
          </p:cNvSpPr>
          <p:nvPr/>
        </p:nvSpPr>
        <p:spPr bwMode="auto">
          <a:xfrm>
            <a:off x="6157913" y="1104900"/>
            <a:ext cx="2251075" cy="3635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800" b="1">
                <a:latin typeface="Arial" panose="020B0604020202020204" pitchFamily="34" charset="0"/>
              </a:rPr>
              <a:t>Number 701466868</a:t>
            </a:r>
          </a:p>
        </p:txBody>
      </p:sp>
      <p:sp>
        <p:nvSpPr>
          <p:cNvPr id="43052" name="AutoShape 44">
            <a:extLst>
              <a:ext uri="{FF2B5EF4-FFF2-40B4-BE49-F238E27FC236}">
                <a16:creationId xmlns:a16="http://schemas.microsoft.com/office/drawing/2014/main" id="{8850C378-8EC5-D1C0-683E-D61FB74E6CAD}"/>
              </a:ext>
            </a:extLst>
          </p:cNvPr>
          <p:cNvSpPr>
            <a:spLocks noChangeArrowheads="1"/>
          </p:cNvSpPr>
          <p:nvPr/>
        </p:nvSpPr>
        <p:spPr bwMode="auto">
          <a:xfrm rot="10800000" flipH="1">
            <a:off x="7324725" y="3090863"/>
            <a:ext cx="1800225" cy="1076854"/>
          </a:xfrm>
          <a:prstGeom prst="wedgeRoundRectCallout">
            <a:avLst>
              <a:gd name="adj1" fmla="val -41671"/>
              <a:gd name="adj2" fmla="val 66667"/>
              <a:gd name="adj3" fmla="val 16667"/>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lIns="90488" tIns="44450" rIns="90488" bIns="44450" anchor="ctr"/>
          <a:lstStyle/>
          <a:p>
            <a:pPr algn="ctr" eaLnBrk="0" hangingPunct="0"/>
            <a:r>
              <a:rPr lang="en-US" altLang="en-US" b="1"/>
              <a:t>My hash</a:t>
            </a:r>
          </a:p>
          <a:p>
            <a:pPr algn="ctr" eaLnBrk="0" hangingPunct="0"/>
            <a:r>
              <a:rPr lang="en-US" altLang="en-US" b="1"/>
              <a:t>value is [2].</a:t>
            </a:r>
          </a:p>
        </p:txBody>
      </p:sp>
      <p:sp>
        <p:nvSpPr>
          <p:cNvPr id="43053" name="AutoShape 45">
            <a:extLst>
              <a:ext uri="{FF2B5EF4-FFF2-40B4-BE49-F238E27FC236}">
                <a16:creationId xmlns:a16="http://schemas.microsoft.com/office/drawing/2014/main" id="{EE71D094-1CDF-E2F8-D6BE-3FC700555D97}"/>
              </a:ext>
            </a:extLst>
          </p:cNvPr>
          <p:cNvSpPr>
            <a:spLocks noChangeArrowheads="1"/>
          </p:cNvSpPr>
          <p:nvPr/>
        </p:nvSpPr>
        <p:spPr bwMode="auto">
          <a:xfrm>
            <a:off x="3910013" y="4070350"/>
            <a:ext cx="1365250" cy="644261"/>
          </a:xfrm>
          <a:prstGeom prst="wedgeRoundRectCallout">
            <a:avLst>
              <a:gd name="adj1" fmla="val -41671"/>
              <a:gd name="adj2" fmla="val 66667"/>
              <a:gd name="adj3" fmla="val 16667"/>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eaLnBrk="0" hangingPunct="0"/>
            <a:r>
              <a:rPr lang="en-US" altLang="en-US" b="1"/>
              <a:t>Not me.</a:t>
            </a:r>
          </a:p>
        </p:txBody>
      </p:sp>
      <p:sp>
        <p:nvSpPr>
          <p:cNvPr id="2" name="Slide Number Placeholder 1">
            <a:extLst>
              <a:ext uri="{FF2B5EF4-FFF2-40B4-BE49-F238E27FC236}">
                <a16:creationId xmlns:a16="http://schemas.microsoft.com/office/drawing/2014/main" id="{A72658C4-5AF4-189C-677F-69F14FE9138F}"/>
              </a:ext>
            </a:extLst>
          </p:cNvPr>
          <p:cNvSpPr>
            <a:spLocks noGrp="1"/>
          </p:cNvSpPr>
          <p:nvPr>
            <p:ph type="sldNum" sz="quarter" idx="12"/>
          </p:nvPr>
        </p:nvSpPr>
        <p:spPr/>
        <p:txBody>
          <a:bodyPr/>
          <a:lstStyle/>
          <a:p>
            <a:fld id="{B3B5D61E-8C2A-42EE-BA4A-B98A506006DA}" type="slidenum">
              <a:rPr lang="en-US" altLang="en-US" smtClean="0"/>
              <a:pPr/>
              <a:t>19</a:t>
            </a:fld>
            <a:endParaRPr lang="en-US" altLang="en-US"/>
          </a:p>
        </p:txBody>
      </p:sp>
    </p:spTree>
  </p:cSld>
  <p:clrMapOvr>
    <a:masterClrMapping/>
  </p:clrMapOvr>
  <p:transition>
    <p:check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ChangeArrowheads="1"/>
          </p:cNvSpPr>
          <p:nvPr/>
        </p:nvSpPr>
        <p:spPr bwMode="auto">
          <a:xfrm>
            <a:off x="101600" y="177800"/>
            <a:ext cx="8743244"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hangingPunct="0"/>
            <a:r>
              <a:rPr kumimoji="1" lang="en-US" sz="4800" i="0" dirty="0">
                <a:solidFill>
                  <a:srgbClr val="FFC000"/>
                </a:solidFill>
                <a:latin typeface="Georgia" pitchFamily="18" charset="0"/>
              </a:rPr>
              <a:t>Agenda</a:t>
            </a:r>
          </a:p>
        </p:txBody>
      </p:sp>
      <p:sp>
        <p:nvSpPr>
          <p:cNvPr id="18438" name="Rectangle 6"/>
          <p:cNvSpPr>
            <a:spLocks noChangeArrowheads="1"/>
          </p:cNvSpPr>
          <p:nvPr/>
        </p:nvSpPr>
        <p:spPr bwMode="auto">
          <a:xfrm>
            <a:off x="101600" y="1329267"/>
            <a:ext cx="8974667" cy="4419597"/>
          </a:xfrm>
          <a:prstGeom prst="rect">
            <a:avLst/>
          </a:prstGeom>
          <a:noFill/>
          <a:ln w="9525">
            <a:noFill/>
            <a:miter lim="800000"/>
            <a:headEnd/>
            <a:tailEnd/>
          </a:ln>
        </p:spPr>
        <p:txBody>
          <a:bodyPr/>
          <a:lstStyle/>
          <a:p>
            <a:pPr marL="564452" indent="-564452" eaLnBrk="0" hangingPunct="0">
              <a:spcBef>
                <a:spcPct val="20000"/>
              </a:spcBef>
              <a:buClr>
                <a:srgbClr val="FFC000"/>
              </a:buClr>
              <a:buFont typeface="Wingdings" pitchFamily="2" charset="2"/>
              <a:buChar char="v"/>
              <a:defRPr/>
            </a:pPr>
            <a:r>
              <a:rPr kumimoji="1" lang="en-US" sz="3911" i="0" dirty="0">
                <a:solidFill>
                  <a:srgbClr val="FFC000"/>
                </a:solidFill>
                <a:latin typeface="Georgia" pitchFamily="18" charset="0"/>
              </a:rPr>
              <a:t>Hashing</a:t>
            </a:r>
            <a:endParaRPr kumimoji="1" lang="en-US" sz="3911" i="0" dirty="0">
              <a:solidFill>
                <a:schemeClr val="bg1"/>
              </a:solidFill>
              <a:latin typeface="Georgia" pitchFamily="18" charset="0"/>
            </a:endParaRPr>
          </a:p>
          <a:p>
            <a:pPr marL="970857" lvl="1" indent="-365483" eaLnBrk="0" hangingPunct="0">
              <a:spcBef>
                <a:spcPts val="533"/>
              </a:spcBef>
              <a:spcAft>
                <a:spcPts val="533"/>
              </a:spcAft>
              <a:buClr>
                <a:srgbClr val="FFC000"/>
              </a:buClr>
              <a:buFont typeface="Wingdings" pitchFamily="2" charset="2"/>
              <a:buChar char="§"/>
              <a:defRPr/>
            </a:pPr>
            <a:r>
              <a:rPr kumimoji="1" lang="en-US" sz="2844" i="0" dirty="0">
                <a:solidFill>
                  <a:schemeClr val="bg1"/>
                </a:solidFill>
                <a:latin typeface="Georgia" pitchFamily="18" charset="0"/>
              </a:rPr>
              <a:t>Hash Function</a:t>
            </a:r>
          </a:p>
          <a:p>
            <a:pPr marL="970857" lvl="1" indent="-365483" eaLnBrk="0" hangingPunct="0">
              <a:spcBef>
                <a:spcPts val="533"/>
              </a:spcBef>
              <a:spcAft>
                <a:spcPts val="533"/>
              </a:spcAft>
              <a:buClr>
                <a:srgbClr val="FFC000"/>
              </a:buClr>
              <a:buFont typeface="Wingdings" pitchFamily="2" charset="2"/>
              <a:buChar char="§"/>
              <a:defRPr/>
            </a:pPr>
            <a:r>
              <a:rPr kumimoji="1" lang="en-US" sz="2844" i="0" dirty="0">
                <a:solidFill>
                  <a:schemeClr val="bg1"/>
                </a:solidFill>
                <a:latin typeface="Georgia" pitchFamily="18" charset="0"/>
              </a:rPr>
              <a:t>Different Hashing Strategies</a:t>
            </a:r>
          </a:p>
          <a:p>
            <a:pPr marL="970857" lvl="1" indent="-365483" eaLnBrk="0" hangingPunct="0">
              <a:spcBef>
                <a:spcPts val="533"/>
              </a:spcBef>
              <a:spcAft>
                <a:spcPts val="533"/>
              </a:spcAft>
              <a:buClr>
                <a:srgbClr val="FFC000"/>
              </a:buClr>
              <a:buFont typeface="Wingdings" pitchFamily="2" charset="2"/>
              <a:buChar char="§"/>
              <a:defRPr/>
            </a:pPr>
            <a:r>
              <a:rPr kumimoji="1" lang="en-US" sz="2844" dirty="0">
                <a:solidFill>
                  <a:schemeClr val="bg1"/>
                </a:solidFill>
                <a:latin typeface="Georgia" pitchFamily="18" charset="0"/>
              </a:rPr>
              <a:t>Hashing </a:t>
            </a:r>
            <a:r>
              <a:rPr kumimoji="1" lang="en-US" sz="2844" i="0" dirty="0">
                <a:solidFill>
                  <a:schemeClr val="bg1"/>
                </a:solidFill>
                <a:latin typeface="Georgia" pitchFamily="18" charset="0"/>
              </a:rPr>
              <a:t>Techniques</a:t>
            </a:r>
          </a:p>
          <a:p>
            <a:pPr marL="970857" lvl="1" indent="-365483" eaLnBrk="0" hangingPunct="0">
              <a:spcBef>
                <a:spcPts val="533"/>
              </a:spcBef>
              <a:spcAft>
                <a:spcPts val="533"/>
              </a:spcAft>
              <a:buClr>
                <a:srgbClr val="FFC000"/>
              </a:buClr>
              <a:buFont typeface="Wingdings" pitchFamily="2" charset="2"/>
              <a:buChar char="§"/>
              <a:defRPr/>
            </a:pPr>
            <a:r>
              <a:rPr kumimoji="1" lang="en-US" sz="2844" dirty="0">
                <a:solidFill>
                  <a:schemeClr val="bg1"/>
                </a:solidFill>
                <a:latin typeface="Georgia" pitchFamily="18" charset="0"/>
              </a:rPr>
              <a:t>Complexity Analysis</a:t>
            </a:r>
            <a:endParaRPr kumimoji="1" lang="en-US" sz="4267" i="0" dirty="0">
              <a:solidFill>
                <a:schemeClr val="bg1"/>
              </a:solidFill>
              <a:latin typeface="Arial" charset="0"/>
            </a:endParaRPr>
          </a:p>
        </p:txBody>
      </p:sp>
      <p:cxnSp>
        <p:nvCxnSpPr>
          <p:cNvPr id="6" name="Straight Connector 5"/>
          <p:cNvCxnSpPr/>
          <p:nvPr/>
        </p:nvCxnSpPr>
        <p:spPr>
          <a:xfrm>
            <a:off x="169333" y="1261533"/>
            <a:ext cx="8737600" cy="0"/>
          </a:xfrm>
          <a:prstGeom prst="line">
            <a:avLst/>
          </a:prstGeom>
          <a:ln cmpd="dbl">
            <a:solidFill>
              <a:schemeClr val="bg1"/>
            </a:solidFill>
          </a:ln>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a:xfrm>
            <a:off x="533400" y="6172200"/>
            <a:ext cx="5811724" cy="365125"/>
          </a:xfrm>
        </p:spPr>
        <p:txBody>
          <a:bodyPr/>
          <a:lstStyle/>
          <a:p>
            <a:pPr>
              <a:defRPr/>
            </a:pPr>
            <a:r>
              <a:rPr lang="en-US" sz="1244" b="1" dirty="0"/>
              <a:t>COMSATS University Islamabad, Abbottabad Campus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a:extLst>
              <a:ext uri="{FF2B5EF4-FFF2-40B4-BE49-F238E27FC236}">
                <a16:creationId xmlns:a16="http://schemas.microsoft.com/office/drawing/2014/main" id="{7FFB5556-843C-0689-7167-2DAFFFB844CE}"/>
              </a:ext>
            </a:extLst>
          </p:cNvPr>
          <p:cNvSpPr>
            <a:spLocks noGrp="1" noChangeArrowheads="1"/>
          </p:cNvSpPr>
          <p:nvPr>
            <p:ph sz="half" idx="1"/>
          </p:nvPr>
        </p:nvSpPr>
        <p:spPr>
          <a:xfrm>
            <a:off x="685800" y="1774825"/>
            <a:ext cx="5102225" cy="4114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sz="2800"/>
              <a:t>Keep moving forward until you find the key, or you reach an empty spot.</a:t>
            </a:r>
          </a:p>
        </p:txBody>
      </p:sp>
      <p:sp useBgFill="1">
        <p:nvSpPr>
          <p:cNvPr id="45060" name="Freeform 4">
            <a:extLst>
              <a:ext uri="{FF2B5EF4-FFF2-40B4-BE49-F238E27FC236}">
                <a16:creationId xmlns:a16="http://schemas.microsoft.com/office/drawing/2014/main" id="{F0EB2B55-69D8-8B35-0F16-B09FD1DC1B57}"/>
              </a:ext>
            </a:extLst>
          </p:cNvPr>
          <p:cNvSpPr>
            <a:spLocks/>
          </p:cNvSpPr>
          <p:nvPr/>
        </p:nvSpPr>
        <p:spPr bwMode="auto">
          <a:xfrm>
            <a:off x="6818313" y="3355975"/>
            <a:ext cx="1311275" cy="2832100"/>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Lst>
            <a:ahLst/>
            <a:cxnLst>
              <a:cxn ang="0">
                <a:pos x="T0" y="T1"/>
              </a:cxn>
              <a:cxn ang="0">
                <a:pos x="T2" y="T3"/>
              </a:cxn>
              <a:cxn ang="0">
                <a:pos x="T4" y="T5"/>
              </a:cxn>
              <a:cxn ang="0">
                <a:pos x="T6" y="T7"/>
              </a:cxn>
              <a:cxn ang="0">
                <a:pos x="T8" y="T9"/>
              </a:cxn>
              <a:cxn ang="0">
                <a:pos x="T10" y="T11"/>
              </a:cxn>
              <a:cxn ang="0">
                <a:pos x="T12" y="T13"/>
              </a:cxn>
            </a:cxnLst>
            <a:rect l="0" t="0" r="r" b="b"/>
            <a:pathLst>
              <a:path w="826" h="1784">
                <a:moveTo>
                  <a:pt x="334" y="0"/>
                </a:moveTo>
                <a:lnTo>
                  <a:pt x="0" y="955"/>
                </a:lnTo>
                <a:lnTo>
                  <a:pt x="101" y="1115"/>
                </a:lnTo>
                <a:lnTo>
                  <a:pt x="43" y="1227"/>
                </a:lnTo>
                <a:lnTo>
                  <a:pt x="242" y="1783"/>
                </a:lnTo>
                <a:lnTo>
                  <a:pt x="825" y="1167"/>
                </a:lnTo>
                <a:lnTo>
                  <a:pt x="334" y="0"/>
                </a:lnTo>
              </a:path>
            </a:pathLst>
          </a:custGeom>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1" name="Rectangle 5">
            <a:extLst>
              <a:ext uri="{FF2B5EF4-FFF2-40B4-BE49-F238E27FC236}">
                <a16:creationId xmlns:a16="http://schemas.microsoft.com/office/drawing/2014/main" id="{B6569A2D-20D1-395F-18A1-ADA1666342DD}"/>
              </a:ext>
            </a:extLst>
          </p:cNvPr>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2" name="Line 6">
            <a:extLst>
              <a:ext uri="{FF2B5EF4-FFF2-40B4-BE49-F238E27FC236}">
                <a16:creationId xmlns:a16="http://schemas.microsoft.com/office/drawing/2014/main" id="{91487D99-7772-669E-02C6-D5ACDBC39C72}"/>
              </a:ext>
            </a:extLst>
          </p:cNvPr>
          <p:cNvSpPr>
            <a:spLocks noChangeShapeType="1"/>
          </p:cNvSpPr>
          <p:nvPr/>
        </p:nvSpPr>
        <p:spPr bwMode="auto">
          <a:xfrm>
            <a:off x="1752600" y="5338763"/>
            <a:ext cx="0"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3" name="Line 7">
            <a:extLst>
              <a:ext uri="{FF2B5EF4-FFF2-40B4-BE49-F238E27FC236}">
                <a16:creationId xmlns:a16="http://schemas.microsoft.com/office/drawing/2014/main" id="{49130B86-1652-9BE0-AC4E-89194EECB10A}"/>
              </a:ext>
            </a:extLst>
          </p:cNvPr>
          <p:cNvSpPr>
            <a:spLocks noChangeShapeType="1"/>
          </p:cNvSpPr>
          <p:nvPr/>
        </p:nvSpPr>
        <p:spPr bwMode="auto">
          <a:xfrm>
            <a:off x="2667000" y="5338763"/>
            <a:ext cx="0"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4" name="Line 8">
            <a:extLst>
              <a:ext uri="{FF2B5EF4-FFF2-40B4-BE49-F238E27FC236}">
                <a16:creationId xmlns:a16="http://schemas.microsoft.com/office/drawing/2014/main" id="{D7901342-F46F-B9D6-A6B8-745E98EB0F10}"/>
              </a:ext>
            </a:extLst>
          </p:cNvPr>
          <p:cNvSpPr>
            <a:spLocks noChangeShapeType="1"/>
          </p:cNvSpPr>
          <p:nvPr/>
        </p:nvSpPr>
        <p:spPr bwMode="auto">
          <a:xfrm>
            <a:off x="3579813" y="5338763"/>
            <a:ext cx="1587"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5" name="Line 9">
            <a:extLst>
              <a:ext uri="{FF2B5EF4-FFF2-40B4-BE49-F238E27FC236}">
                <a16:creationId xmlns:a16="http://schemas.microsoft.com/office/drawing/2014/main" id="{CE12B03E-30DD-C9CC-84FF-0FD726514DA4}"/>
              </a:ext>
            </a:extLst>
          </p:cNvPr>
          <p:cNvSpPr>
            <a:spLocks noChangeShapeType="1"/>
          </p:cNvSpPr>
          <p:nvPr/>
        </p:nvSpPr>
        <p:spPr bwMode="auto">
          <a:xfrm>
            <a:off x="4495800" y="5341938"/>
            <a:ext cx="0" cy="7842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6" name="Line 10">
            <a:extLst>
              <a:ext uri="{FF2B5EF4-FFF2-40B4-BE49-F238E27FC236}">
                <a16:creationId xmlns:a16="http://schemas.microsoft.com/office/drawing/2014/main" id="{BCBC2097-7263-46EB-E868-7EBB7C3FB736}"/>
              </a:ext>
            </a:extLst>
          </p:cNvPr>
          <p:cNvSpPr>
            <a:spLocks noChangeShapeType="1"/>
          </p:cNvSpPr>
          <p:nvPr/>
        </p:nvSpPr>
        <p:spPr bwMode="auto">
          <a:xfrm>
            <a:off x="5410200" y="5341938"/>
            <a:ext cx="0" cy="7842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7" name="Line 11">
            <a:extLst>
              <a:ext uri="{FF2B5EF4-FFF2-40B4-BE49-F238E27FC236}">
                <a16:creationId xmlns:a16="http://schemas.microsoft.com/office/drawing/2014/main" id="{5AFAE4FC-6D7F-8BCA-3C5F-481098DCCE5C}"/>
              </a:ext>
            </a:extLst>
          </p:cNvPr>
          <p:cNvSpPr>
            <a:spLocks noChangeShapeType="1"/>
          </p:cNvSpPr>
          <p:nvPr/>
        </p:nvSpPr>
        <p:spPr bwMode="auto">
          <a:xfrm>
            <a:off x="6324600" y="5337175"/>
            <a:ext cx="0" cy="7937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8" name="Rectangle 12">
            <a:extLst>
              <a:ext uri="{FF2B5EF4-FFF2-40B4-BE49-F238E27FC236}">
                <a16:creationId xmlns:a16="http://schemas.microsoft.com/office/drawing/2014/main" id="{A41FD21F-FD18-4B94-E13D-3092E5D9768A}"/>
              </a:ext>
            </a:extLst>
          </p:cNvPr>
          <p:cNvSpPr>
            <a:spLocks noChangeArrowheads="1"/>
          </p:cNvSpPr>
          <p:nvPr/>
        </p:nvSpPr>
        <p:spPr bwMode="auto">
          <a:xfrm>
            <a:off x="962025"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[ 0 ]</a:t>
            </a:r>
          </a:p>
        </p:txBody>
      </p:sp>
      <p:sp>
        <p:nvSpPr>
          <p:cNvPr id="45069" name="Rectangle 13">
            <a:extLst>
              <a:ext uri="{FF2B5EF4-FFF2-40B4-BE49-F238E27FC236}">
                <a16:creationId xmlns:a16="http://schemas.microsoft.com/office/drawing/2014/main" id="{EA2A89CC-C5D4-087B-9C25-FB1C6A778CCD}"/>
              </a:ext>
            </a:extLst>
          </p:cNvPr>
          <p:cNvSpPr>
            <a:spLocks noChangeArrowheads="1"/>
          </p:cNvSpPr>
          <p:nvPr/>
        </p:nvSpPr>
        <p:spPr bwMode="auto">
          <a:xfrm>
            <a:off x="1822450"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[ 1 ]</a:t>
            </a:r>
          </a:p>
        </p:txBody>
      </p:sp>
      <p:sp>
        <p:nvSpPr>
          <p:cNvPr id="45070" name="Rectangle 14">
            <a:extLst>
              <a:ext uri="{FF2B5EF4-FFF2-40B4-BE49-F238E27FC236}">
                <a16:creationId xmlns:a16="http://schemas.microsoft.com/office/drawing/2014/main" id="{4AA5D9B0-9686-ACCA-7F94-011A1AD74907}"/>
              </a:ext>
            </a:extLst>
          </p:cNvPr>
          <p:cNvSpPr>
            <a:spLocks noChangeArrowheads="1"/>
          </p:cNvSpPr>
          <p:nvPr/>
        </p:nvSpPr>
        <p:spPr bwMode="auto">
          <a:xfrm>
            <a:off x="2736850"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[ 2 ]</a:t>
            </a:r>
          </a:p>
        </p:txBody>
      </p:sp>
      <p:sp>
        <p:nvSpPr>
          <p:cNvPr id="45071" name="Rectangle 15">
            <a:extLst>
              <a:ext uri="{FF2B5EF4-FFF2-40B4-BE49-F238E27FC236}">
                <a16:creationId xmlns:a16="http://schemas.microsoft.com/office/drawing/2014/main" id="{07EBDE40-155E-2425-8D66-53E6AC971984}"/>
              </a:ext>
            </a:extLst>
          </p:cNvPr>
          <p:cNvSpPr>
            <a:spLocks noChangeArrowheads="1"/>
          </p:cNvSpPr>
          <p:nvPr/>
        </p:nvSpPr>
        <p:spPr bwMode="auto">
          <a:xfrm>
            <a:off x="361791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[ 3 ]</a:t>
            </a:r>
          </a:p>
        </p:txBody>
      </p:sp>
      <p:sp>
        <p:nvSpPr>
          <p:cNvPr id="45072" name="Rectangle 16">
            <a:extLst>
              <a:ext uri="{FF2B5EF4-FFF2-40B4-BE49-F238E27FC236}">
                <a16:creationId xmlns:a16="http://schemas.microsoft.com/office/drawing/2014/main" id="{D1BF27F2-D5AE-E032-0D9C-3689A0D9B6E7}"/>
              </a:ext>
            </a:extLst>
          </p:cNvPr>
          <p:cNvSpPr>
            <a:spLocks noChangeArrowheads="1"/>
          </p:cNvSpPr>
          <p:nvPr/>
        </p:nvSpPr>
        <p:spPr bwMode="auto">
          <a:xfrm>
            <a:off x="453231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[ 4 ]</a:t>
            </a:r>
          </a:p>
        </p:txBody>
      </p:sp>
      <p:sp>
        <p:nvSpPr>
          <p:cNvPr id="45073" name="Rectangle 17">
            <a:extLst>
              <a:ext uri="{FF2B5EF4-FFF2-40B4-BE49-F238E27FC236}">
                <a16:creationId xmlns:a16="http://schemas.microsoft.com/office/drawing/2014/main" id="{0B262726-3652-D7F3-D782-F98D857BF6D0}"/>
              </a:ext>
            </a:extLst>
          </p:cNvPr>
          <p:cNvSpPr>
            <a:spLocks noChangeArrowheads="1"/>
          </p:cNvSpPr>
          <p:nvPr/>
        </p:nvSpPr>
        <p:spPr bwMode="auto">
          <a:xfrm>
            <a:off x="550386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[ 5 ]</a:t>
            </a:r>
          </a:p>
        </p:txBody>
      </p:sp>
      <p:sp>
        <p:nvSpPr>
          <p:cNvPr id="45074" name="Rectangle 18">
            <a:extLst>
              <a:ext uri="{FF2B5EF4-FFF2-40B4-BE49-F238E27FC236}">
                <a16:creationId xmlns:a16="http://schemas.microsoft.com/office/drawing/2014/main" id="{9B88263E-4E2F-2AA4-1516-FE5A78440ABF}"/>
              </a:ext>
            </a:extLst>
          </p:cNvPr>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75" name="Rectangle 19">
            <a:extLst>
              <a:ext uri="{FF2B5EF4-FFF2-40B4-BE49-F238E27FC236}">
                <a16:creationId xmlns:a16="http://schemas.microsoft.com/office/drawing/2014/main" id="{470D1874-A638-E74A-709D-0ADC66FE1EBA}"/>
              </a:ext>
            </a:extLst>
          </p:cNvPr>
          <p:cNvSpPr>
            <a:spLocks noChangeArrowheads="1"/>
          </p:cNvSpPr>
          <p:nvPr/>
        </p:nvSpPr>
        <p:spPr bwMode="auto">
          <a:xfrm>
            <a:off x="7826375" y="4881563"/>
            <a:ext cx="977900"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[ 700]</a:t>
            </a:r>
          </a:p>
        </p:txBody>
      </p:sp>
      <p:grpSp>
        <p:nvGrpSpPr>
          <p:cNvPr id="45076" name="Group 20">
            <a:extLst>
              <a:ext uri="{FF2B5EF4-FFF2-40B4-BE49-F238E27FC236}">
                <a16:creationId xmlns:a16="http://schemas.microsoft.com/office/drawing/2014/main" id="{3D630823-1155-8FC3-2EED-02FECCD8BB34}"/>
              </a:ext>
            </a:extLst>
          </p:cNvPr>
          <p:cNvGrpSpPr>
            <a:grpSpLocks/>
          </p:cNvGrpSpPr>
          <p:nvPr/>
        </p:nvGrpSpPr>
        <p:grpSpPr bwMode="auto">
          <a:xfrm>
            <a:off x="4598988" y="5475288"/>
            <a:ext cx="671512" cy="519112"/>
            <a:chOff x="2897" y="3449"/>
            <a:chExt cx="423" cy="327"/>
          </a:xfrm>
        </p:grpSpPr>
        <p:sp>
          <p:nvSpPr>
            <p:cNvPr id="45077" name="Rectangle 21">
              <a:extLst>
                <a:ext uri="{FF2B5EF4-FFF2-40B4-BE49-F238E27FC236}">
                  <a16:creationId xmlns:a16="http://schemas.microsoft.com/office/drawing/2014/main" id="{55F1C307-77DD-70AE-34C0-814E7FAF7C9C}"/>
                </a:ext>
              </a:extLst>
            </p:cNvPr>
            <p:cNvSpPr>
              <a:spLocks noChangeArrowheads="1"/>
            </p:cNvSpPr>
            <p:nvPr/>
          </p:nvSpPr>
          <p:spPr bwMode="auto">
            <a:xfrm>
              <a:off x="2897" y="3449"/>
              <a:ext cx="423"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506643548</a:t>
              </a:r>
            </a:p>
          </p:txBody>
        </p:sp>
        <p:pic>
          <p:nvPicPr>
            <p:cNvPr id="45078" name="Picture 22">
              <a:extLst>
                <a:ext uri="{FF2B5EF4-FFF2-40B4-BE49-F238E27FC236}">
                  <a16:creationId xmlns:a16="http://schemas.microsoft.com/office/drawing/2014/main" id="{2CBAD9C4-D3E7-6073-8187-39BD064304AC}"/>
                </a:ext>
              </a:extLst>
            </p:cNvPr>
            <p:cNvPicPr>
              <a:picLocks noChangeArrowheads="1"/>
            </p:cNvPicPr>
            <p:nvPr/>
          </p:nvPicPr>
          <p:blipFill>
            <a:blip r:embed="rId3">
              <a:extLst>
                <a:ext uri="{28A0092B-C50C-407E-A947-70E740481C1C}">
                  <a14:useLocalDpi xmlns:a14="http://schemas.microsoft.com/office/drawing/2010/main" val="0"/>
                </a:ext>
              </a:extLst>
            </a:blip>
            <a:srcRect r="35910" b="42465"/>
            <a:stretch>
              <a:fillRect/>
            </a:stretch>
          </p:blipFill>
          <p:spPr bwMode="auto">
            <a:xfrm>
              <a:off x="2945" y="3524"/>
              <a:ext cx="257" cy="25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45079" name="Group 23">
            <a:extLst>
              <a:ext uri="{FF2B5EF4-FFF2-40B4-BE49-F238E27FC236}">
                <a16:creationId xmlns:a16="http://schemas.microsoft.com/office/drawing/2014/main" id="{0D89CA64-F1C1-5E33-5D2D-6E8F5BBF65B6}"/>
              </a:ext>
            </a:extLst>
          </p:cNvPr>
          <p:cNvGrpSpPr>
            <a:grpSpLocks/>
          </p:cNvGrpSpPr>
          <p:nvPr/>
        </p:nvGrpSpPr>
        <p:grpSpPr bwMode="auto">
          <a:xfrm>
            <a:off x="2822575" y="5449888"/>
            <a:ext cx="671513" cy="569912"/>
            <a:chOff x="1778" y="3433"/>
            <a:chExt cx="423" cy="359"/>
          </a:xfrm>
        </p:grpSpPr>
        <p:sp>
          <p:nvSpPr>
            <p:cNvPr id="45080" name="Rectangle 24">
              <a:extLst>
                <a:ext uri="{FF2B5EF4-FFF2-40B4-BE49-F238E27FC236}">
                  <a16:creationId xmlns:a16="http://schemas.microsoft.com/office/drawing/2014/main" id="{49E948AA-A023-5D11-DB08-4D44A5576628}"/>
                </a:ext>
              </a:extLst>
            </p:cNvPr>
            <p:cNvSpPr>
              <a:spLocks noChangeArrowheads="1"/>
            </p:cNvSpPr>
            <p:nvPr/>
          </p:nvSpPr>
          <p:spPr bwMode="auto">
            <a:xfrm>
              <a:off x="1778" y="3433"/>
              <a:ext cx="423"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233667136</a:t>
              </a:r>
            </a:p>
          </p:txBody>
        </p:sp>
        <p:pic>
          <p:nvPicPr>
            <p:cNvPr id="45081" name="Picture 25">
              <a:extLst>
                <a:ext uri="{FF2B5EF4-FFF2-40B4-BE49-F238E27FC236}">
                  <a16:creationId xmlns:a16="http://schemas.microsoft.com/office/drawing/2014/main" id="{E158B876-D60A-52C0-5EE8-58F053334E53}"/>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6" y="3488"/>
              <a:ext cx="327" cy="3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45082" name="Group 26">
            <a:extLst>
              <a:ext uri="{FF2B5EF4-FFF2-40B4-BE49-F238E27FC236}">
                <a16:creationId xmlns:a16="http://schemas.microsoft.com/office/drawing/2014/main" id="{D1AA1B06-32CA-6120-A719-C729784A3031}"/>
              </a:ext>
            </a:extLst>
          </p:cNvPr>
          <p:cNvGrpSpPr>
            <a:grpSpLocks/>
          </p:cNvGrpSpPr>
          <p:nvPr/>
        </p:nvGrpSpPr>
        <p:grpSpPr bwMode="auto">
          <a:xfrm>
            <a:off x="1906588" y="5445125"/>
            <a:ext cx="619125" cy="577850"/>
            <a:chOff x="1201" y="3430"/>
            <a:chExt cx="390" cy="364"/>
          </a:xfrm>
        </p:grpSpPr>
        <p:sp>
          <p:nvSpPr>
            <p:cNvPr id="45083" name="Rectangle 27">
              <a:extLst>
                <a:ext uri="{FF2B5EF4-FFF2-40B4-BE49-F238E27FC236}">
                  <a16:creationId xmlns:a16="http://schemas.microsoft.com/office/drawing/2014/main" id="{5041504A-93EC-A37F-BED8-140FA4B83A6C}"/>
                </a:ext>
              </a:extLst>
            </p:cNvPr>
            <p:cNvSpPr>
              <a:spLocks noChangeArrowheads="1"/>
            </p:cNvSpPr>
            <p:nvPr/>
          </p:nvSpPr>
          <p:spPr bwMode="auto">
            <a:xfrm>
              <a:off x="1201" y="3430"/>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281942902</a:t>
              </a:r>
            </a:p>
          </p:txBody>
        </p:sp>
        <p:pic>
          <p:nvPicPr>
            <p:cNvPr id="45084" name="Picture 28">
              <a:extLst>
                <a:ext uri="{FF2B5EF4-FFF2-40B4-BE49-F238E27FC236}">
                  <a16:creationId xmlns:a16="http://schemas.microsoft.com/office/drawing/2014/main" id="{97296480-31F4-C9DF-1211-883A4C8BE85E}"/>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 y="3493"/>
              <a:ext cx="335" cy="30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45085" name="Group 29">
            <a:extLst>
              <a:ext uri="{FF2B5EF4-FFF2-40B4-BE49-F238E27FC236}">
                <a16:creationId xmlns:a16="http://schemas.microsoft.com/office/drawing/2014/main" id="{785774FA-3239-47D6-A3CB-6A1A1F4E4193}"/>
              </a:ext>
            </a:extLst>
          </p:cNvPr>
          <p:cNvGrpSpPr>
            <a:grpSpLocks/>
          </p:cNvGrpSpPr>
          <p:nvPr/>
        </p:nvGrpSpPr>
        <p:grpSpPr bwMode="auto">
          <a:xfrm>
            <a:off x="7764463" y="5480050"/>
            <a:ext cx="727075" cy="508000"/>
            <a:chOff x="4891" y="3452"/>
            <a:chExt cx="458" cy="320"/>
          </a:xfrm>
        </p:grpSpPr>
        <p:sp>
          <p:nvSpPr>
            <p:cNvPr id="45086" name="Rectangle 30">
              <a:extLst>
                <a:ext uri="{FF2B5EF4-FFF2-40B4-BE49-F238E27FC236}">
                  <a16:creationId xmlns:a16="http://schemas.microsoft.com/office/drawing/2014/main" id="{0049332F-2B9E-C310-6AA0-A4F8239DFE53}"/>
                </a:ext>
              </a:extLst>
            </p:cNvPr>
            <p:cNvSpPr>
              <a:spLocks noChangeArrowheads="1"/>
            </p:cNvSpPr>
            <p:nvPr/>
          </p:nvSpPr>
          <p:spPr bwMode="auto">
            <a:xfrm>
              <a:off x="4928" y="3452"/>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155778322</a:t>
              </a:r>
            </a:p>
          </p:txBody>
        </p:sp>
        <p:pic>
          <p:nvPicPr>
            <p:cNvPr id="45087" name="Picture 31">
              <a:extLst>
                <a:ext uri="{FF2B5EF4-FFF2-40B4-BE49-F238E27FC236}">
                  <a16:creationId xmlns:a16="http://schemas.microsoft.com/office/drawing/2014/main" id="{28269EF9-E7B1-F1EF-A607-F5E9BD7469C2}"/>
                </a:ext>
              </a:extLst>
            </p:cNvPr>
            <p:cNvPicPr>
              <a:picLocks noChangeArrowheads="1"/>
            </p:cNvPicPr>
            <p:nvPr/>
          </p:nvPicPr>
          <p:blipFill>
            <a:blip r:embed="rId6">
              <a:extLst>
                <a:ext uri="{28A0092B-C50C-407E-A947-70E740481C1C}">
                  <a14:useLocalDpi xmlns:a14="http://schemas.microsoft.com/office/drawing/2010/main" val="0"/>
                </a:ext>
              </a:extLst>
            </a:blip>
            <a:srcRect b="53265"/>
            <a:stretch>
              <a:fillRect/>
            </a:stretch>
          </p:blipFill>
          <p:spPr bwMode="auto">
            <a:xfrm>
              <a:off x="4891" y="3500"/>
              <a:ext cx="458" cy="27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45088" name="Group 32">
            <a:extLst>
              <a:ext uri="{FF2B5EF4-FFF2-40B4-BE49-F238E27FC236}">
                <a16:creationId xmlns:a16="http://schemas.microsoft.com/office/drawing/2014/main" id="{350763C9-762A-30FE-70EC-BC9475A00075}"/>
              </a:ext>
            </a:extLst>
          </p:cNvPr>
          <p:cNvGrpSpPr>
            <a:grpSpLocks/>
          </p:cNvGrpSpPr>
          <p:nvPr/>
        </p:nvGrpSpPr>
        <p:grpSpPr bwMode="auto">
          <a:xfrm>
            <a:off x="6596063" y="4014788"/>
            <a:ext cx="1311275" cy="2832100"/>
            <a:chOff x="4155" y="2529"/>
            <a:chExt cx="826" cy="1784"/>
          </a:xfrm>
        </p:grpSpPr>
        <p:sp useBgFill="1">
          <p:nvSpPr>
            <p:cNvPr id="45089" name="Freeform 33">
              <a:extLst>
                <a:ext uri="{FF2B5EF4-FFF2-40B4-BE49-F238E27FC236}">
                  <a16:creationId xmlns:a16="http://schemas.microsoft.com/office/drawing/2014/main" id="{C46384CC-4FDA-1DC1-447F-7CFC7117C406}"/>
                </a:ext>
              </a:extLst>
            </p:cNvPr>
            <p:cNvSpPr>
              <a:spLocks/>
            </p:cNvSpPr>
            <p:nvPr/>
          </p:nvSpPr>
          <p:spPr bwMode="auto">
            <a:xfrm>
              <a:off x="4155" y="2529"/>
              <a:ext cx="826" cy="1784"/>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Lst>
              <a:ahLst/>
              <a:cxnLst>
                <a:cxn ang="0">
                  <a:pos x="T0" y="T1"/>
                </a:cxn>
                <a:cxn ang="0">
                  <a:pos x="T2" y="T3"/>
                </a:cxn>
                <a:cxn ang="0">
                  <a:pos x="T4" y="T5"/>
                </a:cxn>
                <a:cxn ang="0">
                  <a:pos x="T6" y="T7"/>
                </a:cxn>
                <a:cxn ang="0">
                  <a:pos x="T8" y="T9"/>
                </a:cxn>
                <a:cxn ang="0">
                  <a:pos x="T10" y="T11"/>
                </a:cxn>
                <a:cxn ang="0">
                  <a:pos x="T12" y="T13"/>
                </a:cxn>
              </a:cxnLst>
              <a:rect l="0" t="0" r="r" b="b"/>
              <a:pathLst>
                <a:path w="826" h="1784">
                  <a:moveTo>
                    <a:pt x="334" y="0"/>
                  </a:moveTo>
                  <a:lnTo>
                    <a:pt x="0" y="955"/>
                  </a:lnTo>
                  <a:lnTo>
                    <a:pt x="101" y="1115"/>
                  </a:lnTo>
                  <a:lnTo>
                    <a:pt x="43" y="1227"/>
                  </a:lnTo>
                  <a:lnTo>
                    <a:pt x="242" y="1783"/>
                  </a:lnTo>
                  <a:lnTo>
                    <a:pt x="825" y="1167"/>
                  </a:lnTo>
                  <a:lnTo>
                    <a:pt x="334" y="0"/>
                  </a:lnTo>
                </a:path>
              </a:pathLst>
            </a:custGeom>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90" name="Rectangle 34">
              <a:extLst>
                <a:ext uri="{FF2B5EF4-FFF2-40B4-BE49-F238E27FC236}">
                  <a16:creationId xmlns:a16="http://schemas.microsoft.com/office/drawing/2014/main" id="{CD25E68C-D61B-6932-3793-570AED7485AC}"/>
                </a:ext>
              </a:extLst>
            </p:cNvPr>
            <p:cNvSpPr>
              <a:spLocks noChangeArrowheads="1"/>
            </p:cNvSpPr>
            <p:nvPr/>
          </p:nvSpPr>
          <p:spPr bwMode="auto">
            <a:xfrm>
              <a:off x="4354" y="3462"/>
              <a:ext cx="379"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 .</a:t>
              </a:r>
            </a:p>
          </p:txBody>
        </p:sp>
      </p:grpSp>
      <p:grpSp>
        <p:nvGrpSpPr>
          <p:cNvPr id="45091" name="Group 35">
            <a:extLst>
              <a:ext uri="{FF2B5EF4-FFF2-40B4-BE49-F238E27FC236}">
                <a16:creationId xmlns:a16="http://schemas.microsoft.com/office/drawing/2014/main" id="{919CC373-A33E-2375-14E5-ABE37EDB5D53}"/>
              </a:ext>
            </a:extLst>
          </p:cNvPr>
          <p:cNvGrpSpPr>
            <a:grpSpLocks/>
          </p:cNvGrpSpPr>
          <p:nvPr/>
        </p:nvGrpSpPr>
        <p:grpSpPr bwMode="auto">
          <a:xfrm>
            <a:off x="3713163" y="5465763"/>
            <a:ext cx="619125" cy="558800"/>
            <a:chOff x="2339" y="3443"/>
            <a:chExt cx="390" cy="352"/>
          </a:xfrm>
        </p:grpSpPr>
        <p:pic>
          <p:nvPicPr>
            <p:cNvPr id="45092" name="Picture 36">
              <a:extLst>
                <a:ext uri="{FF2B5EF4-FFF2-40B4-BE49-F238E27FC236}">
                  <a16:creationId xmlns:a16="http://schemas.microsoft.com/office/drawing/2014/main" id="{2A42EB60-A480-65FE-A46F-DAF2AB01F9C5}"/>
                </a:ext>
              </a:extLst>
            </p:cNvPr>
            <p:cNvPicPr>
              <a:picLocks noChangeArrowheads="1"/>
            </p:cNvPicPr>
            <p:nvPr/>
          </p:nvPicPr>
          <p:blipFill>
            <a:blip r:embed="rId7">
              <a:extLst>
                <a:ext uri="{28A0092B-C50C-407E-A947-70E740481C1C}">
                  <a14:useLocalDpi xmlns:a14="http://schemas.microsoft.com/office/drawing/2010/main" val="0"/>
                </a:ext>
              </a:extLst>
            </a:blip>
            <a:srcRect l="51312" b="42639"/>
            <a:stretch>
              <a:fillRect/>
            </a:stretch>
          </p:blipFill>
          <p:spPr bwMode="auto">
            <a:xfrm>
              <a:off x="2369" y="3495"/>
              <a:ext cx="334" cy="3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093" name="Rectangle 37">
              <a:extLst>
                <a:ext uri="{FF2B5EF4-FFF2-40B4-BE49-F238E27FC236}">
                  <a16:creationId xmlns:a16="http://schemas.microsoft.com/office/drawing/2014/main" id="{4FD11896-21E2-246E-E336-FE8F79F9B985}"/>
                </a:ext>
              </a:extLst>
            </p:cNvPr>
            <p:cNvSpPr>
              <a:spLocks noChangeArrowheads="1"/>
            </p:cNvSpPr>
            <p:nvPr/>
          </p:nvSpPr>
          <p:spPr bwMode="auto">
            <a:xfrm>
              <a:off x="2339" y="3443"/>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580625685</a:t>
              </a:r>
            </a:p>
          </p:txBody>
        </p:sp>
      </p:grpSp>
      <p:grpSp>
        <p:nvGrpSpPr>
          <p:cNvPr id="45094" name="Group 38">
            <a:extLst>
              <a:ext uri="{FF2B5EF4-FFF2-40B4-BE49-F238E27FC236}">
                <a16:creationId xmlns:a16="http://schemas.microsoft.com/office/drawing/2014/main" id="{983A0EEC-61FA-80C6-BBB9-62D651B0D0C9}"/>
              </a:ext>
            </a:extLst>
          </p:cNvPr>
          <p:cNvGrpSpPr>
            <a:grpSpLocks/>
          </p:cNvGrpSpPr>
          <p:nvPr/>
        </p:nvGrpSpPr>
        <p:grpSpPr bwMode="auto">
          <a:xfrm>
            <a:off x="5548313" y="5454650"/>
            <a:ext cx="619125" cy="550863"/>
            <a:chOff x="3495" y="3436"/>
            <a:chExt cx="390" cy="347"/>
          </a:xfrm>
        </p:grpSpPr>
        <p:pic>
          <p:nvPicPr>
            <p:cNvPr id="45095" name="Picture 39">
              <a:extLst>
                <a:ext uri="{FF2B5EF4-FFF2-40B4-BE49-F238E27FC236}">
                  <a16:creationId xmlns:a16="http://schemas.microsoft.com/office/drawing/2014/main" id="{D3B99686-E8EF-9375-4014-50D6F15F99B4}"/>
                </a:ext>
              </a:extLst>
            </p:cNvPr>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30" y="3511"/>
              <a:ext cx="295" cy="27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096" name="Rectangle 40">
              <a:extLst>
                <a:ext uri="{FF2B5EF4-FFF2-40B4-BE49-F238E27FC236}">
                  <a16:creationId xmlns:a16="http://schemas.microsoft.com/office/drawing/2014/main" id="{45F00DBB-FFD3-BCBE-B605-B561ED712A2B}"/>
                </a:ext>
              </a:extLst>
            </p:cNvPr>
            <p:cNvSpPr>
              <a:spLocks noChangeArrowheads="1"/>
            </p:cNvSpPr>
            <p:nvPr/>
          </p:nvSpPr>
          <p:spPr bwMode="auto">
            <a:xfrm>
              <a:off x="3495" y="3436"/>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701466868</a:t>
              </a:r>
            </a:p>
          </p:txBody>
        </p:sp>
      </p:grpSp>
      <p:sp>
        <p:nvSpPr>
          <p:cNvPr id="45097" name="Rectangle 41">
            <a:extLst>
              <a:ext uri="{FF2B5EF4-FFF2-40B4-BE49-F238E27FC236}">
                <a16:creationId xmlns:a16="http://schemas.microsoft.com/office/drawing/2014/main" id="{EE080ACA-F5BB-2BDE-C974-FD382E930B10}"/>
              </a:ext>
            </a:extLst>
          </p:cNvPr>
          <p:cNvSpPr>
            <a:spLocks noChangeArrowheads="1"/>
          </p:cNvSpPr>
          <p:nvPr/>
        </p:nvSpPr>
        <p:spPr bwMode="auto">
          <a:xfrm>
            <a:off x="6029325" y="912813"/>
            <a:ext cx="2589213" cy="2474912"/>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98" name="Oval 42">
            <a:extLst>
              <a:ext uri="{FF2B5EF4-FFF2-40B4-BE49-F238E27FC236}">
                <a16:creationId xmlns:a16="http://schemas.microsoft.com/office/drawing/2014/main" id="{942FFB3E-7359-F61C-372F-E7A9AAF76BBF}"/>
              </a:ext>
            </a:extLst>
          </p:cNvPr>
          <p:cNvSpPr>
            <a:spLocks noChangeArrowheads="1"/>
          </p:cNvSpPr>
          <p:nvPr/>
        </p:nvSpPr>
        <p:spPr bwMode="auto">
          <a:xfrm>
            <a:off x="6864350" y="895350"/>
            <a:ext cx="1874838" cy="858838"/>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99" name="Rectangle 43">
            <a:extLst>
              <a:ext uri="{FF2B5EF4-FFF2-40B4-BE49-F238E27FC236}">
                <a16:creationId xmlns:a16="http://schemas.microsoft.com/office/drawing/2014/main" id="{B0B5FD9E-CAD5-5769-8A7E-67CDD50DB07B}"/>
              </a:ext>
            </a:extLst>
          </p:cNvPr>
          <p:cNvSpPr>
            <a:spLocks noChangeArrowheads="1"/>
          </p:cNvSpPr>
          <p:nvPr/>
        </p:nvSpPr>
        <p:spPr bwMode="auto">
          <a:xfrm>
            <a:off x="6157913" y="1104900"/>
            <a:ext cx="2251075" cy="3635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800" b="1">
                <a:latin typeface="Arial" panose="020B0604020202020204" pitchFamily="34" charset="0"/>
              </a:rPr>
              <a:t>Number 701466868</a:t>
            </a:r>
          </a:p>
        </p:txBody>
      </p:sp>
      <p:sp>
        <p:nvSpPr>
          <p:cNvPr id="45100" name="AutoShape 44">
            <a:extLst>
              <a:ext uri="{FF2B5EF4-FFF2-40B4-BE49-F238E27FC236}">
                <a16:creationId xmlns:a16="http://schemas.microsoft.com/office/drawing/2014/main" id="{4BEE6D1F-7A56-2231-3707-2DDE32A18A32}"/>
              </a:ext>
            </a:extLst>
          </p:cNvPr>
          <p:cNvSpPr>
            <a:spLocks noChangeArrowheads="1"/>
          </p:cNvSpPr>
          <p:nvPr/>
        </p:nvSpPr>
        <p:spPr bwMode="auto">
          <a:xfrm rot="10800000" flipH="1">
            <a:off x="7324725" y="3090863"/>
            <a:ext cx="1800225" cy="1076854"/>
          </a:xfrm>
          <a:prstGeom prst="wedgeRoundRectCallout">
            <a:avLst>
              <a:gd name="adj1" fmla="val -41671"/>
              <a:gd name="adj2" fmla="val 66667"/>
              <a:gd name="adj3" fmla="val 16667"/>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lIns="90488" tIns="44450" rIns="90488" bIns="44450" anchor="ctr"/>
          <a:lstStyle/>
          <a:p>
            <a:pPr algn="ctr" eaLnBrk="0" hangingPunct="0"/>
            <a:r>
              <a:rPr lang="en-US" altLang="en-US" b="1"/>
              <a:t>My hash</a:t>
            </a:r>
          </a:p>
          <a:p>
            <a:pPr algn="ctr" eaLnBrk="0" hangingPunct="0"/>
            <a:r>
              <a:rPr lang="en-US" altLang="en-US" b="1"/>
              <a:t>value is [2].</a:t>
            </a:r>
          </a:p>
        </p:txBody>
      </p:sp>
      <p:sp>
        <p:nvSpPr>
          <p:cNvPr id="45101" name="AutoShape 45">
            <a:extLst>
              <a:ext uri="{FF2B5EF4-FFF2-40B4-BE49-F238E27FC236}">
                <a16:creationId xmlns:a16="http://schemas.microsoft.com/office/drawing/2014/main" id="{766EBC65-376B-727E-79EC-6B3E68F0E86E}"/>
              </a:ext>
            </a:extLst>
          </p:cNvPr>
          <p:cNvSpPr>
            <a:spLocks noChangeArrowheads="1"/>
          </p:cNvSpPr>
          <p:nvPr/>
        </p:nvSpPr>
        <p:spPr bwMode="auto">
          <a:xfrm>
            <a:off x="4765675" y="4070350"/>
            <a:ext cx="1365250" cy="644261"/>
          </a:xfrm>
          <a:prstGeom prst="wedgeRoundRectCallout">
            <a:avLst>
              <a:gd name="adj1" fmla="val -41671"/>
              <a:gd name="adj2" fmla="val 66667"/>
              <a:gd name="adj3" fmla="val 16667"/>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eaLnBrk="0" hangingPunct="0"/>
            <a:r>
              <a:rPr lang="en-US" altLang="en-US" b="1"/>
              <a:t>Not me.</a:t>
            </a:r>
          </a:p>
        </p:txBody>
      </p:sp>
      <p:sp>
        <p:nvSpPr>
          <p:cNvPr id="2" name="Slide Number Placeholder 1">
            <a:extLst>
              <a:ext uri="{FF2B5EF4-FFF2-40B4-BE49-F238E27FC236}">
                <a16:creationId xmlns:a16="http://schemas.microsoft.com/office/drawing/2014/main" id="{4230361E-F8B3-A533-4ABB-6EF2C66D2AD6}"/>
              </a:ext>
            </a:extLst>
          </p:cNvPr>
          <p:cNvSpPr>
            <a:spLocks noGrp="1"/>
          </p:cNvSpPr>
          <p:nvPr>
            <p:ph type="sldNum" sz="quarter" idx="12"/>
          </p:nvPr>
        </p:nvSpPr>
        <p:spPr/>
        <p:txBody>
          <a:bodyPr/>
          <a:lstStyle/>
          <a:p>
            <a:fld id="{B3B5D61E-8C2A-42EE-BA4A-B98A506006DA}" type="slidenum">
              <a:rPr lang="en-US" altLang="en-US" smtClean="0"/>
              <a:pPr/>
              <a:t>20</a:t>
            </a:fld>
            <a:endParaRPr lang="en-US" altLang="en-US"/>
          </a:p>
        </p:txBody>
      </p:sp>
    </p:spTree>
  </p:cSld>
  <p:clrMapOvr>
    <a:masterClrMapping/>
  </p:clrMapOvr>
  <p:transition>
    <p:checke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a:extLst>
              <a:ext uri="{FF2B5EF4-FFF2-40B4-BE49-F238E27FC236}">
                <a16:creationId xmlns:a16="http://schemas.microsoft.com/office/drawing/2014/main" id="{7DC1D035-6A72-1F2F-1BC8-615988E2ACAB}"/>
              </a:ext>
            </a:extLst>
          </p:cNvPr>
          <p:cNvSpPr>
            <a:spLocks noGrp="1" noChangeArrowheads="1"/>
          </p:cNvSpPr>
          <p:nvPr>
            <p:ph sz="half" idx="1"/>
          </p:nvPr>
        </p:nvSpPr>
        <p:spPr>
          <a:xfrm>
            <a:off x="685800" y="1774825"/>
            <a:ext cx="5102225" cy="4114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sz="2800"/>
              <a:t>Keep moving forward until you find the key, or you reach an empty spot.</a:t>
            </a:r>
          </a:p>
        </p:txBody>
      </p:sp>
      <p:sp useBgFill="1">
        <p:nvSpPr>
          <p:cNvPr id="47108" name="Freeform 4">
            <a:extLst>
              <a:ext uri="{FF2B5EF4-FFF2-40B4-BE49-F238E27FC236}">
                <a16:creationId xmlns:a16="http://schemas.microsoft.com/office/drawing/2014/main" id="{0EBFA180-2B50-0B0F-025E-B135E776CB10}"/>
              </a:ext>
            </a:extLst>
          </p:cNvPr>
          <p:cNvSpPr>
            <a:spLocks/>
          </p:cNvSpPr>
          <p:nvPr/>
        </p:nvSpPr>
        <p:spPr bwMode="auto">
          <a:xfrm>
            <a:off x="6818313" y="3355975"/>
            <a:ext cx="1311275" cy="2832100"/>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Lst>
            <a:ahLst/>
            <a:cxnLst>
              <a:cxn ang="0">
                <a:pos x="T0" y="T1"/>
              </a:cxn>
              <a:cxn ang="0">
                <a:pos x="T2" y="T3"/>
              </a:cxn>
              <a:cxn ang="0">
                <a:pos x="T4" y="T5"/>
              </a:cxn>
              <a:cxn ang="0">
                <a:pos x="T6" y="T7"/>
              </a:cxn>
              <a:cxn ang="0">
                <a:pos x="T8" y="T9"/>
              </a:cxn>
              <a:cxn ang="0">
                <a:pos x="T10" y="T11"/>
              </a:cxn>
              <a:cxn ang="0">
                <a:pos x="T12" y="T13"/>
              </a:cxn>
            </a:cxnLst>
            <a:rect l="0" t="0" r="r" b="b"/>
            <a:pathLst>
              <a:path w="826" h="1784">
                <a:moveTo>
                  <a:pt x="334" y="0"/>
                </a:moveTo>
                <a:lnTo>
                  <a:pt x="0" y="955"/>
                </a:lnTo>
                <a:lnTo>
                  <a:pt x="101" y="1115"/>
                </a:lnTo>
                <a:lnTo>
                  <a:pt x="43" y="1227"/>
                </a:lnTo>
                <a:lnTo>
                  <a:pt x="242" y="1783"/>
                </a:lnTo>
                <a:lnTo>
                  <a:pt x="825" y="1167"/>
                </a:lnTo>
                <a:lnTo>
                  <a:pt x="334" y="0"/>
                </a:lnTo>
              </a:path>
            </a:pathLst>
          </a:custGeom>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09" name="Rectangle 5">
            <a:extLst>
              <a:ext uri="{FF2B5EF4-FFF2-40B4-BE49-F238E27FC236}">
                <a16:creationId xmlns:a16="http://schemas.microsoft.com/office/drawing/2014/main" id="{D9AC00F9-3D8D-8273-61E3-379BCB637240}"/>
              </a:ext>
            </a:extLst>
          </p:cNvPr>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10" name="Line 6">
            <a:extLst>
              <a:ext uri="{FF2B5EF4-FFF2-40B4-BE49-F238E27FC236}">
                <a16:creationId xmlns:a16="http://schemas.microsoft.com/office/drawing/2014/main" id="{9F60DF11-B84F-C8ED-AEEC-90E06296405F}"/>
              </a:ext>
            </a:extLst>
          </p:cNvPr>
          <p:cNvSpPr>
            <a:spLocks noChangeShapeType="1"/>
          </p:cNvSpPr>
          <p:nvPr/>
        </p:nvSpPr>
        <p:spPr bwMode="auto">
          <a:xfrm>
            <a:off x="1752600" y="5338763"/>
            <a:ext cx="0"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11" name="Line 7">
            <a:extLst>
              <a:ext uri="{FF2B5EF4-FFF2-40B4-BE49-F238E27FC236}">
                <a16:creationId xmlns:a16="http://schemas.microsoft.com/office/drawing/2014/main" id="{056F89D6-7621-8614-EBAC-2E8F550ACE2B}"/>
              </a:ext>
            </a:extLst>
          </p:cNvPr>
          <p:cNvSpPr>
            <a:spLocks noChangeShapeType="1"/>
          </p:cNvSpPr>
          <p:nvPr/>
        </p:nvSpPr>
        <p:spPr bwMode="auto">
          <a:xfrm>
            <a:off x="2667000" y="5338763"/>
            <a:ext cx="0"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12" name="Line 8">
            <a:extLst>
              <a:ext uri="{FF2B5EF4-FFF2-40B4-BE49-F238E27FC236}">
                <a16:creationId xmlns:a16="http://schemas.microsoft.com/office/drawing/2014/main" id="{4F20D58B-E46F-2877-E163-1555F7CE1D4C}"/>
              </a:ext>
            </a:extLst>
          </p:cNvPr>
          <p:cNvSpPr>
            <a:spLocks noChangeShapeType="1"/>
          </p:cNvSpPr>
          <p:nvPr/>
        </p:nvSpPr>
        <p:spPr bwMode="auto">
          <a:xfrm>
            <a:off x="3579813" y="5338763"/>
            <a:ext cx="1587"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13" name="Line 9">
            <a:extLst>
              <a:ext uri="{FF2B5EF4-FFF2-40B4-BE49-F238E27FC236}">
                <a16:creationId xmlns:a16="http://schemas.microsoft.com/office/drawing/2014/main" id="{7F36CAF5-12A1-CC99-E503-70615F681410}"/>
              </a:ext>
            </a:extLst>
          </p:cNvPr>
          <p:cNvSpPr>
            <a:spLocks noChangeShapeType="1"/>
          </p:cNvSpPr>
          <p:nvPr/>
        </p:nvSpPr>
        <p:spPr bwMode="auto">
          <a:xfrm>
            <a:off x="4495800" y="5341938"/>
            <a:ext cx="0" cy="7842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14" name="Line 10">
            <a:extLst>
              <a:ext uri="{FF2B5EF4-FFF2-40B4-BE49-F238E27FC236}">
                <a16:creationId xmlns:a16="http://schemas.microsoft.com/office/drawing/2014/main" id="{E584F55A-B450-63A0-C636-4D86999E4095}"/>
              </a:ext>
            </a:extLst>
          </p:cNvPr>
          <p:cNvSpPr>
            <a:spLocks noChangeShapeType="1"/>
          </p:cNvSpPr>
          <p:nvPr/>
        </p:nvSpPr>
        <p:spPr bwMode="auto">
          <a:xfrm>
            <a:off x="5410200" y="5341938"/>
            <a:ext cx="0" cy="7842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15" name="Line 11">
            <a:extLst>
              <a:ext uri="{FF2B5EF4-FFF2-40B4-BE49-F238E27FC236}">
                <a16:creationId xmlns:a16="http://schemas.microsoft.com/office/drawing/2014/main" id="{78F54036-C840-0973-199C-95101F1BC73E}"/>
              </a:ext>
            </a:extLst>
          </p:cNvPr>
          <p:cNvSpPr>
            <a:spLocks noChangeShapeType="1"/>
          </p:cNvSpPr>
          <p:nvPr/>
        </p:nvSpPr>
        <p:spPr bwMode="auto">
          <a:xfrm>
            <a:off x="6324600" y="5337175"/>
            <a:ext cx="0" cy="7937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16" name="Rectangle 12">
            <a:extLst>
              <a:ext uri="{FF2B5EF4-FFF2-40B4-BE49-F238E27FC236}">
                <a16:creationId xmlns:a16="http://schemas.microsoft.com/office/drawing/2014/main" id="{1C40E772-EE99-7467-1101-F234AB14D4BA}"/>
              </a:ext>
            </a:extLst>
          </p:cNvPr>
          <p:cNvSpPr>
            <a:spLocks noChangeArrowheads="1"/>
          </p:cNvSpPr>
          <p:nvPr/>
        </p:nvSpPr>
        <p:spPr bwMode="auto">
          <a:xfrm>
            <a:off x="962025"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[ 0 ]</a:t>
            </a:r>
          </a:p>
        </p:txBody>
      </p:sp>
      <p:sp>
        <p:nvSpPr>
          <p:cNvPr id="47117" name="Rectangle 13">
            <a:extLst>
              <a:ext uri="{FF2B5EF4-FFF2-40B4-BE49-F238E27FC236}">
                <a16:creationId xmlns:a16="http://schemas.microsoft.com/office/drawing/2014/main" id="{D51F1929-DC90-C306-04C4-8790070A48A6}"/>
              </a:ext>
            </a:extLst>
          </p:cNvPr>
          <p:cNvSpPr>
            <a:spLocks noChangeArrowheads="1"/>
          </p:cNvSpPr>
          <p:nvPr/>
        </p:nvSpPr>
        <p:spPr bwMode="auto">
          <a:xfrm>
            <a:off x="1822450"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[ 1 ]</a:t>
            </a:r>
          </a:p>
        </p:txBody>
      </p:sp>
      <p:sp>
        <p:nvSpPr>
          <p:cNvPr id="47118" name="Rectangle 14">
            <a:extLst>
              <a:ext uri="{FF2B5EF4-FFF2-40B4-BE49-F238E27FC236}">
                <a16:creationId xmlns:a16="http://schemas.microsoft.com/office/drawing/2014/main" id="{85F66C4C-4323-D5C0-CAE9-AF165936CB1B}"/>
              </a:ext>
            </a:extLst>
          </p:cNvPr>
          <p:cNvSpPr>
            <a:spLocks noChangeArrowheads="1"/>
          </p:cNvSpPr>
          <p:nvPr/>
        </p:nvSpPr>
        <p:spPr bwMode="auto">
          <a:xfrm>
            <a:off x="2736850"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[ 2 ]</a:t>
            </a:r>
          </a:p>
        </p:txBody>
      </p:sp>
      <p:sp>
        <p:nvSpPr>
          <p:cNvPr id="47119" name="Rectangle 15">
            <a:extLst>
              <a:ext uri="{FF2B5EF4-FFF2-40B4-BE49-F238E27FC236}">
                <a16:creationId xmlns:a16="http://schemas.microsoft.com/office/drawing/2014/main" id="{8C2ADECC-1F42-CB46-1341-AC07EA23F9ED}"/>
              </a:ext>
            </a:extLst>
          </p:cNvPr>
          <p:cNvSpPr>
            <a:spLocks noChangeArrowheads="1"/>
          </p:cNvSpPr>
          <p:nvPr/>
        </p:nvSpPr>
        <p:spPr bwMode="auto">
          <a:xfrm>
            <a:off x="361791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[ 3 ]</a:t>
            </a:r>
          </a:p>
        </p:txBody>
      </p:sp>
      <p:sp>
        <p:nvSpPr>
          <p:cNvPr id="47120" name="Rectangle 16">
            <a:extLst>
              <a:ext uri="{FF2B5EF4-FFF2-40B4-BE49-F238E27FC236}">
                <a16:creationId xmlns:a16="http://schemas.microsoft.com/office/drawing/2014/main" id="{E3C8A757-6B97-25E7-AE34-908973A06B78}"/>
              </a:ext>
            </a:extLst>
          </p:cNvPr>
          <p:cNvSpPr>
            <a:spLocks noChangeArrowheads="1"/>
          </p:cNvSpPr>
          <p:nvPr/>
        </p:nvSpPr>
        <p:spPr bwMode="auto">
          <a:xfrm>
            <a:off x="453231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[ 4 ]</a:t>
            </a:r>
          </a:p>
        </p:txBody>
      </p:sp>
      <p:sp>
        <p:nvSpPr>
          <p:cNvPr id="47121" name="Rectangle 17">
            <a:extLst>
              <a:ext uri="{FF2B5EF4-FFF2-40B4-BE49-F238E27FC236}">
                <a16:creationId xmlns:a16="http://schemas.microsoft.com/office/drawing/2014/main" id="{F751E19E-9DF8-C698-9703-345EFF8AE62C}"/>
              </a:ext>
            </a:extLst>
          </p:cNvPr>
          <p:cNvSpPr>
            <a:spLocks noChangeArrowheads="1"/>
          </p:cNvSpPr>
          <p:nvPr/>
        </p:nvSpPr>
        <p:spPr bwMode="auto">
          <a:xfrm>
            <a:off x="550386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[ 5 ]</a:t>
            </a:r>
          </a:p>
        </p:txBody>
      </p:sp>
      <p:sp>
        <p:nvSpPr>
          <p:cNvPr id="47122" name="Rectangle 18">
            <a:extLst>
              <a:ext uri="{FF2B5EF4-FFF2-40B4-BE49-F238E27FC236}">
                <a16:creationId xmlns:a16="http://schemas.microsoft.com/office/drawing/2014/main" id="{E24F9B5D-FDBD-837B-E15D-C6B6922D50FB}"/>
              </a:ext>
            </a:extLst>
          </p:cNvPr>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23" name="Rectangle 19">
            <a:extLst>
              <a:ext uri="{FF2B5EF4-FFF2-40B4-BE49-F238E27FC236}">
                <a16:creationId xmlns:a16="http://schemas.microsoft.com/office/drawing/2014/main" id="{3B33AC9D-EDD1-F794-86F8-FDDF0F22A899}"/>
              </a:ext>
            </a:extLst>
          </p:cNvPr>
          <p:cNvSpPr>
            <a:spLocks noChangeArrowheads="1"/>
          </p:cNvSpPr>
          <p:nvPr/>
        </p:nvSpPr>
        <p:spPr bwMode="auto">
          <a:xfrm>
            <a:off x="7826375" y="4881563"/>
            <a:ext cx="977900"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[ 700]</a:t>
            </a:r>
          </a:p>
        </p:txBody>
      </p:sp>
      <p:grpSp>
        <p:nvGrpSpPr>
          <p:cNvPr id="47124" name="Group 20">
            <a:extLst>
              <a:ext uri="{FF2B5EF4-FFF2-40B4-BE49-F238E27FC236}">
                <a16:creationId xmlns:a16="http://schemas.microsoft.com/office/drawing/2014/main" id="{CF1F7811-F62C-9A6D-AF16-AC7DEAA050E4}"/>
              </a:ext>
            </a:extLst>
          </p:cNvPr>
          <p:cNvGrpSpPr>
            <a:grpSpLocks/>
          </p:cNvGrpSpPr>
          <p:nvPr/>
        </p:nvGrpSpPr>
        <p:grpSpPr bwMode="auto">
          <a:xfrm>
            <a:off x="4598988" y="5475288"/>
            <a:ext cx="671512" cy="519112"/>
            <a:chOff x="2897" y="3449"/>
            <a:chExt cx="423" cy="327"/>
          </a:xfrm>
        </p:grpSpPr>
        <p:sp>
          <p:nvSpPr>
            <p:cNvPr id="47125" name="Rectangle 21">
              <a:extLst>
                <a:ext uri="{FF2B5EF4-FFF2-40B4-BE49-F238E27FC236}">
                  <a16:creationId xmlns:a16="http://schemas.microsoft.com/office/drawing/2014/main" id="{5CA6E64C-62B6-461A-AEEC-FA4036B1E35A}"/>
                </a:ext>
              </a:extLst>
            </p:cNvPr>
            <p:cNvSpPr>
              <a:spLocks noChangeArrowheads="1"/>
            </p:cNvSpPr>
            <p:nvPr/>
          </p:nvSpPr>
          <p:spPr bwMode="auto">
            <a:xfrm>
              <a:off x="2897" y="3449"/>
              <a:ext cx="423"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506643548</a:t>
              </a:r>
            </a:p>
          </p:txBody>
        </p:sp>
        <p:pic>
          <p:nvPicPr>
            <p:cNvPr id="47126" name="Picture 22">
              <a:extLst>
                <a:ext uri="{FF2B5EF4-FFF2-40B4-BE49-F238E27FC236}">
                  <a16:creationId xmlns:a16="http://schemas.microsoft.com/office/drawing/2014/main" id="{4FC3DD97-3C98-64FC-475C-68D058C6251A}"/>
                </a:ext>
              </a:extLst>
            </p:cNvPr>
            <p:cNvPicPr>
              <a:picLocks noChangeArrowheads="1"/>
            </p:cNvPicPr>
            <p:nvPr/>
          </p:nvPicPr>
          <p:blipFill>
            <a:blip r:embed="rId3">
              <a:extLst>
                <a:ext uri="{28A0092B-C50C-407E-A947-70E740481C1C}">
                  <a14:useLocalDpi xmlns:a14="http://schemas.microsoft.com/office/drawing/2010/main" val="0"/>
                </a:ext>
              </a:extLst>
            </a:blip>
            <a:srcRect r="35910" b="42465"/>
            <a:stretch>
              <a:fillRect/>
            </a:stretch>
          </p:blipFill>
          <p:spPr bwMode="auto">
            <a:xfrm>
              <a:off x="2945" y="3524"/>
              <a:ext cx="257" cy="25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47127" name="Group 23">
            <a:extLst>
              <a:ext uri="{FF2B5EF4-FFF2-40B4-BE49-F238E27FC236}">
                <a16:creationId xmlns:a16="http://schemas.microsoft.com/office/drawing/2014/main" id="{8AF31DF6-AD8B-A1AC-2E0D-3BC800232F52}"/>
              </a:ext>
            </a:extLst>
          </p:cNvPr>
          <p:cNvGrpSpPr>
            <a:grpSpLocks/>
          </p:cNvGrpSpPr>
          <p:nvPr/>
        </p:nvGrpSpPr>
        <p:grpSpPr bwMode="auto">
          <a:xfrm>
            <a:off x="2822575" y="5449888"/>
            <a:ext cx="671513" cy="569912"/>
            <a:chOff x="1778" y="3433"/>
            <a:chExt cx="423" cy="359"/>
          </a:xfrm>
        </p:grpSpPr>
        <p:sp>
          <p:nvSpPr>
            <p:cNvPr id="47128" name="Rectangle 24">
              <a:extLst>
                <a:ext uri="{FF2B5EF4-FFF2-40B4-BE49-F238E27FC236}">
                  <a16:creationId xmlns:a16="http://schemas.microsoft.com/office/drawing/2014/main" id="{2C636E1C-8696-66C4-C39C-221695348BDA}"/>
                </a:ext>
              </a:extLst>
            </p:cNvPr>
            <p:cNvSpPr>
              <a:spLocks noChangeArrowheads="1"/>
            </p:cNvSpPr>
            <p:nvPr/>
          </p:nvSpPr>
          <p:spPr bwMode="auto">
            <a:xfrm>
              <a:off x="1778" y="3433"/>
              <a:ext cx="423"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233667136</a:t>
              </a:r>
            </a:p>
          </p:txBody>
        </p:sp>
        <p:pic>
          <p:nvPicPr>
            <p:cNvPr id="47129" name="Picture 25">
              <a:extLst>
                <a:ext uri="{FF2B5EF4-FFF2-40B4-BE49-F238E27FC236}">
                  <a16:creationId xmlns:a16="http://schemas.microsoft.com/office/drawing/2014/main" id="{FF662DF9-ECFA-A45C-BB1A-7849EE10CDA6}"/>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6" y="3488"/>
              <a:ext cx="327" cy="3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47130" name="Group 26">
            <a:extLst>
              <a:ext uri="{FF2B5EF4-FFF2-40B4-BE49-F238E27FC236}">
                <a16:creationId xmlns:a16="http://schemas.microsoft.com/office/drawing/2014/main" id="{0C9D27E8-6108-21EF-6356-5395C2450FD4}"/>
              </a:ext>
            </a:extLst>
          </p:cNvPr>
          <p:cNvGrpSpPr>
            <a:grpSpLocks/>
          </p:cNvGrpSpPr>
          <p:nvPr/>
        </p:nvGrpSpPr>
        <p:grpSpPr bwMode="auto">
          <a:xfrm>
            <a:off x="1906588" y="5445125"/>
            <a:ext cx="619125" cy="577850"/>
            <a:chOff x="1201" y="3430"/>
            <a:chExt cx="390" cy="364"/>
          </a:xfrm>
        </p:grpSpPr>
        <p:sp>
          <p:nvSpPr>
            <p:cNvPr id="47131" name="Rectangle 27">
              <a:extLst>
                <a:ext uri="{FF2B5EF4-FFF2-40B4-BE49-F238E27FC236}">
                  <a16:creationId xmlns:a16="http://schemas.microsoft.com/office/drawing/2014/main" id="{6E109715-8633-CCA7-C77F-7DA5967CAF32}"/>
                </a:ext>
              </a:extLst>
            </p:cNvPr>
            <p:cNvSpPr>
              <a:spLocks noChangeArrowheads="1"/>
            </p:cNvSpPr>
            <p:nvPr/>
          </p:nvSpPr>
          <p:spPr bwMode="auto">
            <a:xfrm>
              <a:off x="1201" y="3430"/>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281942902</a:t>
              </a:r>
            </a:p>
          </p:txBody>
        </p:sp>
        <p:pic>
          <p:nvPicPr>
            <p:cNvPr id="47132" name="Picture 28">
              <a:extLst>
                <a:ext uri="{FF2B5EF4-FFF2-40B4-BE49-F238E27FC236}">
                  <a16:creationId xmlns:a16="http://schemas.microsoft.com/office/drawing/2014/main" id="{F6534986-4D05-DDF6-D6AA-FEC9964D5AC6}"/>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 y="3493"/>
              <a:ext cx="335" cy="30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47133" name="Group 29">
            <a:extLst>
              <a:ext uri="{FF2B5EF4-FFF2-40B4-BE49-F238E27FC236}">
                <a16:creationId xmlns:a16="http://schemas.microsoft.com/office/drawing/2014/main" id="{96AF492B-16DA-76A0-F1BC-ABCD1DC04561}"/>
              </a:ext>
            </a:extLst>
          </p:cNvPr>
          <p:cNvGrpSpPr>
            <a:grpSpLocks/>
          </p:cNvGrpSpPr>
          <p:nvPr/>
        </p:nvGrpSpPr>
        <p:grpSpPr bwMode="auto">
          <a:xfrm>
            <a:off x="7764463" y="5480050"/>
            <a:ext cx="727075" cy="508000"/>
            <a:chOff x="4891" y="3452"/>
            <a:chExt cx="458" cy="320"/>
          </a:xfrm>
        </p:grpSpPr>
        <p:sp>
          <p:nvSpPr>
            <p:cNvPr id="47134" name="Rectangle 30">
              <a:extLst>
                <a:ext uri="{FF2B5EF4-FFF2-40B4-BE49-F238E27FC236}">
                  <a16:creationId xmlns:a16="http://schemas.microsoft.com/office/drawing/2014/main" id="{B771304E-51C5-6582-2E09-5C4DC0DED16D}"/>
                </a:ext>
              </a:extLst>
            </p:cNvPr>
            <p:cNvSpPr>
              <a:spLocks noChangeArrowheads="1"/>
            </p:cNvSpPr>
            <p:nvPr/>
          </p:nvSpPr>
          <p:spPr bwMode="auto">
            <a:xfrm>
              <a:off x="4928" y="3452"/>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155778322</a:t>
              </a:r>
            </a:p>
          </p:txBody>
        </p:sp>
        <p:pic>
          <p:nvPicPr>
            <p:cNvPr id="47135" name="Picture 31">
              <a:extLst>
                <a:ext uri="{FF2B5EF4-FFF2-40B4-BE49-F238E27FC236}">
                  <a16:creationId xmlns:a16="http://schemas.microsoft.com/office/drawing/2014/main" id="{D20B9F2A-C422-4CE8-99EC-B1569D4BB873}"/>
                </a:ext>
              </a:extLst>
            </p:cNvPr>
            <p:cNvPicPr>
              <a:picLocks noChangeArrowheads="1"/>
            </p:cNvPicPr>
            <p:nvPr/>
          </p:nvPicPr>
          <p:blipFill>
            <a:blip r:embed="rId6">
              <a:extLst>
                <a:ext uri="{28A0092B-C50C-407E-A947-70E740481C1C}">
                  <a14:useLocalDpi xmlns:a14="http://schemas.microsoft.com/office/drawing/2010/main" val="0"/>
                </a:ext>
              </a:extLst>
            </a:blip>
            <a:srcRect b="53265"/>
            <a:stretch>
              <a:fillRect/>
            </a:stretch>
          </p:blipFill>
          <p:spPr bwMode="auto">
            <a:xfrm>
              <a:off x="4891" y="3500"/>
              <a:ext cx="458" cy="27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47136" name="Group 32">
            <a:extLst>
              <a:ext uri="{FF2B5EF4-FFF2-40B4-BE49-F238E27FC236}">
                <a16:creationId xmlns:a16="http://schemas.microsoft.com/office/drawing/2014/main" id="{3EBD68D2-AF8E-30EF-E849-0109F425FECE}"/>
              </a:ext>
            </a:extLst>
          </p:cNvPr>
          <p:cNvGrpSpPr>
            <a:grpSpLocks/>
          </p:cNvGrpSpPr>
          <p:nvPr/>
        </p:nvGrpSpPr>
        <p:grpSpPr bwMode="auto">
          <a:xfrm>
            <a:off x="6596063" y="4014788"/>
            <a:ext cx="1311275" cy="2832100"/>
            <a:chOff x="4155" y="2529"/>
            <a:chExt cx="826" cy="1784"/>
          </a:xfrm>
        </p:grpSpPr>
        <p:sp useBgFill="1">
          <p:nvSpPr>
            <p:cNvPr id="47137" name="Freeform 33">
              <a:extLst>
                <a:ext uri="{FF2B5EF4-FFF2-40B4-BE49-F238E27FC236}">
                  <a16:creationId xmlns:a16="http://schemas.microsoft.com/office/drawing/2014/main" id="{9B799B9E-3F0E-B824-A91F-BBB7708F5331}"/>
                </a:ext>
              </a:extLst>
            </p:cNvPr>
            <p:cNvSpPr>
              <a:spLocks/>
            </p:cNvSpPr>
            <p:nvPr/>
          </p:nvSpPr>
          <p:spPr bwMode="auto">
            <a:xfrm>
              <a:off x="4155" y="2529"/>
              <a:ext cx="826" cy="1784"/>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Lst>
              <a:ahLst/>
              <a:cxnLst>
                <a:cxn ang="0">
                  <a:pos x="T0" y="T1"/>
                </a:cxn>
                <a:cxn ang="0">
                  <a:pos x="T2" y="T3"/>
                </a:cxn>
                <a:cxn ang="0">
                  <a:pos x="T4" y="T5"/>
                </a:cxn>
                <a:cxn ang="0">
                  <a:pos x="T6" y="T7"/>
                </a:cxn>
                <a:cxn ang="0">
                  <a:pos x="T8" y="T9"/>
                </a:cxn>
                <a:cxn ang="0">
                  <a:pos x="T10" y="T11"/>
                </a:cxn>
                <a:cxn ang="0">
                  <a:pos x="T12" y="T13"/>
                </a:cxn>
              </a:cxnLst>
              <a:rect l="0" t="0" r="r" b="b"/>
              <a:pathLst>
                <a:path w="826" h="1784">
                  <a:moveTo>
                    <a:pt x="334" y="0"/>
                  </a:moveTo>
                  <a:lnTo>
                    <a:pt x="0" y="955"/>
                  </a:lnTo>
                  <a:lnTo>
                    <a:pt x="101" y="1115"/>
                  </a:lnTo>
                  <a:lnTo>
                    <a:pt x="43" y="1227"/>
                  </a:lnTo>
                  <a:lnTo>
                    <a:pt x="242" y="1783"/>
                  </a:lnTo>
                  <a:lnTo>
                    <a:pt x="825" y="1167"/>
                  </a:lnTo>
                  <a:lnTo>
                    <a:pt x="334" y="0"/>
                  </a:lnTo>
                </a:path>
              </a:pathLst>
            </a:custGeom>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38" name="Rectangle 34">
              <a:extLst>
                <a:ext uri="{FF2B5EF4-FFF2-40B4-BE49-F238E27FC236}">
                  <a16:creationId xmlns:a16="http://schemas.microsoft.com/office/drawing/2014/main" id="{7A000EE6-C4D4-458F-E2E2-9A3693F10580}"/>
                </a:ext>
              </a:extLst>
            </p:cNvPr>
            <p:cNvSpPr>
              <a:spLocks noChangeArrowheads="1"/>
            </p:cNvSpPr>
            <p:nvPr/>
          </p:nvSpPr>
          <p:spPr bwMode="auto">
            <a:xfrm>
              <a:off x="4354" y="3462"/>
              <a:ext cx="379"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 .</a:t>
              </a:r>
            </a:p>
          </p:txBody>
        </p:sp>
      </p:grpSp>
      <p:grpSp>
        <p:nvGrpSpPr>
          <p:cNvPr id="47139" name="Group 35">
            <a:extLst>
              <a:ext uri="{FF2B5EF4-FFF2-40B4-BE49-F238E27FC236}">
                <a16:creationId xmlns:a16="http://schemas.microsoft.com/office/drawing/2014/main" id="{5D07C9EA-CFD3-9E6B-E5A6-178F90DD4F56}"/>
              </a:ext>
            </a:extLst>
          </p:cNvPr>
          <p:cNvGrpSpPr>
            <a:grpSpLocks/>
          </p:cNvGrpSpPr>
          <p:nvPr/>
        </p:nvGrpSpPr>
        <p:grpSpPr bwMode="auto">
          <a:xfrm>
            <a:off x="3713163" y="5465763"/>
            <a:ext cx="619125" cy="558800"/>
            <a:chOff x="2339" y="3443"/>
            <a:chExt cx="390" cy="352"/>
          </a:xfrm>
        </p:grpSpPr>
        <p:pic>
          <p:nvPicPr>
            <p:cNvPr id="47140" name="Picture 36">
              <a:extLst>
                <a:ext uri="{FF2B5EF4-FFF2-40B4-BE49-F238E27FC236}">
                  <a16:creationId xmlns:a16="http://schemas.microsoft.com/office/drawing/2014/main" id="{2ABF6111-9C25-D586-3702-06609FCDED45}"/>
                </a:ext>
              </a:extLst>
            </p:cNvPr>
            <p:cNvPicPr>
              <a:picLocks noChangeArrowheads="1"/>
            </p:cNvPicPr>
            <p:nvPr/>
          </p:nvPicPr>
          <p:blipFill>
            <a:blip r:embed="rId7">
              <a:extLst>
                <a:ext uri="{28A0092B-C50C-407E-A947-70E740481C1C}">
                  <a14:useLocalDpi xmlns:a14="http://schemas.microsoft.com/office/drawing/2010/main" val="0"/>
                </a:ext>
              </a:extLst>
            </a:blip>
            <a:srcRect l="51312" b="42639"/>
            <a:stretch>
              <a:fillRect/>
            </a:stretch>
          </p:blipFill>
          <p:spPr bwMode="auto">
            <a:xfrm>
              <a:off x="2369" y="3495"/>
              <a:ext cx="334" cy="3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141" name="Rectangle 37">
              <a:extLst>
                <a:ext uri="{FF2B5EF4-FFF2-40B4-BE49-F238E27FC236}">
                  <a16:creationId xmlns:a16="http://schemas.microsoft.com/office/drawing/2014/main" id="{2BA5788A-FC9D-116A-59D3-868EB008F1E5}"/>
                </a:ext>
              </a:extLst>
            </p:cNvPr>
            <p:cNvSpPr>
              <a:spLocks noChangeArrowheads="1"/>
            </p:cNvSpPr>
            <p:nvPr/>
          </p:nvSpPr>
          <p:spPr bwMode="auto">
            <a:xfrm>
              <a:off x="2339" y="3443"/>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580625685</a:t>
              </a:r>
            </a:p>
          </p:txBody>
        </p:sp>
      </p:grpSp>
      <p:grpSp>
        <p:nvGrpSpPr>
          <p:cNvPr id="47142" name="Group 38">
            <a:extLst>
              <a:ext uri="{FF2B5EF4-FFF2-40B4-BE49-F238E27FC236}">
                <a16:creationId xmlns:a16="http://schemas.microsoft.com/office/drawing/2014/main" id="{D9061B72-DCA9-BE07-8B99-03E2AFB0E418}"/>
              </a:ext>
            </a:extLst>
          </p:cNvPr>
          <p:cNvGrpSpPr>
            <a:grpSpLocks/>
          </p:cNvGrpSpPr>
          <p:nvPr/>
        </p:nvGrpSpPr>
        <p:grpSpPr bwMode="auto">
          <a:xfrm>
            <a:off x="5548313" y="5454650"/>
            <a:ext cx="619125" cy="550863"/>
            <a:chOff x="3495" y="3436"/>
            <a:chExt cx="390" cy="347"/>
          </a:xfrm>
        </p:grpSpPr>
        <p:pic>
          <p:nvPicPr>
            <p:cNvPr id="47143" name="Picture 39">
              <a:extLst>
                <a:ext uri="{FF2B5EF4-FFF2-40B4-BE49-F238E27FC236}">
                  <a16:creationId xmlns:a16="http://schemas.microsoft.com/office/drawing/2014/main" id="{2E9E61E5-8500-5298-6C2B-5F0AF708F8A7}"/>
                </a:ext>
              </a:extLst>
            </p:cNvPr>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30" y="3511"/>
              <a:ext cx="295" cy="27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144" name="Rectangle 40">
              <a:extLst>
                <a:ext uri="{FF2B5EF4-FFF2-40B4-BE49-F238E27FC236}">
                  <a16:creationId xmlns:a16="http://schemas.microsoft.com/office/drawing/2014/main" id="{986643F6-1165-4261-8C7B-7BF18CF6B456}"/>
                </a:ext>
              </a:extLst>
            </p:cNvPr>
            <p:cNvSpPr>
              <a:spLocks noChangeArrowheads="1"/>
            </p:cNvSpPr>
            <p:nvPr/>
          </p:nvSpPr>
          <p:spPr bwMode="auto">
            <a:xfrm>
              <a:off x="3495" y="3436"/>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701466868</a:t>
              </a:r>
            </a:p>
          </p:txBody>
        </p:sp>
      </p:grpSp>
      <p:sp>
        <p:nvSpPr>
          <p:cNvPr id="47145" name="Rectangle 41">
            <a:extLst>
              <a:ext uri="{FF2B5EF4-FFF2-40B4-BE49-F238E27FC236}">
                <a16:creationId xmlns:a16="http://schemas.microsoft.com/office/drawing/2014/main" id="{362A4432-5328-08B7-0C49-D76C28EDAA16}"/>
              </a:ext>
            </a:extLst>
          </p:cNvPr>
          <p:cNvSpPr>
            <a:spLocks noChangeArrowheads="1"/>
          </p:cNvSpPr>
          <p:nvPr/>
        </p:nvSpPr>
        <p:spPr bwMode="auto">
          <a:xfrm>
            <a:off x="6029325" y="912813"/>
            <a:ext cx="2589213" cy="2474912"/>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46" name="Oval 42">
            <a:extLst>
              <a:ext uri="{FF2B5EF4-FFF2-40B4-BE49-F238E27FC236}">
                <a16:creationId xmlns:a16="http://schemas.microsoft.com/office/drawing/2014/main" id="{D8F75620-4DC5-2102-84E8-4DA3E6804208}"/>
              </a:ext>
            </a:extLst>
          </p:cNvPr>
          <p:cNvSpPr>
            <a:spLocks noChangeArrowheads="1"/>
          </p:cNvSpPr>
          <p:nvPr/>
        </p:nvSpPr>
        <p:spPr bwMode="auto">
          <a:xfrm>
            <a:off x="6864350" y="895350"/>
            <a:ext cx="1874838" cy="858838"/>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47" name="Rectangle 43">
            <a:extLst>
              <a:ext uri="{FF2B5EF4-FFF2-40B4-BE49-F238E27FC236}">
                <a16:creationId xmlns:a16="http://schemas.microsoft.com/office/drawing/2014/main" id="{46F28143-62E6-336C-B8A9-C71651CD2DD2}"/>
              </a:ext>
            </a:extLst>
          </p:cNvPr>
          <p:cNvSpPr>
            <a:spLocks noChangeArrowheads="1"/>
          </p:cNvSpPr>
          <p:nvPr/>
        </p:nvSpPr>
        <p:spPr bwMode="auto">
          <a:xfrm>
            <a:off x="6157913" y="1104900"/>
            <a:ext cx="2251075" cy="3635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800" b="1">
                <a:latin typeface="Arial" panose="020B0604020202020204" pitchFamily="34" charset="0"/>
              </a:rPr>
              <a:t>Number 701466868</a:t>
            </a:r>
          </a:p>
        </p:txBody>
      </p:sp>
      <p:sp>
        <p:nvSpPr>
          <p:cNvPr id="47148" name="AutoShape 44">
            <a:extLst>
              <a:ext uri="{FF2B5EF4-FFF2-40B4-BE49-F238E27FC236}">
                <a16:creationId xmlns:a16="http://schemas.microsoft.com/office/drawing/2014/main" id="{D69EFBBE-D45B-69AD-235B-3752D4C5CE0D}"/>
              </a:ext>
            </a:extLst>
          </p:cNvPr>
          <p:cNvSpPr>
            <a:spLocks noChangeArrowheads="1"/>
          </p:cNvSpPr>
          <p:nvPr/>
        </p:nvSpPr>
        <p:spPr bwMode="auto">
          <a:xfrm rot="10800000" flipH="1">
            <a:off x="7324725" y="3090863"/>
            <a:ext cx="1800225" cy="1076854"/>
          </a:xfrm>
          <a:prstGeom prst="wedgeRoundRectCallout">
            <a:avLst>
              <a:gd name="adj1" fmla="val -41671"/>
              <a:gd name="adj2" fmla="val 66667"/>
              <a:gd name="adj3" fmla="val 16667"/>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lIns="90488" tIns="44450" rIns="90488" bIns="44450" anchor="ctr"/>
          <a:lstStyle/>
          <a:p>
            <a:pPr algn="ctr" eaLnBrk="0" hangingPunct="0"/>
            <a:r>
              <a:rPr lang="en-US" altLang="en-US" b="1"/>
              <a:t>My hash</a:t>
            </a:r>
          </a:p>
          <a:p>
            <a:pPr algn="ctr" eaLnBrk="0" hangingPunct="0"/>
            <a:r>
              <a:rPr lang="en-US" altLang="en-US" b="1"/>
              <a:t>value is [2].</a:t>
            </a:r>
          </a:p>
        </p:txBody>
      </p:sp>
      <p:sp>
        <p:nvSpPr>
          <p:cNvPr id="47149" name="AutoShape 45">
            <a:extLst>
              <a:ext uri="{FF2B5EF4-FFF2-40B4-BE49-F238E27FC236}">
                <a16:creationId xmlns:a16="http://schemas.microsoft.com/office/drawing/2014/main" id="{071C2BB3-16D1-E429-DC50-631283EBE5DB}"/>
              </a:ext>
            </a:extLst>
          </p:cNvPr>
          <p:cNvSpPr>
            <a:spLocks noChangeArrowheads="1"/>
          </p:cNvSpPr>
          <p:nvPr/>
        </p:nvSpPr>
        <p:spPr bwMode="auto">
          <a:xfrm>
            <a:off x="5673725" y="4070350"/>
            <a:ext cx="1365250" cy="644261"/>
          </a:xfrm>
          <a:prstGeom prst="wedgeRoundRectCallout">
            <a:avLst>
              <a:gd name="adj1" fmla="val -41671"/>
              <a:gd name="adj2" fmla="val 66667"/>
              <a:gd name="adj3" fmla="val 16667"/>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eaLnBrk="0" hangingPunct="0"/>
            <a:r>
              <a:rPr lang="en-US" altLang="en-US" b="1"/>
              <a:t>Yes!</a:t>
            </a:r>
          </a:p>
        </p:txBody>
      </p:sp>
      <p:sp>
        <p:nvSpPr>
          <p:cNvPr id="2" name="Slide Number Placeholder 1">
            <a:extLst>
              <a:ext uri="{FF2B5EF4-FFF2-40B4-BE49-F238E27FC236}">
                <a16:creationId xmlns:a16="http://schemas.microsoft.com/office/drawing/2014/main" id="{80EF91FB-0B86-3632-A42D-072D1B0827D1}"/>
              </a:ext>
            </a:extLst>
          </p:cNvPr>
          <p:cNvSpPr>
            <a:spLocks noGrp="1"/>
          </p:cNvSpPr>
          <p:nvPr>
            <p:ph type="sldNum" sz="quarter" idx="12"/>
          </p:nvPr>
        </p:nvSpPr>
        <p:spPr/>
        <p:txBody>
          <a:bodyPr/>
          <a:lstStyle/>
          <a:p>
            <a:fld id="{B3B5D61E-8C2A-42EE-BA4A-B98A506006DA}" type="slidenum">
              <a:rPr lang="en-US" altLang="en-US" smtClean="0"/>
              <a:pPr/>
              <a:t>21</a:t>
            </a:fld>
            <a:endParaRPr lang="en-US" altLang="en-US"/>
          </a:p>
        </p:txBody>
      </p:sp>
    </p:spTree>
  </p:cSld>
  <p:clrMapOvr>
    <a:masterClrMapping/>
  </p:clrMapOvr>
  <p:transition>
    <p:checke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a:extLst>
              <a:ext uri="{FF2B5EF4-FFF2-40B4-BE49-F238E27FC236}">
                <a16:creationId xmlns:a16="http://schemas.microsoft.com/office/drawing/2014/main" id="{799405DA-A2E2-319E-6F7E-3E1187A35E3E}"/>
              </a:ext>
            </a:extLst>
          </p:cNvPr>
          <p:cNvSpPr>
            <a:spLocks noGrp="1" noChangeArrowheads="1"/>
          </p:cNvSpPr>
          <p:nvPr>
            <p:ph sz="half" idx="1"/>
          </p:nvPr>
        </p:nvSpPr>
        <p:spPr>
          <a:xfrm>
            <a:off x="685800" y="1774825"/>
            <a:ext cx="5102225" cy="4114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sz="2800"/>
              <a:t>When the item is found, the information can be copied to the necessary location.</a:t>
            </a:r>
          </a:p>
        </p:txBody>
      </p:sp>
      <p:sp useBgFill="1">
        <p:nvSpPr>
          <p:cNvPr id="49156" name="Freeform 4">
            <a:extLst>
              <a:ext uri="{FF2B5EF4-FFF2-40B4-BE49-F238E27FC236}">
                <a16:creationId xmlns:a16="http://schemas.microsoft.com/office/drawing/2014/main" id="{0B8490CB-B2C9-547C-49B7-23FF7C79851F}"/>
              </a:ext>
            </a:extLst>
          </p:cNvPr>
          <p:cNvSpPr>
            <a:spLocks/>
          </p:cNvSpPr>
          <p:nvPr/>
        </p:nvSpPr>
        <p:spPr bwMode="auto">
          <a:xfrm>
            <a:off x="6818313" y="3355975"/>
            <a:ext cx="1311275" cy="2832100"/>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Lst>
            <a:ahLst/>
            <a:cxnLst>
              <a:cxn ang="0">
                <a:pos x="T0" y="T1"/>
              </a:cxn>
              <a:cxn ang="0">
                <a:pos x="T2" y="T3"/>
              </a:cxn>
              <a:cxn ang="0">
                <a:pos x="T4" y="T5"/>
              </a:cxn>
              <a:cxn ang="0">
                <a:pos x="T6" y="T7"/>
              </a:cxn>
              <a:cxn ang="0">
                <a:pos x="T8" y="T9"/>
              </a:cxn>
              <a:cxn ang="0">
                <a:pos x="T10" y="T11"/>
              </a:cxn>
              <a:cxn ang="0">
                <a:pos x="T12" y="T13"/>
              </a:cxn>
            </a:cxnLst>
            <a:rect l="0" t="0" r="r" b="b"/>
            <a:pathLst>
              <a:path w="826" h="1784">
                <a:moveTo>
                  <a:pt x="334" y="0"/>
                </a:moveTo>
                <a:lnTo>
                  <a:pt x="0" y="955"/>
                </a:lnTo>
                <a:lnTo>
                  <a:pt x="101" y="1115"/>
                </a:lnTo>
                <a:lnTo>
                  <a:pt x="43" y="1227"/>
                </a:lnTo>
                <a:lnTo>
                  <a:pt x="242" y="1783"/>
                </a:lnTo>
                <a:lnTo>
                  <a:pt x="825" y="1167"/>
                </a:lnTo>
                <a:lnTo>
                  <a:pt x="334" y="0"/>
                </a:lnTo>
              </a:path>
            </a:pathLst>
          </a:custGeom>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57" name="Rectangle 5">
            <a:extLst>
              <a:ext uri="{FF2B5EF4-FFF2-40B4-BE49-F238E27FC236}">
                <a16:creationId xmlns:a16="http://schemas.microsoft.com/office/drawing/2014/main" id="{5C024AB8-71D3-4B83-937D-F6B741B02BA2}"/>
              </a:ext>
            </a:extLst>
          </p:cNvPr>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58" name="Line 6">
            <a:extLst>
              <a:ext uri="{FF2B5EF4-FFF2-40B4-BE49-F238E27FC236}">
                <a16:creationId xmlns:a16="http://schemas.microsoft.com/office/drawing/2014/main" id="{AE8C8A11-7627-4E01-D2CD-2A09276867B3}"/>
              </a:ext>
            </a:extLst>
          </p:cNvPr>
          <p:cNvSpPr>
            <a:spLocks noChangeShapeType="1"/>
          </p:cNvSpPr>
          <p:nvPr/>
        </p:nvSpPr>
        <p:spPr bwMode="auto">
          <a:xfrm>
            <a:off x="1752600" y="5338763"/>
            <a:ext cx="0"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59" name="Line 7">
            <a:extLst>
              <a:ext uri="{FF2B5EF4-FFF2-40B4-BE49-F238E27FC236}">
                <a16:creationId xmlns:a16="http://schemas.microsoft.com/office/drawing/2014/main" id="{770D6990-5BF7-0F7C-0828-96D7F8935002}"/>
              </a:ext>
            </a:extLst>
          </p:cNvPr>
          <p:cNvSpPr>
            <a:spLocks noChangeShapeType="1"/>
          </p:cNvSpPr>
          <p:nvPr/>
        </p:nvSpPr>
        <p:spPr bwMode="auto">
          <a:xfrm>
            <a:off x="2667000" y="5338763"/>
            <a:ext cx="0"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60" name="Line 8">
            <a:extLst>
              <a:ext uri="{FF2B5EF4-FFF2-40B4-BE49-F238E27FC236}">
                <a16:creationId xmlns:a16="http://schemas.microsoft.com/office/drawing/2014/main" id="{B21F1B32-CD23-8779-E1D1-6747E5AB8407}"/>
              </a:ext>
            </a:extLst>
          </p:cNvPr>
          <p:cNvSpPr>
            <a:spLocks noChangeShapeType="1"/>
          </p:cNvSpPr>
          <p:nvPr/>
        </p:nvSpPr>
        <p:spPr bwMode="auto">
          <a:xfrm>
            <a:off x="3579813" y="5338763"/>
            <a:ext cx="1587"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61" name="Line 9">
            <a:extLst>
              <a:ext uri="{FF2B5EF4-FFF2-40B4-BE49-F238E27FC236}">
                <a16:creationId xmlns:a16="http://schemas.microsoft.com/office/drawing/2014/main" id="{001625F0-FE6F-78B4-62C4-0ADBA96BB315}"/>
              </a:ext>
            </a:extLst>
          </p:cNvPr>
          <p:cNvSpPr>
            <a:spLocks noChangeShapeType="1"/>
          </p:cNvSpPr>
          <p:nvPr/>
        </p:nvSpPr>
        <p:spPr bwMode="auto">
          <a:xfrm>
            <a:off x="4495800" y="5341938"/>
            <a:ext cx="0" cy="7842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62" name="Line 10">
            <a:extLst>
              <a:ext uri="{FF2B5EF4-FFF2-40B4-BE49-F238E27FC236}">
                <a16:creationId xmlns:a16="http://schemas.microsoft.com/office/drawing/2014/main" id="{4D4F4326-BA31-7359-5CF1-00E35D71A9C7}"/>
              </a:ext>
            </a:extLst>
          </p:cNvPr>
          <p:cNvSpPr>
            <a:spLocks noChangeShapeType="1"/>
          </p:cNvSpPr>
          <p:nvPr/>
        </p:nvSpPr>
        <p:spPr bwMode="auto">
          <a:xfrm>
            <a:off x="5410200" y="5341938"/>
            <a:ext cx="0" cy="7842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63" name="Line 11">
            <a:extLst>
              <a:ext uri="{FF2B5EF4-FFF2-40B4-BE49-F238E27FC236}">
                <a16:creationId xmlns:a16="http://schemas.microsoft.com/office/drawing/2014/main" id="{00F3AFCD-33ED-E089-D7D6-7C20FB77DB85}"/>
              </a:ext>
            </a:extLst>
          </p:cNvPr>
          <p:cNvSpPr>
            <a:spLocks noChangeShapeType="1"/>
          </p:cNvSpPr>
          <p:nvPr/>
        </p:nvSpPr>
        <p:spPr bwMode="auto">
          <a:xfrm>
            <a:off x="6324600" y="5337175"/>
            <a:ext cx="0" cy="7937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64" name="Rectangle 12">
            <a:extLst>
              <a:ext uri="{FF2B5EF4-FFF2-40B4-BE49-F238E27FC236}">
                <a16:creationId xmlns:a16="http://schemas.microsoft.com/office/drawing/2014/main" id="{CB92BAD6-1A12-24FD-708B-FE1838D7CF68}"/>
              </a:ext>
            </a:extLst>
          </p:cNvPr>
          <p:cNvSpPr>
            <a:spLocks noChangeArrowheads="1"/>
          </p:cNvSpPr>
          <p:nvPr/>
        </p:nvSpPr>
        <p:spPr bwMode="auto">
          <a:xfrm>
            <a:off x="962025"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[ 0 ]</a:t>
            </a:r>
          </a:p>
        </p:txBody>
      </p:sp>
      <p:sp>
        <p:nvSpPr>
          <p:cNvPr id="49165" name="Rectangle 13">
            <a:extLst>
              <a:ext uri="{FF2B5EF4-FFF2-40B4-BE49-F238E27FC236}">
                <a16:creationId xmlns:a16="http://schemas.microsoft.com/office/drawing/2014/main" id="{26DD7CA2-9C70-DB47-0F19-DA32B35F053F}"/>
              </a:ext>
            </a:extLst>
          </p:cNvPr>
          <p:cNvSpPr>
            <a:spLocks noChangeArrowheads="1"/>
          </p:cNvSpPr>
          <p:nvPr/>
        </p:nvSpPr>
        <p:spPr bwMode="auto">
          <a:xfrm>
            <a:off x="1822450"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[ 1 ]</a:t>
            </a:r>
          </a:p>
        </p:txBody>
      </p:sp>
      <p:sp>
        <p:nvSpPr>
          <p:cNvPr id="49166" name="Rectangle 14">
            <a:extLst>
              <a:ext uri="{FF2B5EF4-FFF2-40B4-BE49-F238E27FC236}">
                <a16:creationId xmlns:a16="http://schemas.microsoft.com/office/drawing/2014/main" id="{68811540-FB05-B850-2C43-C76D48802EFB}"/>
              </a:ext>
            </a:extLst>
          </p:cNvPr>
          <p:cNvSpPr>
            <a:spLocks noChangeArrowheads="1"/>
          </p:cNvSpPr>
          <p:nvPr/>
        </p:nvSpPr>
        <p:spPr bwMode="auto">
          <a:xfrm>
            <a:off x="2736850"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[ 2 ]</a:t>
            </a:r>
          </a:p>
        </p:txBody>
      </p:sp>
      <p:sp>
        <p:nvSpPr>
          <p:cNvPr id="49167" name="Rectangle 15">
            <a:extLst>
              <a:ext uri="{FF2B5EF4-FFF2-40B4-BE49-F238E27FC236}">
                <a16:creationId xmlns:a16="http://schemas.microsoft.com/office/drawing/2014/main" id="{79C36B08-3344-6E0E-E5A6-A4EBB5BC8F9C}"/>
              </a:ext>
            </a:extLst>
          </p:cNvPr>
          <p:cNvSpPr>
            <a:spLocks noChangeArrowheads="1"/>
          </p:cNvSpPr>
          <p:nvPr/>
        </p:nvSpPr>
        <p:spPr bwMode="auto">
          <a:xfrm>
            <a:off x="361791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[ 3 ]</a:t>
            </a:r>
          </a:p>
        </p:txBody>
      </p:sp>
      <p:sp>
        <p:nvSpPr>
          <p:cNvPr id="49168" name="Rectangle 16">
            <a:extLst>
              <a:ext uri="{FF2B5EF4-FFF2-40B4-BE49-F238E27FC236}">
                <a16:creationId xmlns:a16="http://schemas.microsoft.com/office/drawing/2014/main" id="{573D172C-FF94-33CF-319E-FF8BD539C171}"/>
              </a:ext>
            </a:extLst>
          </p:cNvPr>
          <p:cNvSpPr>
            <a:spLocks noChangeArrowheads="1"/>
          </p:cNvSpPr>
          <p:nvPr/>
        </p:nvSpPr>
        <p:spPr bwMode="auto">
          <a:xfrm>
            <a:off x="453231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[ 4 ]</a:t>
            </a:r>
          </a:p>
        </p:txBody>
      </p:sp>
      <p:sp>
        <p:nvSpPr>
          <p:cNvPr id="49169" name="Rectangle 17">
            <a:extLst>
              <a:ext uri="{FF2B5EF4-FFF2-40B4-BE49-F238E27FC236}">
                <a16:creationId xmlns:a16="http://schemas.microsoft.com/office/drawing/2014/main" id="{4DFA29C3-AB02-8403-587B-2F86550ECDF8}"/>
              </a:ext>
            </a:extLst>
          </p:cNvPr>
          <p:cNvSpPr>
            <a:spLocks noChangeArrowheads="1"/>
          </p:cNvSpPr>
          <p:nvPr/>
        </p:nvSpPr>
        <p:spPr bwMode="auto">
          <a:xfrm>
            <a:off x="550386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[ 5 ]</a:t>
            </a:r>
          </a:p>
        </p:txBody>
      </p:sp>
      <p:sp>
        <p:nvSpPr>
          <p:cNvPr id="49170" name="Rectangle 18">
            <a:extLst>
              <a:ext uri="{FF2B5EF4-FFF2-40B4-BE49-F238E27FC236}">
                <a16:creationId xmlns:a16="http://schemas.microsoft.com/office/drawing/2014/main" id="{064D90C9-DF93-2B59-CD3A-6745EDD18748}"/>
              </a:ext>
            </a:extLst>
          </p:cNvPr>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71" name="Rectangle 19">
            <a:extLst>
              <a:ext uri="{FF2B5EF4-FFF2-40B4-BE49-F238E27FC236}">
                <a16:creationId xmlns:a16="http://schemas.microsoft.com/office/drawing/2014/main" id="{ED753542-D22B-B2ED-4340-07A41288AA92}"/>
              </a:ext>
            </a:extLst>
          </p:cNvPr>
          <p:cNvSpPr>
            <a:spLocks noChangeArrowheads="1"/>
          </p:cNvSpPr>
          <p:nvPr/>
        </p:nvSpPr>
        <p:spPr bwMode="auto">
          <a:xfrm>
            <a:off x="7826375" y="4881563"/>
            <a:ext cx="977900"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[ 700]</a:t>
            </a:r>
          </a:p>
        </p:txBody>
      </p:sp>
      <p:grpSp>
        <p:nvGrpSpPr>
          <p:cNvPr id="49172" name="Group 20">
            <a:extLst>
              <a:ext uri="{FF2B5EF4-FFF2-40B4-BE49-F238E27FC236}">
                <a16:creationId xmlns:a16="http://schemas.microsoft.com/office/drawing/2014/main" id="{3E4FEFD8-72A3-128B-29EE-7D763B74B5C8}"/>
              </a:ext>
            </a:extLst>
          </p:cNvPr>
          <p:cNvGrpSpPr>
            <a:grpSpLocks/>
          </p:cNvGrpSpPr>
          <p:nvPr/>
        </p:nvGrpSpPr>
        <p:grpSpPr bwMode="auto">
          <a:xfrm>
            <a:off x="4598988" y="5475288"/>
            <a:ext cx="671512" cy="519112"/>
            <a:chOff x="2897" y="3449"/>
            <a:chExt cx="423" cy="327"/>
          </a:xfrm>
        </p:grpSpPr>
        <p:sp>
          <p:nvSpPr>
            <p:cNvPr id="49173" name="Rectangle 21">
              <a:extLst>
                <a:ext uri="{FF2B5EF4-FFF2-40B4-BE49-F238E27FC236}">
                  <a16:creationId xmlns:a16="http://schemas.microsoft.com/office/drawing/2014/main" id="{E3E9DDFC-6C2F-C9DD-55EF-F8387AE2EE4C}"/>
                </a:ext>
              </a:extLst>
            </p:cNvPr>
            <p:cNvSpPr>
              <a:spLocks noChangeArrowheads="1"/>
            </p:cNvSpPr>
            <p:nvPr/>
          </p:nvSpPr>
          <p:spPr bwMode="auto">
            <a:xfrm>
              <a:off x="2897" y="3449"/>
              <a:ext cx="423"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506643548</a:t>
              </a:r>
            </a:p>
          </p:txBody>
        </p:sp>
        <p:pic>
          <p:nvPicPr>
            <p:cNvPr id="49174" name="Picture 22">
              <a:extLst>
                <a:ext uri="{FF2B5EF4-FFF2-40B4-BE49-F238E27FC236}">
                  <a16:creationId xmlns:a16="http://schemas.microsoft.com/office/drawing/2014/main" id="{8E2FA668-BFFB-28E4-BAA6-738CFA59719E}"/>
                </a:ext>
              </a:extLst>
            </p:cNvPr>
            <p:cNvPicPr>
              <a:picLocks noChangeArrowheads="1"/>
            </p:cNvPicPr>
            <p:nvPr/>
          </p:nvPicPr>
          <p:blipFill>
            <a:blip r:embed="rId3">
              <a:extLst>
                <a:ext uri="{28A0092B-C50C-407E-A947-70E740481C1C}">
                  <a14:useLocalDpi xmlns:a14="http://schemas.microsoft.com/office/drawing/2010/main" val="0"/>
                </a:ext>
              </a:extLst>
            </a:blip>
            <a:srcRect r="35910" b="42465"/>
            <a:stretch>
              <a:fillRect/>
            </a:stretch>
          </p:blipFill>
          <p:spPr bwMode="auto">
            <a:xfrm>
              <a:off x="2945" y="3524"/>
              <a:ext cx="257" cy="25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49175" name="Group 23">
            <a:extLst>
              <a:ext uri="{FF2B5EF4-FFF2-40B4-BE49-F238E27FC236}">
                <a16:creationId xmlns:a16="http://schemas.microsoft.com/office/drawing/2014/main" id="{402D6CAA-4E68-439D-719B-7CA3757A6D49}"/>
              </a:ext>
            </a:extLst>
          </p:cNvPr>
          <p:cNvGrpSpPr>
            <a:grpSpLocks/>
          </p:cNvGrpSpPr>
          <p:nvPr/>
        </p:nvGrpSpPr>
        <p:grpSpPr bwMode="auto">
          <a:xfrm>
            <a:off x="2822575" y="5449888"/>
            <a:ext cx="671513" cy="569912"/>
            <a:chOff x="1778" y="3433"/>
            <a:chExt cx="423" cy="359"/>
          </a:xfrm>
        </p:grpSpPr>
        <p:sp>
          <p:nvSpPr>
            <p:cNvPr id="49176" name="Rectangle 24">
              <a:extLst>
                <a:ext uri="{FF2B5EF4-FFF2-40B4-BE49-F238E27FC236}">
                  <a16:creationId xmlns:a16="http://schemas.microsoft.com/office/drawing/2014/main" id="{4C29C66F-513E-1CC2-FB6D-1FC5A7655654}"/>
                </a:ext>
              </a:extLst>
            </p:cNvPr>
            <p:cNvSpPr>
              <a:spLocks noChangeArrowheads="1"/>
            </p:cNvSpPr>
            <p:nvPr/>
          </p:nvSpPr>
          <p:spPr bwMode="auto">
            <a:xfrm>
              <a:off x="1778" y="3433"/>
              <a:ext cx="423"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233667136</a:t>
              </a:r>
            </a:p>
          </p:txBody>
        </p:sp>
        <p:pic>
          <p:nvPicPr>
            <p:cNvPr id="49177" name="Picture 25">
              <a:extLst>
                <a:ext uri="{FF2B5EF4-FFF2-40B4-BE49-F238E27FC236}">
                  <a16:creationId xmlns:a16="http://schemas.microsoft.com/office/drawing/2014/main" id="{EBC6D7E0-B4D5-1DC0-AEB8-F80495CEB73B}"/>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6" y="3488"/>
              <a:ext cx="327" cy="3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49178" name="Group 26">
            <a:extLst>
              <a:ext uri="{FF2B5EF4-FFF2-40B4-BE49-F238E27FC236}">
                <a16:creationId xmlns:a16="http://schemas.microsoft.com/office/drawing/2014/main" id="{A4C9CFD0-762A-637C-688C-FA5D225F17E4}"/>
              </a:ext>
            </a:extLst>
          </p:cNvPr>
          <p:cNvGrpSpPr>
            <a:grpSpLocks/>
          </p:cNvGrpSpPr>
          <p:nvPr/>
        </p:nvGrpSpPr>
        <p:grpSpPr bwMode="auto">
          <a:xfrm>
            <a:off x="1906588" y="5445125"/>
            <a:ext cx="619125" cy="577850"/>
            <a:chOff x="1201" y="3430"/>
            <a:chExt cx="390" cy="364"/>
          </a:xfrm>
        </p:grpSpPr>
        <p:sp>
          <p:nvSpPr>
            <p:cNvPr id="49179" name="Rectangle 27">
              <a:extLst>
                <a:ext uri="{FF2B5EF4-FFF2-40B4-BE49-F238E27FC236}">
                  <a16:creationId xmlns:a16="http://schemas.microsoft.com/office/drawing/2014/main" id="{B64948F5-0596-767C-D2F0-CBBEBEE1A17E}"/>
                </a:ext>
              </a:extLst>
            </p:cNvPr>
            <p:cNvSpPr>
              <a:spLocks noChangeArrowheads="1"/>
            </p:cNvSpPr>
            <p:nvPr/>
          </p:nvSpPr>
          <p:spPr bwMode="auto">
            <a:xfrm>
              <a:off x="1201" y="3430"/>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281942902</a:t>
              </a:r>
            </a:p>
          </p:txBody>
        </p:sp>
        <p:pic>
          <p:nvPicPr>
            <p:cNvPr id="49180" name="Picture 28">
              <a:extLst>
                <a:ext uri="{FF2B5EF4-FFF2-40B4-BE49-F238E27FC236}">
                  <a16:creationId xmlns:a16="http://schemas.microsoft.com/office/drawing/2014/main" id="{5D007118-CA52-3CB1-1C6A-BB03BBAE9E3E}"/>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 y="3493"/>
              <a:ext cx="335" cy="30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49181" name="Group 29">
            <a:extLst>
              <a:ext uri="{FF2B5EF4-FFF2-40B4-BE49-F238E27FC236}">
                <a16:creationId xmlns:a16="http://schemas.microsoft.com/office/drawing/2014/main" id="{13FCBFFD-B562-9467-3CD3-E48283D7A777}"/>
              </a:ext>
            </a:extLst>
          </p:cNvPr>
          <p:cNvGrpSpPr>
            <a:grpSpLocks/>
          </p:cNvGrpSpPr>
          <p:nvPr/>
        </p:nvGrpSpPr>
        <p:grpSpPr bwMode="auto">
          <a:xfrm>
            <a:off x="7764463" y="5480050"/>
            <a:ext cx="727075" cy="508000"/>
            <a:chOff x="4891" y="3452"/>
            <a:chExt cx="458" cy="320"/>
          </a:xfrm>
        </p:grpSpPr>
        <p:sp>
          <p:nvSpPr>
            <p:cNvPr id="49182" name="Rectangle 30">
              <a:extLst>
                <a:ext uri="{FF2B5EF4-FFF2-40B4-BE49-F238E27FC236}">
                  <a16:creationId xmlns:a16="http://schemas.microsoft.com/office/drawing/2014/main" id="{AC97CCA8-4668-F651-AC57-EDC4DC857C4E}"/>
                </a:ext>
              </a:extLst>
            </p:cNvPr>
            <p:cNvSpPr>
              <a:spLocks noChangeArrowheads="1"/>
            </p:cNvSpPr>
            <p:nvPr/>
          </p:nvSpPr>
          <p:spPr bwMode="auto">
            <a:xfrm>
              <a:off x="4928" y="3452"/>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155778322</a:t>
              </a:r>
            </a:p>
          </p:txBody>
        </p:sp>
        <p:pic>
          <p:nvPicPr>
            <p:cNvPr id="49183" name="Picture 31">
              <a:extLst>
                <a:ext uri="{FF2B5EF4-FFF2-40B4-BE49-F238E27FC236}">
                  <a16:creationId xmlns:a16="http://schemas.microsoft.com/office/drawing/2014/main" id="{1505614F-A1E6-DEA8-FD13-F1A3731B0C22}"/>
                </a:ext>
              </a:extLst>
            </p:cNvPr>
            <p:cNvPicPr>
              <a:picLocks noChangeArrowheads="1"/>
            </p:cNvPicPr>
            <p:nvPr/>
          </p:nvPicPr>
          <p:blipFill>
            <a:blip r:embed="rId6">
              <a:extLst>
                <a:ext uri="{28A0092B-C50C-407E-A947-70E740481C1C}">
                  <a14:useLocalDpi xmlns:a14="http://schemas.microsoft.com/office/drawing/2010/main" val="0"/>
                </a:ext>
              </a:extLst>
            </a:blip>
            <a:srcRect b="53265"/>
            <a:stretch>
              <a:fillRect/>
            </a:stretch>
          </p:blipFill>
          <p:spPr bwMode="auto">
            <a:xfrm>
              <a:off x="4891" y="3500"/>
              <a:ext cx="458" cy="27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49184" name="Group 32">
            <a:extLst>
              <a:ext uri="{FF2B5EF4-FFF2-40B4-BE49-F238E27FC236}">
                <a16:creationId xmlns:a16="http://schemas.microsoft.com/office/drawing/2014/main" id="{326CD7C1-9729-B1D2-F8BF-B140AF56031B}"/>
              </a:ext>
            </a:extLst>
          </p:cNvPr>
          <p:cNvGrpSpPr>
            <a:grpSpLocks/>
          </p:cNvGrpSpPr>
          <p:nvPr/>
        </p:nvGrpSpPr>
        <p:grpSpPr bwMode="auto">
          <a:xfrm>
            <a:off x="6596063" y="4014788"/>
            <a:ext cx="1311275" cy="2832100"/>
            <a:chOff x="4155" y="2529"/>
            <a:chExt cx="826" cy="1784"/>
          </a:xfrm>
        </p:grpSpPr>
        <p:sp useBgFill="1">
          <p:nvSpPr>
            <p:cNvPr id="49185" name="Freeform 33">
              <a:extLst>
                <a:ext uri="{FF2B5EF4-FFF2-40B4-BE49-F238E27FC236}">
                  <a16:creationId xmlns:a16="http://schemas.microsoft.com/office/drawing/2014/main" id="{CC0700F1-1365-1705-0BA8-C209575ACD8D}"/>
                </a:ext>
              </a:extLst>
            </p:cNvPr>
            <p:cNvSpPr>
              <a:spLocks/>
            </p:cNvSpPr>
            <p:nvPr/>
          </p:nvSpPr>
          <p:spPr bwMode="auto">
            <a:xfrm>
              <a:off x="4155" y="2529"/>
              <a:ext cx="826" cy="1784"/>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Lst>
              <a:ahLst/>
              <a:cxnLst>
                <a:cxn ang="0">
                  <a:pos x="T0" y="T1"/>
                </a:cxn>
                <a:cxn ang="0">
                  <a:pos x="T2" y="T3"/>
                </a:cxn>
                <a:cxn ang="0">
                  <a:pos x="T4" y="T5"/>
                </a:cxn>
                <a:cxn ang="0">
                  <a:pos x="T6" y="T7"/>
                </a:cxn>
                <a:cxn ang="0">
                  <a:pos x="T8" y="T9"/>
                </a:cxn>
                <a:cxn ang="0">
                  <a:pos x="T10" y="T11"/>
                </a:cxn>
                <a:cxn ang="0">
                  <a:pos x="T12" y="T13"/>
                </a:cxn>
              </a:cxnLst>
              <a:rect l="0" t="0" r="r" b="b"/>
              <a:pathLst>
                <a:path w="826" h="1784">
                  <a:moveTo>
                    <a:pt x="334" y="0"/>
                  </a:moveTo>
                  <a:lnTo>
                    <a:pt x="0" y="955"/>
                  </a:lnTo>
                  <a:lnTo>
                    <a:pt x="101" y="1115"/>
                  </a:lnTo>
                  <a:lnTo>
                    <a:pt x="43" y="1227"/>
                  </a:lnTo>
                  <a:lnTo>
                    <a:pt x="242" y="1783"/>
                  </a:lnTo>
                  <a:lnTo>
                    <a:pt x="825" y="1167"/>
                  </a:lnTo>
                  <a:lnTo>
                    <a:pt x="334" y="0"/>
                  </a:lnTo>
                </a:path>
              </a:pathLst>
            </a:custGeom>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86" name="Rectangle 34">
              <a:extLst>
                <a:ext uri="{FF2B5EF4-FFF2-40B4-BE49-F238E27FC236}">
                  <a16:creationId xmlns:a16="http://schemas.microsoft.com/office/drawing/2014/main" id="{7EB6C7D7-C2AA-3E91-1C2B-EBE8CCFD71B9}"/>
                </a:ext>
              </a:extLst>
            </p:cNvPr>
            <p:cNvSpPr>
              <a:spLocks noChangeArrowheads="1"/>
            </p:cNvSpPr>
            <p:nvPr/>
          </p:nvSpPr>
          <p:spPr bwMode="auto">
            <a:xfrm>
              <a:off x="4354" y="3462"/>
              <a:ext cx="379"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 .</a:t>
              </a:r>
            </a:p>
          </p:txBody>
        </p:sp>
      </p:grpSp>
      <p:grpSp>
        <p:nvGrpSpPr>
          <p:cNvPr id="49187" name="Group 35">
            <a:extLst>
              <a:ext uri="{FF2B5EF4-FFF2-40B4-BE49-F238E27FC236}">
                <a16:creationId xmlns:a16="http://schemas.microsoft.com/office/drawing/2014/main" id="{70A77C32-894A-85DE-31C2-C753F4D1E1CD}"/>
              </a:ext>
            </a:extLst>
          </p:cNvPr>
          <p:cNvGrpSpPr>
            <a:grpSpLocks/>
          </p:cNvGrpSpPr>
          <p:nvPr/>
        </p:nvGrpSpPr>
        <p:grpSpPr bwMode="auto">
          <a:xfrm>
            <a:off x="3713163" y="5465763"/>
            <a:ext cx="619125" cy="558800"/>
            <a:chOff x="2339" y="3443"/>
            <a:chExt cx="390" cy="352"/>
          </a:xfrm>
        </p:grpSpPr>
        <p:pic>
          <p:nvPicPr>
            <p:cNvPr id="49188" name="Picture 36">
              <a:extLst>
                <a:ext uri="{FF2B5EF4-FFF2-40B4-BE49-F238E27FC236}">
                  <a16:creationId xmlns:a16="http://schemas.microsoft.com/office/drawing/2014/main" id="{69F3688F-1538-01AF-C918-359299AD5F01}"/>
                </a:ext>
              </a:extLst>
            </p:cNvPr>
            <p:cNvPicPr>
              <a:picLocks noChangeArrowheads="1"/>
            </p:cNvPicPr>
            <p:nvPr/>
          </p:nvPicPr>
          <p:blipFill>
            <a:blip r:embed="rId7">
              <a:extLst>
                <a:ext uri="{28A0092B-C50C-407E-A947-70E740481C1C}">
                  <a14:useLocalDpi xmlns:a14="http://schemas.microsoft.com/office/drawing/2010/main" val="0"/>
                </a:ext>
              </a:extLst>
            </a:blip>
            <a:srcRect l="51312" b="42639"/>
            <a:stretch>
              <a:fillRect/>
            </a:stretch>
          </p:blipFill>
          <p:spPr bwMode="auto">
            <a:xfrm>
              <a:off x="2369" y="3495"/>
              <a:ext cx="334" cy="3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9189" name="Rectangle 37">
              <a:extLst>
                <a:ext uri="{FF2B5EF4-FFF2-40B4-BE49-F238E27FC236}">
                  <a16:creationId xmlns:a16="http://schemas.microsoft.com/office/drawing/2014/main" id="{E943CA6F-B6EC-B009-2E50-CE54ECDDDB47}"/>
                </a:ext>
              </a:extLst>
            </p:cNvPr>
            <p:cNvSpPr>
              <a:spLocks noChangeArrowheads="1"/>
            </p:cNvSpPr>
            <p:nvPr/>
          </p:nvSpPr>
          <p:spPr bwMode="auto">
            <a:xfrm>
              <a:off x="2339" y="3443"/>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580625685</a:t>
              </a:r>
            </a:p>
          </p:txBody>
        </p:sp>
      </p:grpSp>
      <p:grpSp>
        <p:nvGrpSpPr>
          <p:cNvPr id="49190" name="Group 38">
            <a:extLst>
              <a:ext uri="{FF2B5EF4-FFF2-40B4-BE49-F238E27FC236}">
                <a16:creationId xmlns:a16="http://schemas.microsoft.com/office/drawing/2014/main" id="{D6D699A7-FFB9-410C-5E7E-DB0BA8275CD7}"/>
              </a:ext>
            </a:extLst>
          </p:cNvPr>
          <p:cNvGrpSpPr>
            <a:grpSpLocks/>
          </p:cNvGrpSpPr>
          <p:nvPr/>
        </p:nvGrpSpPr>
        <p:grpSpPr bwMode="auto">
          <a:xfrm>
            <a:off x="5548313" y="5454650"/>
            <a:ext cx="619125" cy="550863"/>
            <a:chOff x="3495" y="3436"/>
            <a:chExt cx="390" cy="347"/>
          </a:xfrm>
        </p:grpSpPr>
        <p:pic>
          <p:nvPicPr>
            <p:cNvPr id="49191" name="Picture 39">
              <a:extLst>
                <a:ext uri="{FF2B5EF4-FFF2-40B4-BE49-F238E27FC236}">
                  <a16:creationId xmlns:a16="http://schemas.microsoft.com/office/drawing/2014/main" id="{136AB821-C062-C6C1-1CE7-66590D64D3FB}"/>
                </a:ext>
              </a:extLst>
            </p:cNvPr>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30" y="3511"/>
              <a:ext cx="295" cy="27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9192" name="Rectangle 40">
              <a:extLst>
                <a:ext uri="{FF2B5EF4-FFF2-40B4-BE49-F238E27FC236}">
                  <a16:creationId xmlns:a16="http://schemas.microsoft.com/office/drawing/2014/main" id="{10D30060-61BE-C0E9-154D-A8E010E869C9}"/>
                </a:ext>
              </a:extLst>
            </p:cNvPr>
            <p:cNvSpPr>
              <a:spLocks noChangeArrowheads="1"/>
            </p:cNvSpPr>
            <p:nvPr/>
          </p:nvSpPr>
          <p:spPr bwMode="auto">
            <a:xfrm>
              <a:off x="3495" y="3436"/>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701466868</a:t>
              </a:r>
            </a:p>
          </p:txBody>
        </p:sp>
      </p:grpSp>
      <p:sp>
        <p:nvSpPr>
          <p:cNvPr id="49193" name="Rectangle 41">
            <a:extLst>
              <a:ext uri="{FF2B5EF4-FFF2-40B4-BE49-F238E27FC236}">
                <a16:creationId xmlns:a16="http://schemas.microsoft.com/office/drawing/2014/main" id="{643D49B3-2720-00C1-DE86-225B312D150B}"/>
              </a:ext>
            </a:extLst>
          </p:cNvPr>
          <p:cNvSpPr>
            <a:spLocks noChangeArrowheads="1"/>
          </p:cNvSpPr>
          <p:nvPr/>
        </p:nvSpPr>
        <p:spPr bwMode="auto">
          <a:xfrm>
            <a:off x="6029325" y="912813"/>
            <a:ext cx="2589213" cy="2474912"/>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94" name="Rectangle 42">
            <a:extLst>
              <a:ext uri="{FF2B5EF4-FFF2-40B4-BE49-F238E27FC236}">
                <a16:creationId xmlns:a16="http://schemas.microsoft.com/office/drawing/2014/main" id="{B50E955D-8064-C0FC-CEF4-1A9A987F48F2}"/>
              </a:ext>
            </a:extLst>
          </p:cNvPr>
          <p:cNvSpPr>
            <a:spLocks noChangeArrowheads="1"/>
          </p:cNvSpPr>
          <p:nvPr/>
        </p:nvSpPr>
        <p:spPr bwMode="auto">
          <a:xfrm>
            <a:off x="6157913" y="1104900"/>
            <a:ext cx="2251075" cy="3635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800" b="1">
                <a:latin typeface="Arial" panose="020B0604020202020204" pitchFamily="34" charset="0"/>
              </a:rPr>
              <a:t>Number 701466868</a:t>
            </a:r>
          </a:p>
        </p:txBody>
      </p:sp>
      <p:sp>
        <p:nvSpPr>
          <p:cNvPr id="49195" name="AutoShape 43">
            <a:extLst>
              <a:ext uri="{FF2B5EF4-FFF2-40B4-BE49-F238E27FC236}">
                <a16:creationId xmlns:a16="http://schemas.microsoft.com/office/drawing/2014/main" id="{F9AF2B0A-BCDA-E836-A9A1-92EA4EFFC69D}"/>
              </a:ext>
            </a:extLst>
          </p:cNvPr>
          <p:cNvSpPr>
            <a:spLocks noChangeArrowheads="1"/>
          </p:cNvSpPr>
          <p:nvPr/>
        </p:nvSpPr>
        <p:spPr bwMode="auto">
          <a:xfrm rot="10800000" flipH="1">
            <a:off x="7324725" y="3090863"/>
            <a:ext cx="1800225" cy="1076854"/>
          </a:xfrm>
          <a:prstGeom prst="wedgeRoundRectCallout">
            <a:avLst>
              <a:gd name="adj1" fmla="val -41671"/>
              <a:gd name="adj2" fmla="val 66667"/>
              <a:gd name="adj3" fmla="val 16667"/>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lIns="90488" tIns="44450" rIns="90488" bIns="44450" anchor="ctr"/>
          <a:lstStyle/>
          <a:p>
            <a:pPr algn="ctr" eaLnBrk="0" hangingPunct="0"/>
            <a:r>
              <a:rPr lang="en-US" altLang="en-US" b="1"/>
              <a:t>My hash</a:t>
            </a:r>
          </a:p>
          <a:p>
            <a:pPr algn="ctr" eaLnBrk="0" hangingPunct="0"/>
            <a:r>
              <a:rPr lang="en-US" altLang="en-US" b="1"/>
              <a:t>value is [2].</a:t>
            </a:r>
          </a:p>
        </p:txBody>
      </p:sp>
      <p:sp>
        <p:nvSpPr>
          <p:cNvPr id="49196" name="AutoShape 44">
            <a:extLst>
              <a:ext uri="{FF2B5EF4-FFF2-40B4-BE49-F238E27FC236}">
                <a16:creationId xmlns:a16="http://schemas.microsoft.com/office/drawing/2014/main" id="{DE984FC9-3A34-34A9-B2CC-A040D4E78DA3}"/>
              </a:ext>
            </a:extLst>
          </p:cNvPr>
          <p:cNvSpPr>
            <a:spLocks noChangeArrowheads="1"/>
          </p:cNvSpPr>
          <p:nvPr/>
        </p:nvSpPr>
        <p:spPr bwMode="auto">
          <a:xfrm>
            <a:off x="5673725" y="4070350"/>
            <a:ext cx="1365250" cy="644261"/>
          </a:xfrm>
          <a:prstGeom prst="wedgeRoundRectCallout">
            <a:avLst>
              <a:gd name="adj1" fmla="val -41671"/>
              <a:gd name="adj2" fmla="val 66667"/>
              <a:gd name="adj3" fmla="val 16667"/>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eaLnBrk="0" hangingPunct="0"/>
            <a:r>
              <a:rPr lang="en-US" altLang="en-US" b="1"/>
              <a:t>Yes!</a:t>
            </a:r>
          </a:p>
        </p:txBody>
      </p:sp>
      <p:sp>
        <p:nvSpPr>
          <p:cNvPr id="49197" name="Arc 45">
            <a:extLst>
              <a:ext uri="{FF2B5EF4-FFF2-40B4-BE49-F238E27FC236}">
                <a16:creationId xmlns:a16="http://schemas.microsoft.com/office/drawing/2014/main" id="{9627634B-1205-1933-C68E-882D606CE1FE}"/>
              </a:ext>
            </a:extLst>
          </p:cNvPr>
          <p:cNvSpPr>
            <a:spLocks/>
          </p:cNvSpPr>
          <p:nvPr/>
        </p:nvSpPr>
        <p:spPr bwMode="auto">
          <a:xfrm>
            <a:off x="4864100" y="4027488"/>
            <a:ext cx="798513" cy="1379537"/>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599"/>
                </a:moveTo>
                <a:cubicBezTo>
                  <a:pt x="9670" y="21599"/>
                  <a:pt x="0" y="11929"/>
                  <a:pt x="0" y="0"/>
                </a:cubicBezTo>
              </a:path>
              <a:path w="21600" h="21600" stroke="0" extrusionOk="0">
                <a:moveTo>
                  <a:pt x="21600" y="21599"/>
                </a:moveTo>
                <a:cubicBezTo>
                  <a:pt x="9670" y="21599"/>
                  <a:pt x="0" y="11929"/>
                  <a:pt x="0" y="0"/>
                </a:cubicBezTo>
                <a:lnTo>
                  <a:pt x="21600" y="0"/>
                </a:lnTo>
                <a:close/>
              </a:path>
            </a:pathLst>
          </a:custGeom>
          <a:noFill/>
          <a:ln w="50800" cap="rnd">
            <a:solidFill>
              <a:schemeClr val="accent2"/>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98" name="Arc 46">
            <a:extLst>
              <a:ext uri="{FF2B5EF4-FFF2-40B4-BE49-F238E27FC236}">
                <a16:creationId xmlns:a16="http://schemas.microsoft.com/office/drawing/2014/main" id="{563DB6BE-BF58-1203-5AFE-56E307FA3DB0}"/>
              </a:ext>
            </a:extLst>
          </p:cNvPr>
          <p:cNvSpPr>
            <a:spLocks/>
          </p:cNvSpPr>
          <p:nvPr/>
        </p:nvSpPr>
        <p:spPr bwMode="auto">
          <a:xfrm>
            <a:off x="4864100" y="2868613"/>
            <a:ext cx="1052513" cy="1123950"/>
          </a:xfrm>
          <a:custGeom>
            <a:avLst/>
            <a:gdLst>
              <a:gd name="G0" fmla="+- 21600 0 0"/>
              <a:gd name="G1" fmla="+- 21600 0 0"/>
              <a:gd name="G2" fmla="+- 21600 0 0"/>
              <a:gd name="T0" fmla="*/ 0 w 21600"/>
              <a:gd name="T1" fmla="*/ 21600 h 21600"/>
              <a:gd name="T2" fmla="*/ 21567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99"/>
                </a:moveTo>
                <a:cubicBezTo>
                  <a:pt x="0" y="9683"/>
                  <a:pt x="9650" y="18"/>
                  <a:pt x="21567" y="0"/>
                </a:cubicBezTo>
              </a:path>
              <a:path w="21600" h="21600" stroke="0" extrusionOk="0">
                <a:moveTo>
                  <a:pt x="0" y="21599"/>
                </a:moveTo>
                <a:cubicBezTo>
                  <a:pt x="0" y="9683"/>
                  <a:pt x="9650" y="18"/>
                  <a:pt x="21567" y="0"/>
                </a:cubicBezTo>
                <a:lnTo>
                  <a:pt x="21600" y="21600"/>
                </a:lnTo>
                <a:close/>
              </a:path>
            </a:pathLst>
          </a:custGeom>
          <a:noFill/>
          <a:ln w="50800" cap="rnd">
            <a:solidFill>
              <a:schemeClr val="accent2"/>
            </a:solidFill>
            <a:round/>
            <a:headEnd/>
            <a:tailEnd type="triangl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49199" name="Picture 47">
            <a:extLst>
              <a:ext uri="{FF2B5EF4-FFF2-40B4-BE49-F238E27FC236}">
                <a16:creationId xmlns:a16="http://schemas.microsoft.com/office/drawing/2014/main" id="{BAC19F79-B2AD-67EE-5309-96166D6FC5CB}"/>
              </a:ext>
            </a:extLst>
          </p:cNvPr>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75400" y="1558925"/>
            <a:ext cx="1873250" cy="172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a:extLst>
              <a:ext uri="{FF2B5EF4-FFF2-40B4-BE49-F238E27FC236}">
                <a16:creationId xmlns:a16="http://schemas.microsoft.com/office/drawing/2014/main" id="{1A5C1021-64FC-6348-2BBB-42E46EE41AA4}"/>
              </a:ext>
            </a:extLst>
          </p:cNvPr>
          <p:cNvSpPr>
            <a:spLocks noGrp="1"/>
          </p:cNvSpPr>
          <p:nvPr>
            <p:ph type="sldNum" sz="quarter" idx="12"/>
          </p:nvPr>
        </p:nvSpPr>
        <p:spPr/>
        <p:txBody>
          <a:bodyPr/>
          <a:lstStyle/>
          <a:p>
            <a:fld id="{B3B5D61E-8C2A-42EE-BA4A-B98A506006DA}" type="slidenum">
              <a:rPr lang="en-US" altLang="en-US" smtClean="0"/>
              <a:pPr/>
              <a:t>22</a:t>
            </a:fld>
            <a:endParaRPr lang="en-US" altLang="en-US"/>
          </a:p>
        </p:txBody>
      </p:sp>
    </p:spTree>
  </p:cSld>
  <p:clrMapOvr>
    <a:masterClrMapping/>
  </p:clrMapOvr>
  <p:transition>
    <p:checke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5249DC4B-B4B7-494F-FEF5-E35DA833C471}"/>
              </a:ext>
            </a:extLst>
          </p:cNvPr>
          <p:cNvSpPr>
            <a:spLocks noGrp="1" noChangeArrowheads="1"/>
          </p:cNvSpPr>
          <p:nvPr>
            <p:ph type="title"/>
          </p:nvPr>
        </p:nvSpPr>
        <p:spPr>
          <a:noFill/>
          <a:ln/>
          <a:effectLst>
            <a:outerShdw dist="107763" dir="2700000" algn="ctr" rotWithShape="0">
              <a:schemeClr val="bg2"/>
            </a:outerShdw>
          </a:effectLst>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a:t>Deleting a Record</a:t>
            </a:r>
          </a:p>
        </p:txBody>
      </p:sp>
      <p:sp>
        <p:nvSpPr>
          <p:cNvPr id="51203" name="Rectangle 3">
            <a:extLst>
              <a:ext uri="{FF2B5EF4-FFF2-40B4-BE49-F238E27FC236}">
                <a16:creationId xmlns:a16="http://schemas.microsoft.com/office/drawing/2014/main" id="{90B96D93-537E-DBCC-9C7A-277A1B374CEB}"/>
              </a:ext>
            </a:extLst>
          </p:cNvPr>
          <p:cNvSpPr>
            <a:spLocks noGrp="1" noChangeArrowheads="1"/>
          </p:cNvSpPr>
          <p:nvPr>
            <p:ph sz="half" idx="1"/>
          </p:nvPr>
        </p:nvSpPr>
        <p:spPr>
          <a:xfrm>
            <a:off x="685800" y="1774825"/>
            <a:ext cx="7442200" cy="4114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sz="2800"/>
              <a:t>Records may also be deleted from a hash table.</a:t>
            </a:r>
          </a:p>
        </p:txBody>
      </p:sp>
      <p:sp useBgFill="1">
        <p:nvSpPr>
          <p:cNvPr id="51204" name="Freeform 4">
            <a:extLst>
              <a:ext uri="{FF2B5EF4-FFF2-40B4-BE49-F238E27FC236}">
                <a16:creationId xmlns:a16="http://schemas.microsoft.com/office/drawing/2014/main" id="{1CDF9A7D-0F62-BFB5-D4DE-E8F44B4CA340}"/>
              </a:ext>
            </a:extLst>
          </p:cNvPr>
          <p:cNvSpPr>
            <a:spLocks/>
          </p:cNvSpPr>
          <p:nvPr/>
        </p:nvSpPr>
        <p:spPr bwMode="auto">
          <a:xfrm>
            <a:off x="6818313" y="3355975"/>
            <a:ext cx="1311275" cy="2832100"/>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Lst>
            <a:ahLst/>
            <a:cxnLst>
              <a:cxn ang="0">
                <a:pos x="T0" y="T1"/>
              </a:cxn>
              <a:cxn ang="0">
                <a:pos x="T2" y="T3"/>
              </a:cxn>
              <a:cxn ang="0">
                <a:pos x="T4" y="T5"/>
              </a:cxn>
              <a:cxn ang="0">
                <a:pos x="T6" y="T7"/>
              </a:cxn>
              <a:cxn ang="0">
                <a:pos x="T8" y="T9"/>
              </a:cxn>
              <a:cxn ang="0">
                <a:pos x="T10" y="T11"/>
              </a:cxn>
              <a:cxn ang="0">
                <a:pos x="T12" y="T13"/>
              </a:cxn>
            </a:cxnLst>
            <a:rect l="0" t="0" r="r" b="b"/>
            <a:pathLst>
              <a:path w="826" h="1784">
                <a:moveTo>
                  <a:pt x="334" y="0"/>
                </a:moveTo>
                <a:lnTo>
                  <a:pt x="0" y="955"/>
                </a:lnTo>
                <a:lnTo>
                  <a:pt x="101" y="1115"/>
                </a:lnTo>
                <a:lnTo>
                  <a:pt x="43" y="1227"/>
                </a:lnTo>
                <a:lnTo>
                  <a:pt x="242" y="1783"/>
                </a:lnTo>
                <a:lnTo>
                  <a:pt x="825" y="1167"/>
                </a:lnTo>
                <a:lnTo>
                  <a:pt x="334" y="0"/>
                </a:lnTo>
              </a:path>
            </a:pathLst>
          </a:custGeom>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05" name="Rectangle 5">
            <a:extLst>
              <a:ext uri="{FF2B5EF4-FFF2-40B4-BE49-F238E27FC236}">
                <a16:creationId xmlns:a16="http://schemas.microsoft.com/office/drawing/2014/main" id="{5071B2A3-9D8C-2EA7-E58C-D16023CFBBF0}"/>
              </a:ext>
            </a:extLst>
          </p:cNvPr>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06" name="Line 6">
            <a:extLst>
              <a:ext uri="{FF2B5EF4-FFF2-40B4-BE49-F238E27FC236}">
                <a16:creationId xmlns:a16="http://schemas.microsoft.com/office/drawing/2014/main" id="{2E68A8AB-F0AD-5309-CF2D-591AC7EFD319}"/>
              </a:ext>
            </a:extLst>
          </p:cNvPr>
          <p:cNvSpPr>
            <a:spLocks noChangeShapeType="1"/>
          </p:cNvSpPr>
          <p:nvPr/>
        </p:nvSpPr>
        <p:spPr bwMode="auto">
          <a:xfrm>
            <a:off x="1752600" y="5338763"/>
            <a:ext cx="0"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07" name="Line 7">
            <a:extLst>
              <a:ext uri="{FF2B5EF4-FFF2-40B4-BE49-F238E27FC236}">
                <a16:creationId xmlns:a16="http://schemas.microsoft.com/office/drawing/2014/main" id="{21DC4ADF-C73F-009C-3C8F-C2C3045D4509}"/>
              </a:ext>
            </a:extLst>
          </p:cNvPr>
          <p:cNvSpPr>
            <a:spLocks noChangeShapeType="1"/>
          </p:cNvSpPr>
          <p:nvPr/>
        </p:nvSpPr>
        <p:spPr bwMode="auto">
          <a:xfrm>
            <a:off x="2667000" y="5338763"/>
            <a:ext cx="0"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08" name="Line 8">
            <a:extLst>
              <a:ext uri="{FF2B5EF4-FFF2-40B4-BE49-F238E27FC236}">
                <a16:creationId xmlns:a16="http://schemas.microsoft.com/office/drawing/2014/main" id="{015B2F4F-6DD4-7811-A089-BE69E0871A77}"/>
              </a:ext>
            </a:extLst>
          </p:cNvPr>
          <p:cNvSpPr>
            <a:spLocks noChangeShapeType="1"/>
          </p:cNvSpPr>
          <p:nvPr/>
        </p:nvSpPr>
        <p:spPr bwMode="auto">
          <a:xfrm>
            <a:off x="3579813" y="5338763"/>
            <a:ext cx="1587"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09" name="Line 9">
            <a:extLst>
              <a:ext uri="{FF2B5EF4-FFF2-40B4-BE49-F238E27FC236}">
                <a16:creationId xmlns:a16="http://schemas.microsoft.com/office/drawing/2014/main" id="{0088AF41-D01D-31A7-6038-28C3913A78B5}"/>
              </a:ext>
            </a:extLst>
          </p:cNvPr>
          <p:cNvSpPr>
            <a:spLocks noChangeShapeType="1"/>
          </p:cNvSpPr>
          <p:nvPr/>
        </p:nvSpPr>
        <p:spPr bwMode="auto">
          <a:xfrm>
            <a:off x="4495800" y="5341938"/>
            <a:ext cx="0" cy="7842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10" name="Line 10">
            <a:extLst>
              <a:ext uri="{FF2B5EF4-FFF2-40B4-BE49-F238E27FC236}">
                <a16:creationId xmlns:a16="http://schemas.microsoft.com/office/drawing/2014/main" id="{4F021C0D-FEF0-3766-6716-8A629CE96B26}"/>
              </a:ext>
            </a:extLst>
          </p:cNvPr>
          <p:cNvSpPr>
            <a:spLocks noChangeShapeType="1"/>
          </p:cNvSpPr>
          <p:nvPr/>
        </p:nvSpPr>
        <p:spPr bwMode="auto">
          <a:xfrm>
            <a:off x="5410200" y="5341938"/>
            <a:ext cx="0" cy="7842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11" name="Line 11">
            <a:extLst>
              <a:ext uri="{FF2B5EF4-FFF2-40B4-BE49-F238E27FC236}">
                <a16:creationId xmlns:a16="http://schemas.microsoft.com/office/drawing/2014/main" id="{C30EFC66-3E97-6BB4-D0F4-ECEB4F731F87}"/>
              </a:ext>
            </a:extLst>
          </p:cNvPr>
          <p:cNvSpPr>
            <a:spLocks noChangeShapeType="1"/>
          </p:cNvSpPr>
          <p:nvPr/>
        </p:nvSpPr>
        <p:spPr bwMode="auto">
          <a:xfrm>
            <a:off x="6324600" y="5337175"/>
            <a:ext cx="0" cy="7937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12" name="Rectangle 12">
            <a:extLst>
              <a:ext uri="{FF2B5EF4-FFF2-40B4-BE49-F238E27FC236}">
                <a16:creationId xmlns:a16="http://schemas.microsoft.com/office/drawing/2014/main" id="{C8A0196D-CC6F-4404-7B23-E456243C1CDD}"/>
              </a:ext>
            </a:extLst>
          </p:cNvPr>
          <p:cNvSpPr>
            <a:spLocks noChangeArrowheads="1"/>
          </p:cNvSpPr>
          <p:nvPr/>
        </p:nvSpPr>
        <p:spPr bwMode="auto">
          <a:xfrm>
            <a:off x="962025"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[ 0 ]</a:t>
            </a:r>
          </a:p>
        </p:txBody>
      </p:sp>
      <p:sp>
        <p:nvSpPr>
          <p:cNvPr id="51213" name="Rectangle 13">
            <a:extLst>
              <a:ext uri="{FF2B5EF4-FFF2-40B4-BE49-F238E27FC236}">
                <a16:creationId xmlns:a16="http://schemas.microsoft.com/office/drawing/2014/main" id="{7FB52664-095C-19F5-06AF-C681E616850F}"/>
              </a:ext>
            </a:extLst>
          </p:cNvPr>
          <p:cNvSpPr>
            <a:spLocks noChangeArrowheads="1"/>
          </p:cNvSpPr>
          <p:nvPr/>
        </p:nvSpPr>
        <p:spPr bwMode="auto">
          <a:xfrm>
            <a:off x="1822450"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[ 1 ]</a:t>
            </a:r>
          </a:p>
        </p:txBody>
      </p:sp>
      <p:sp>
        <p:nvSpPr>
          <p:cNvPr id="51214" name="Rectangle 14">
            <a:extLst>
              <a:ext uri="{FF2B5EF4-FFF2-40B4-BE49-F238E27FC236}">
                <a16:creationId xmlns:a16="http://schemas.microsoft.com/office/drawing/2014/main" id="{594D7642-59DF-2457-011B-DA9DA4495B14}"/>
              </a:ext>
            </a:extLst>
          </p:cNvPr>
          <p:cNvSpPr>
            <a:spLocks noChangeArrowheads="1"/>
          </p:cNvSpPr>
          <p:nvPr/>
        </p:nvSpPr>
        <p:spPr bwMode="auto">
          <a:xfrm>
            <a:off x="2736850"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[ 2 ]</a:t>
            </a:r>
          </a:p>
        </p:txBody>
      </p:sp>
      <p:sp>
        <p:nvSpPr>
          <p:cNvPr id="51215" name="Rectangle 15">
            <a:extLst>
              <a:ext uri="{FF2B5EF4-FFF2-40B4-BE49-F238E27FC236}">
                <a16:creationId xmlns:a16="http://schemas.microsoft.com/office/drawing/2014/main" id="{A9820D97-92E3-2A54-47C4-E887BCE1902D}"/>
              </a:ext>
            </a:extLst>
          </p:cNvPr>
          <p:cNvSpPr>
            <a:spLocks noChangeArrowheads="1"/>
          </p:cNvSpPr>
          <p:nvPr/>
        </p:nvSpPr>
        <p:spPr bwMode="auto">
          <a:xfrm>
            <a:off x="361791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[ 3 ]</a:t>
            </a:r>
          </a:p>
        </p:txBody>
      </p:sp>
      <p:sp>
        <p:nvSpPr>
          <p:cNvPr id="51216" name="Rectangle 16">
            <a:extLst>
              <a:ext uri="{FF2B5EF4-FFF2-40B4-BE49-F238E27FC236}">
                <a16:creationId xmlns:a16="http://schemas.microsoft.com/office/drawing/2014/main" id="{D543B1B9-C83F-B4E9-2CC3-8A15B2E3C5B7}"/>
              </a:ext>
            </a:extLst>
          </p:cNvPr>
          <p:cNvSpPr>
            <a:spLocks noChangeArrowheads="1"/>
          </p:cNvSpPr>
          <p:nvPr/>
        </p:nvSpPr>
        <p:spPr bwMode="auto">
          <a:xfrm>
            <a:off x="453231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[ 4 ]</a:t>
            </a:r>
          </a:p>
        </p:txBody>
      </p:sp>
      <p:sp>
        <p:nvSpPr>
          <p:cNvPr id="51217" name="Rectangle 17">
            <a:extLst>
              <a:ext uri="{FF2B5EF4-FFF2-40B4-BE49-F238E27FC236}">
                <a16:creationId xmlns:a16="http://schemas.microsoft.com/office/drawing/2014/main" id="{F48422D2-79A8-7CC8-614A-0E9836929CCF}"/>
              </a:ext>
            </a:extLst>
          </p:cNvPr>
          <p:cNvSpPr>
            <a:spLocks noChangeArrowheads="1"/>
          </p:cNvSpPr>
          <p:nvPr/>
        </p:nvSpPr>
        <p:spPr bwMode="auto">
          <a:xfrm>
            <a:off x="550386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[ 5 ]</a:t>
            </a:r>
          </a:p>
        </p:txBody>
      </p:sp>
      <p:sp>
        <p:nvSpPr>
          <p:cNvPr id="51218" name="Rectangle 18">
            <a:extLst>
              <a:ext uri="{FF2B5EF4-FFF2-40B4-BE49-F238E27FC236}">
                <a16:creationId xmlns:a16="http://schemas.microsoft.com/office/drawing/2014/main" id="{A72AA8CE-155E-B20D-1EF0-AF9BB51DCAB5}"/>
              </a:ext>
            </a:extLst>
          </p:cNvPr>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19" name="Rectangle 19">
            <a:extLst>
              <a:ext uri="{FF2B5EF4-FFF2-40B4-BE49-F238E27FC236}">
                <a16:creationId xmlns:a16="http://schemas.microsoft.com/office/drawing/2014/main" id="{C99F2440-FC4C-49C9-943B-44E240E788FC}"/>
              </a:ext>
            </a:extLst>
          </p:cNvPr>
          <p:cNvSpPr>
            <a:spLocks noChangeArrowheads="1"/>
          </p:cNvSpPr>
          <p:nvPr/>
        </p:nvSpPr>
        <p:spPr bwMode="auto">
          <a:xfrm>
            <a:off x="7826375" y="4881563"/>
            <a:ext cx="977900"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[ 700]</a:t>
            </a:r>
          </a:p>
        </p:txBody>
      </p:sp>
      <p:grpSp>
        <p:nvGrpSpPr>
          <p:cNvPr id="51220" name="Group 20">
            <a:extLst>
              <a:ext uri="{FF2B5EF4-FFF2-40B4-BE49-F238E27FC236}">
                <a16:creationId xmlns:a16="http://schemas.microsoft.com/office/drawing/2014/main" id="{ED0B61F7-BF8D-7F43-A0D6-5B3C3E6D57FF}"/>
              </a:ext>
            </a:extLst>
          </p:cNvPr>
          <p:cNvGrpSpPr>
            <a:grpSpLocks/>
          </p:cNvGrpSpPr>
          <p:nvPr/>
        </p:nvGrpSpPr>
        <p:grpSpPr bwMode="auto">
          <a:xfrm>
            <a:off x="4598988" y="5475288"/>
            <a:ext cx="671512" cy="519112"/>
            <a:chOff x="2897" y="3449"/>
            <a:chExt cx="423" cy="327"/>
          </a:xfrm>
        </p:grpSpPr>
        <p:sp>
          <p:nvSpPr>
            <p:cNvPr id="51221" name="Rectangle 21">
              <a:extLst>
                <a:ext uri="{FF2B5EF4-FFF2-40B4-BE49-F238E27FC236}">
                  <a16:creationId xmlns:a16="http://schemas.microsoft.com/office/drawing/2014/main" id="{DC546970-22DC-E33A-33C4-209C4E26CBC7}"/>
                </a:ext>
              </a:extLst>
            </p:cNvPr>
            <p:cNvSpPr>
              <a:spLocks noChangeArrowheads="1"/>
            </p:cNvSpPr>
            <p:nvPr/>
          </p:nvSpPr>
          <p:spPr bwMode="auto">
            <a:xfrm>
              <a:off x="2897" y="3449"/>
              <a:ext cx="423"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506643548</a:t>
              </a:r>
            </a:p>
          </p:txBody>
        </p:sp>
        <p:pic>
          <p:nvPicPr>
            <p:cNvPr id="51222" name="Picture 22">
              <a:extLst>
                <a:ext uri="{FF2B5EF4-FFF2-40B4-BE49-F238E27FC236}">
                  <a16:creationId xmlns:a16="http://schemas.microsoft.com/office/drawing/2014/main" id="{600B50BF-9418-5D98-7D8F-B42B58DEF1D0}"/>
                </a:ext>
              </a:extLst>
            </p:cNvPr>
            <p:cNvPicPr>
              <a:picLocks noChangeArrowheads="1"/>
            </p:cNvPicPr>
            <p:nvPr/>
          </p:nvPicPr>
          <p:blipFill>
            <a:blip r:embed="rId3">
              <a:extLst>
                <a:ext uri="{28A0092B-C50C-407E-A947-70E740481C1C}">
                  <a14:useLocalDpi xmlns:a14="http://schemas.microsoft.com/office/drawing/2010/main" val="0"/>
                </a:ext>
              </a:extLst>
            </a:blip>
            <a:srcRect r="35910" b="42465"/>
            <a:stretch>
              <a:fillRect/>
            </a:stretch>
          </p:blipFill>
          <p:spPr bwMode="auto">
            <a:xfrm>
              <a:off x="2945" y="3524"/>
              <a:ext cx="257" cy="25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51223" name="Group 23">
            <a:extLst>
              <a:ext uri="{FF2B5EF4-FFF2-40B4-BE49-F238E27FC236}">
                <a16:creationId xmlns:a16="http://schemas.microsoft.com/office/drawing/2014/main" id="{D6440E79-9942-A37B-6891-4EEAD58C7780}"/>
              </a:ext>
            </a:extLst>
          </p:cNvPr>
          <p:cNvGrpSpPr>
            <a:grpSpLocks/>
          </p:cNvGrpSpPr>
          <p:nvPr/>
        </p:nvGrpSpPr>
        <p:grpSpPr bwMode="auto">
          <a:xfrm>
            <a:off x="2822575" y="5449888"/>
            <a:ext cx="671513" cy="569912"/>
            <a:chOff x="1778" y="3433"/>
            <a:chExt cx="423" cy="359"/>
          </a:xfrm>
        </p:grpSpPr>
        <p:sp>
          <p:nvSpPr>
            <p:cNvPr id="51224" name="Rectangle 24">
              <a:extLst>
                <a:ext uri="{FF2B5EF4-FFF2-40B4-BE49-F238E27FC236}">
                  <a16:creationId xmlns:a16="http://schemas.microsoft.com/office/drawing/2014/main" id="{EEC67F96-CB6F-A495-F2CE-5D84412B0E1B}"/>
                </a:ext>
              </a:extLst>
            </p:cNvPr>
            <p:cNvSpPr>
              <a:spLocks noChangeArrowheads="1"/>
            </p:cNvSpPr>
            <p:nvPr/>
          </p:nvSpPr>
          <p:spPr bwMode="auto">
            <a:xfrm>
              <a:off x="1778" y="3433"/>
              <a:ext cx="423"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233667136</a:t>
              </a:r>
            </a:p>
          </p:txBody>
        </p:sp>
        <p:pic>
          <p:nvPicPr>
            <p:cNvPr id="51225" name="Picture 25">
              <a:extLst>
                <a:ext uri="{FF2B5EF4-FFF2-40B4-BE49-F238E27FC236}">
                  <a16:creationId xmlns:a16="http://schemas.microsoft.com/office/drawing/2014/main" id="{38DB70C3-570C-8773-4D4A-770BA74E7E91}"/>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6" y="3488"/>
              <a:ext cx="327" cy="3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51226" name="Group 26">
            <a:extLst>
              <a:ext uri="{FF2B5EF4-FFF2-40B4-BE49-F238E27FC236}">
                <a16:creationId xmlns:a16="http://schemas.microsoft.com/office/drawing/2014/main" id="{7B0AD0A5-07CF-E2D9-526B-A1553B011511}"/>
              </a:ext>
            </a:extLst>
          </p:cNvPr>
          <p:cNvGrpSpPr>
            <a:grpSpLocks/>
          </p:cNvGrpSpPr>
          <p:nvPr/>
        </p:nvGrpSpPr>
        <p:grpSpPr bwMode="auto">
          <a:xfrm>
            <a:off x="1906588" y="5445125"/>
            <a:ext cx="619125" cy="577850"/>
            <a:chOff x="1201" y="3430"/>
            <a:chExt cx="390" cy="364"/>
          </a:xfrm>
        </p:grpSpPr>
        <p:sp>
          <p:nvSpPr>
            <p:cNvPr id="51227" name="Rectangle 27">
              <a:extLst>
                <a:ext uri="{FF2B5EF4-FFF2-40B4-BE49-F238E27FC236}">
                  <a16:creationId xmlns:a16="http://schemas.microsoft.com/office/drawing/2014/main" id="{E2856708-E095-0E50-0D77-21BD423C397F}"/>
                </a:ext>
              </a:extLst>
            </p:cNvPr>
            <p:cNvSpPr>
              <a:spLocks noChangeArrowheads="1"/>
            </p:cNvSpPr>
            <p:nvPr/>
          </p:nvSpPr>
          <p:spPr bwMode="auto">
            <a:xfrm>
              <a:off x="1201" y="3430"/>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281942902</a:t>
              </a:r>
            </a:p>
          </p:txBody>
        </p:sp>
        <p:pic>
          <p:nvPicPr>
            <p:cNvPr id="51228" name="Picture 28">
              <a:extLst>
                <a:ext uri="{FF2B5EF4-FFF2-40B4-BE49-F238E27FC236}">
                  <a16:creationId xmlns:a16="http://schemas.microsoft.com/office/drawing/2014/main" id="{0AE30B94-7C59-B4C9-B208-661269CE9A54}"/>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 y="3493"/>
              <a:ext cx="335" cy="30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51229" name="Group 29">
            <a:extLst>
              <a:ext uri="{FF2B5EF4-FFF2-40B4-BE49-F238E27FC236}">
                <a16:creationId xmlns:a16="http://schemas.microsoft.com/office/drawing/2014/main" id="{801F9639-92CB-3676-F0D7-DDF2430A351B}"/>
              </a:ext>
            </a:extLst>
          </p:cNvPr>
          <p:cNvGrpSpPr>
            <a:grpSpLocks/>
          </p:cNvGrpSpPr>
          <p:nvPr/>
        </p:nvGrpSpPr>
        <p:grpSpPr bwMode="auto">
          <a:xfrm>
            <a:off x="7764463" y="5480050"/>
            <a:ext cx="727075" cy="508000"/>
            <a:chOff x="4891" y="3452"/>
            <a:chExt cx="458" cy="320"/>
          </a:xfrm>
        </p:grpSpPr>
        <p:sp>
          <p:nvSpPr>
            <p:cNvPr id="51230" name="Rectangle 30">
              <a:extLst>
                <a:ext uri="{FF2B5EF4-FFF2-40B4-BE49-F238E27FC236}">
                  <a16:creationId xmlns:a16="http://schemas.microsoft.com/office/drawing/2014/main" id="{6CBA7427-0281-7B60-34C8-30613080CF36}"/>
                </a:ext>
              </a:extLst>
            </p:cNvPr>
            <p:cNvSpPr>
              <a:spLocks noChangeArrowheads="1"/>
            </p:cNvSpPr>
            <p:nvPr/>
          </p:nvSpPr>
          <p:spPr bwMode="auto">
            <a:xfrm>
              <a:off x="4928" y="3452"/>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155778322</a:t>
              </a:r>
            </a:p>
          </p:txBody>
        </p:sp>
        <p:pic>
          <p:nvPicPr>
            <p:cNvPr id="51231" name="Picture 31">
              <a:extLst>
                <a:ext uri="{FF2B5EF4-FFF2-40B4-BE49-F238E27FC236}">
                  <a16:creationId xmlns:a16="http://schemas.microsoft.com/office/drawing/2014/main" id="{5F9C4C0E-F77A-4CDE-C5F0-DB14306A7139}"/>
                </a:ext>
              </a:extLst>
            </p:cNvPr>
            <p:cNvPicPr>
              <a:picLocks noChangeArrowheads="1"/>
            </p:cNvPicPr>
            <p:nvPr/>
          </p:nvPicPr>
          <p:blipFill>
            <a:blip r:embed="rId6">
              <a:extLst>
                <a:ext uri="{28A0092B-C50C-407E-A947-70E740481C1C}">
                  <a14:useLocalDpi xmlns:a14="http://schemas.microsoft.com/office/drawing/2010/main" val="0"/>
                </a:ext>
              </a:extLst>
            </a:blip>
            <a:srcRect b="53265"/>
            <a:stretch>
              <a:fillRect/>
            </a:stretch>
          </p:blipFill>
          <p:spPr bwMode="auto">
            <a:xfrm>
              <a:off x="4891" y="3500"/>
              <a:ext cx="458" cy="27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51232" name="Group 32">
            <a:extLst>
              <a:ext uri="{FF2B5EF4-FFF2-40B4-BE49-F238E27FC236}">
                <a16:creationId xmlns:a16="http://schemas.microsoft.com/office/drawing/2014/main" id="{A7128233-8E81-F613-7505-63F48A462AE8}"/>
              </a:ext>
            </a:extLst>
          </p:cNvPr>
          <p:cNvGrpSpPr>
            <a:grpSpLocks/>
          </p:cNvGrpSpPr>
          <p:nvPr/>
        </p:nvGrpSpPr>
        <p:grpSpPr bwMode="auto">
          <a:xfrm>
            <a:off x="6596063" y="4014788"/>
            <a:ext cx="1311275" cy="2832100"/>
            <a:chOff x="4155" y="2529"/>
            <a:chExt cx="826" cy="1784"/>
          </a:xfrm>
        </p:grpSpPr>
        <p:sp useBgFill="1">
          <p:nvSpPr>
            <p:cNvPr id="51233" name="Freeform 33">
              <a:extLst>
                <a:ext uri="{FF2B5EF4-FFF2-40B4-BE49-F238E27FC236}">
                  <a16:creationId xmlns:a16="http://schemas.microsoft.com/office/drawing/2014/main" id="{55818A9A-7812-33D7-EDF0-F6C2AED980D8}"/>
                </a:ext>
              </a:extLst>
            </p:cNvPr>
            <p:cNvSpPr>
              <a:spLocks/>
            </p:cNvSpPr>
            <p:nvPr/>
          </p:nvSpPr>
          <p:spPr bwMode="auto">
            <a:xfrm>
              <a:off x="4155" y="2529"/>
              <a:ext cx="826" cy="1784"/>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Lst>
              <a:ahLst/>
              <a:cxnLst>
                <a:cxn ang="0">
                  <a:pos x="T0" y="T1"/>
                </a:cxn>
                <a:cxn ang="0">
                  <a:pos x="T2" y="T3"/>
                </a:cxn>
                <a:cxn ang="0">
                  <a:pos x="T4" y="T5"/>
                </a:cxn>
                <a:cxn ang="0">
                  <a:pos x="T6" y="T7"/>
                </a:cxn>
                <a:cxn ang="0">
                  <a:pos x="T8" y="T9"/>
                </a:cxn>
                <a:cxn ang="0">
                  <a:pos x="T10" y="T11"/>
                </a:cxn>
                <a:cxn ang="0">
                  <a:pos x="T12" y="T13"/>
                </a:cxn>
              </a:cxnLst>
              <a:rect l="0" t="0" r="r" b="b"/>
              <a:pathLst>
                <a:path w="826" h="1784">
                  <a:moveTo>
                    <a:pt x="334" y="0"/>
                  </a:moveTo>
                  <a:lnTo>
                    <a:pt x="0" y="955"/>
                  </a:lnTo>
                  <a:lnTo>
                    <a:pt x="101" y="1115"/>
                  </a:lnTo>
                  <a:lnTo>
                    <a:pt x="43" y="1227"/>
                  </a:lnTo>
                  <a:lnTo>
                    <a:pt x="242" y="1783"/>
                  </a:lnTo>
                  <a:lnTo>
                    <a:pt x="825" y="1167"/>
                  </a:lnTo>
                  <a:lnTo>
                    <a:pt x="334" y="0"/>
                  </a:lnTo>
                </a:path>
              </a:pathLst>
            </a:custGeom>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34" name="Rectangle 34">
              <a:extLst>
                <a:ext uri="{FF2B5EF4-FFF2-40B4-BE49-F238E27FC236}">
                  <a16:creationId xmlns:a16="http://schemas.microsoft.com/office/drawing/2014/main" id="{73BAE412-8BE0-A9B1-8DB5-617739302A18}"/>
                </a:ext>
              </a:extLst>
            </p:cNvPr>
            <p:cNvSpPr>
              <a:spLocks noChangeArrowheads="1"/>
            </p:cNvSpPr>
            <p:nvPr/>
          </p:nvSpPr>
          <p:spPr bwMode="auto">
            <a:xfrm>
              <a:off x="4354" y="3462"/>
              <a:ext cx="379"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 .</a:t>
              </a:r>
            </a:p>
          </p:txBody>
        </p:sp>
      </p:grpSp>
      <p:grpSp>
        <p:nvGrpSpPr>
          <p:cNvPr id="51235" name="Group 35">
            <a:extLst>
              <a:ext uri="{FF2B5EF4-FFF2-40B4-BE49-F238E27FC236}">
                <a16:creationId xmlns:a16="http://schemas.microsoft.com/office/drawing/2014/main" id="{7E15CBFA-94AD-4424-89AE-16ADA2FFE8B5}"/>
              </a:ext>
            </a:extLst>
          </p:cNvPr>
          <p:cNvGrpSpPr>
            <a:grpSpLocks/>
          </p:cNvGrpSpPr>
          <p:nvPr/>
        </p:nvGrpSpPr>
        <p:grpSpPr bwMode="auto">
          <a:xfrm>
            <a:off x="3713163" y="5465763"/>
            <a:ext cx="619125" cy="558800"/>
            <a:chOff x="2339" y="3443"/>
            <a:chExt cx="390" cy="352"/>
          </a:xfrm>
        </p:grpSpPr>
        <p:pic>
          <p:nvPicPr>
            <p:cNvPr id="51236" name="Picture 36">
              <a:extLst>
                <a:ext uri="{FF2B5EF4-FFF2-40B4-BE49-F238E27FC236}">
                  <a16:creationId xmlns:a16="http://schemas.microsoft.com/office/drawing/2014/main" id="{7B80DA03-2EA6-6226-D761-977F3F8D9B39}"/>
                </a:ext>
              </a:extLst>
            </p:cNvPr>
            <p:cNvPicPr>
              <a:picLocks noChangeArrowheads="1"/>
            </p:cNvPicPr>
            <p:nvPr/>
          </p:nvPicPr>
          <p:blipFill>
            <a:blip r:embed="rId7">
              <a:extLst>
                <a:ext uri="{28A0092B-C50C-407E-A947-70E740481C1C}">
                  <a14:useLocalDpi xmlns:a14="http://schemas.microsoft.com/office/drawing/2010/main" val="0"/>
                </a:ext>
              </a:extLst>
            </a:blip>
            <a:srcRect l="51312" b="42639"/>
            <a:stretch>
              <a:fillRect/>
            </a:stretch>
          </p:blipFill>
          <p:spPr bwMode="auto">
            <a:xfrm>
              <a:off x="2369" y="3495"/>
              <a:ext cx="334" cy="3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237" name="Rectangle 37">
              <a:extLst>
                <a:ext uri="{FF2B5EF4-FFF2-40B4-BE49-F238E27FC236}">
                  <a16:creationId xmlns:a16="http://schemas.microsoft.com/office/drawing/2014/main" id="{0F2C8483-73F1-5852-9E19-153D3BDF89FC}"/>
                </a:ext>
              </a:extLst>
            </p:cNvPr>
            <p:cNvSpPr>
              <a:spLocks noChangeArrowheads="1"/>
            </p:cNvSpPr>
            <p:nvPr/>
          </p:nvSpPr>
          <p:spPr bwMode="auto">
            <a:xfrm>
              <a:off x="2339" y="3443"/>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580625685</a:t>
              </a:r>
            </a:p>
          </p:txBody>
        </p:sp>
      </p:grpSp>
      <p:grpSp>
        <p:nvGrpSpPr>
          <p:cNvPr id="51238" name="Group 38">
            <a:extLst>
              <a:ext uri="{FF2B5EF4-FFF2-40B4-BE49-F238E27FC236}">
                <a16:creationId xmlns:a16="http://schemas.microsoft.com/office/drawing/2014/main" id="{07FB86F9-DABB-367F-61B2-580F2DF86560}"/>
              </a:ext>
            </a:extLst>
          </p:cNvPr>
          <p:cNvGrpSpPr>
            <a:grpSpLocks/>
          </p:cNvGrpSpPr>
          <p:nvPr/>
        </p:nvGrpSpPr>
        <p:grpSpPr bwMode="auto">
          <a:xfrm>
            <a:off x="5548313" y="5454650"/>
            <a:ext cx="619125" cy="550863"/>
            <a:chOff x="3495" y="3436"/>
            <a:chExt cx="390" cy="347"/>
          </a:xfrm>
        </p:grpSpPr>
        <p:pic>
          <p:nvPicPr>
            <p:cNvPr id="51239" name="Picture 39">
              <a:extLst>
                <a:ext uri="{FF2B5EF4-FFF2-40B4-BE49-F238E27FC236}">
                  <a16:creationId xmlns:a16="http://schemas.microsoft.com/office/drawing/2014/main" id="{B136A7AC-B7E7-7413-ABE5-CB22B0B42595}"/>
                </a:ext>
              </a:extLst>
            </p:cNvPr>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30" y="3511"/>
              <a:ext cx="295" cy="27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240" name="Rectangle 40">
              <a:extLst>
                <a:ext uri="{FF2B5EF4-FFF2-40B4-BE49-F238E27FC236}">
                  <a16:creationId xmlns:a16="http://schemas.microsoft.com/office/drawing/2014/main" id="{38260294-8AEA-CAA5-D1D0-953D23D0116F}"/>
                </a:ext>
              </a:extLst>
            </p:cNvPr>
            <p:cNvSpPr>
              <a:spLocks noChangeArrowheads="1"/>
            </p:cNvSpPr>
            <p:nvPr/>
          </p:nvSpPr>
          <p:spPr bwMode="auto">
            <a:xfrm>
              <a:off x="3495" y="3436"/>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701466868</a:t>
              </a:r>
            </a:p>
          </p:txBody>
        </p:sp>
      </p:grpSp>
      <p:sp>
        <p:nvSpPr>
          <p:cNvPr id="51241" name="AutoShape 41">
            <a:extLst>
              <a:ext uri="{FF2B5EF4-FFF2-40B4-BE49-F238E27FC236}">
                <a16:creationId xmlns:a16="http://schemas.microsoft.com/office/drawing/2014/main" id="{8CFD4729-89EE-DF8A-CC37-FD6F325D9CC4}"/>
              </a:ext>
            </a:extLst>
          </p:cNvPr>
          <p:cNvSpPr>
            <a:spLocks noChangeArrowheads="1"/>
          </p:cNvSpPr>
          <p:nvPr/>
        </p:nvSpPr>
        <p:spPr bwMode="auto">
          <a:xfrm>
            <a:off x="4676775" y="3746500"/>
            <a:ext cx="1771650" cy="976313"/>
          </a:xfrm>
          <a:prstGeom prst="wedgeRoundRectCallout">
            <a:avLst>
              <a:gd name="adj1" fmla="val -41671"/>
              <a:gd name="adj2" fmla="val 66667"/>
              <a:gd name="adj3" fmla="val 16667"/>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eaLnBrk="0" hangingPunct="0"/>
            <a:r>
              <a:rPr lang="en-US" altLang="en-US" b="1"/>
              <a:t>Please</a:t>
            </a:r>
          </a:p>
          <a:p>
            <a:pPr algn="ctr" eaLnBrk="0" hangingPunct="0"/>
            <a:r>
              <a:rPr lang="en-US" altLang="en-US" b="1"/>
              <a:t>delete me.</a:t>
            </a:r>
          </a:p>
        </p:txBody>
      </p:sp>
      <p:sp>
        <p:nvSpPr>
          <p:cNvPr id="2" name="Slide Number Placeholder 1">
            <a:extLst>
              <a:ext uri="{FF2B5EF4-FFF2-40B4-BE49-F238E27FC236}">
                <a16:creationId xmlns:a16="http://schemas.microsoft.com/office/drawing/2014/main" id="{C6895EF0-4454-1319-889E-94330165382C}"/>
              </a:ext>
            </a:extLst>
          </p:cNvPr>
          <p:cNvSpPr>
            <a:spLocks noGrp="1"/>
          </p:cNvSpPr>
          <p:nvPr>
            <p:ph type="sldNum" sz="quarter" idx="12"/>
          </p:nvPr>
        </p:nvSpPr>
        <p:spPr/>
        <p:txBody>
          <a:bodyPr/>
          <a:lstStyle/>
          <a:p>
            <a:fld id="{B3B5D61E-8C2A-42EE-BA4A-B98A506006DA}" type="slidenum">
              <a:rPr lang="en-US" altLang="en-US" smtClean="0"/>
              <a:pPr/>
              <a:t>23</a:t>
            </a:fld>
            <a:endParaRPr lang="en-US" altLang="en-US"/>
          </a:p>
        </p:txBody>
      </p:sp>
    </p:spTree>
  </p:cSld>
  <p:clrMapOvr>
    <a:masterClrMapping/>
  </p:clrMapOvr>
  <p:transition>
    <p:pull dir="l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C89AD12C-16C6-987C-9A8C-4655B079B17A}"/>
              </a:ext>
            </a:extLst>
          </p:cNvPr>
          <p:cNvSpPr>
            <a:spLocks noGrp="1" noChangeArrowheads="1"/>
          </p:cNvSpPr>
          <p:nvPr>
            <p:ph type="title"/>
          </p:nvPr>
        </p:nvSpPr>
        <p:spPr>
          <a:noFill/>
          <a:ln/>
          <a:effectLst>
            <a:outerShdw dist="107763" dir="2700000" algn="ctr" rotWithShape="0">
              <a:schemeClr val="bg2"/>
            </a:outerShdw>
          </a:effectLst>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a:t>Deleting a Record</a:t>
            </a:r>
          </a:p>
        </p:txBody>
      </p:sp>
      <p:sp>
        <p:nvSpPr>
          <p:cNvPr id="53251" name="Rectangle 3">
            <a:extLst>
              <a:ext uri="{FF2B5EF4-FFF2-40B4-BE49-F238E27FC236}">
                <a16:creationId xmlns:a16="http://schemas.microsoft.com/office/drawing/2014/main" id="{15F168A0-D120-522D-6E7C-E8D54083A0CE}"/>
              </a:ext>
            </a:extLst>
          </p:cNvPr>
          <p:cNvSpPr>
            <a:spLocks noGrp="1" noChangeArrowheads="1"/>
          </p:cNvSpPr>
          <p:nvPr>
            <p:ph sz="half" idx="1"/>
          </p:nvPr>
        </p:nvSpPr>
        <p:spPr>
          <a:xfrm>
            <a:off x="685800" y="1774825"/>
            <a:ext cx="8294688" cy="4114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sz="2800"/>
              <a:t>Records may also be deleted from a hash table.</a:t>
            </a:r>
          </a:p>
          <a:p>
            <a:r>
              <a:rPr lang="en-US" altLang="en-US" sz="2800"/>
              <a:t>But the location must not be left as an ordinary "empty spot" since that could interfere with searches.</a:t>
            </a:r>
          </a:p>
        </p:txBody>
      </p:sp>
      <p:sp useBgFill="1">
        <p:nvSpPr>
          <p:cNvPr id="53252" name="Freeform 4">
            <a:extLst>
              <a:ext uri="{FF2B5EF4-FFF2-40B4-BE49-F238E27FC236}">
                <a16:creationId xmlns:a16="http://schemas.microsoft.com/office/drawing/2014/main" id="{46AC07C5-6F37-F8BB-927E-2EBD7359E163}"/>
              </a:ext>
            </a:extLst>
          </p:cNvPr>
          <p:cNvSpPr>
            <a:spLocks/>
          </p:cNvSpPr>
          <p:nvPr/>
        </p:nvSpPr>
        <p:spPr bwMode="auto">
          <a:xfrm>
            <a:off x="6818313" y="3355975"/>
            <a:ext cx="1311275" cy="2832100"/>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Lst>
            <a:ahLst/>
            <a:cxnLst>
              <a:cxn ang="0">
                <a:pos x="T0" y="T1"/>
              </a:cxn>
              <a:cxn ang="0">
                <a:pos x="T2" y="T3"/>
              </a:cxn>
              <a:cxn ang="0">
                <a:pos x="T4" y="T5"/>
              </a:cxn>
              <a:cxn ang="0">
                <a:pos x="T6" y="T7"/>
              </a:cxn>
              <a:cxn ang="0">
                <a:pos x="T8" y="T9"/>
              </a:cxn>
              <a:cxn ang="0">
                <a:pos x="T10" y="T11"/>
              </a:cxn>
              <a:cxn ang="0">
                <a:pos x="T12" y="T13"/>
              </a:cxn>
            </a:cxnLst>
            <a:rect l="0" t="0" r="r" b="b"/>
            <a:pathLst>
              <a:path w="826" h="1784">
                <a:moveTo>
                  <a:pt x="334" y="0"/>
                </a:moveTo>
                <a:lnTo>
                  <a:pt x="0" y="955"/>
                </a:lnTo>
                <a:lnTo>
                  <a:pt x="101" y="1115"/>
                </a:lnTo>
                <a:lnTo>
                  <a:pt x="43" y="1227"/>
                </a:lnTo>
                <a:lnTo>
                  <a:pt x="242" y="1783"/>
                </a:lnTo>
                <a:lnTo>
                  <a:pt x="825" y="1167"/>
                </a:lnTo>
                <a:lnTo>
                  <a:pt x="334" y="0"/>
                </a:lnTo>
              </a:path>
            </a:pathLst>
          </a:custGeom>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253" name="Rectangle 5">
            <a:extLst>
              <a:ext uri="{FF2B5EF4-FFF2-40B4-BE49-F238E27FC236}">
                <a16:creationId xmlns:a16="http://schemas.microsoft.com/office/drawing/2014/main" id="{61BDFD89-B07A-43D7-7E22-144D0D6C196F}"/>
              </a:ext>
            </a:extLst>
          </p:cNvPr>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54" name="Line 6">
            <a:extLst>
              <a:ext uri="{FF2B5EF4-FFF2-40B4-BE49-F238E27FC236}">
                <a16:creationId xmlns:a16="http://schemas.microsoft.com/office/drawing/2014/main" id="{CE2FD1C7-FF48-5C75-B38B-CAC9D4FC7609}"/>
              </a:ext>
            </a:extLst>
          </p:cNvPr>
          <p:cNvSpPr>
            <a:spLocks noChangeShapeType="1"/>
          </p:cNvSpPr>
          <p:nvPr/>
        </p:nvSpPr>
        <p:spPr bwMode="auto">
          <a:xfrm>
            <a:off x="1752600" y="5338763"/>
            <a:ext cx="0"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255" name="Line 7">
            <a:extLst>
              <a:ext uri="{FF2B5EF4-FFF2-40B4-BE49-F238E27FC236}">
                <a16:creationId xmlns:a16="http://schemas.microsoft.com/office/drawing/2014/main" id="{C01FBEE3-4BA7-D536-1D51-ABD7C2B15460}"/>
              </a:ext>
            </a:extLst>
          </p:cNvPr>
          <p:cNvSpPr>
            <a:spLocks noChangeShapeType="1"/>
          </p:cNvSpPr>
          <p:nvPr/>
        </p:nvSpPr>
        <p:spPr bwMode="auto">
          <a:xfrm>
            <a:off x="2667000" y="5338763"/>
            <a:ext cx="0"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256" name="Line 8">
            <a:extLst>
              <a:ext uri="{FF2B5EF4-FFF2-40B4-BE49-F238E27FC236}">
                <a16:creationId xmlns:a16="http://schemas.microsoft.com/office/drawing/2014/main" id="{4562BCEA-7E5F-FBC0-E066-CB18259CD173}"/>
              </a:ext>
            </a:extLst>
          </p:cNvPr>
          <p:cNvSpPr>
            <a:spLocks noChangeShapeType="1"/>
          </p:cNvSpPr>
          <p:nvPr/>
        </p:nvSpPr>
        <p:spPr bwMode="auto">
          <a:xfrm>
            <a:off x="3579813" y="5338763"/>
            <a:ext cx="1587"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257" name="Line 9">
            <a:extLst>
              <a:ext uri="{FF2B5EF4-FFF2-40B4-BE49-F238E27FC236}">
                <a16:creationId xmlns:a16="http://schemas.microsoft.com/office/drawing/2014/main" id="{4AAE1327-FAA9-8AFB-C333-781B4165D764}"/>
              </a:ext>
            </a:extLst>
          </p:cNvPr>
          <p:cNvSpPr>
            <a:spLocks noChangeShapeType="1"/>
          </p:cNvSpPr>
          <p:nvPr/>
        </p:nvSpPr>
        <p:spPr bwMode="auto">
          <a:xfrm>
            <a:off x="4495800" y="5341938"/>
            <a:ext cx="0" cy="7842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258" name="Line 10">
            <a:extLst>
              <a:ext uri="{FF2B5EF4-FFF2-40B4-BE49-F238E27FC236}">
                <a16:creationId xmlns:a16="http://schemas.microsoft.com/office/drawing/2014/main" id="{12DFFA92-80BD-9701-00B9-066638AD1BB4}"/>
              </a:ext>
            </a:extLst>
          </p:cNvPr>
          <p:cNvSpPr>
            <a:spLocks noChangeShapeType="1"/>
          </p:cNvSpPr>
          <p:nvPr/>
        </p:nvSpPr>
        <p:spPr bwMode="auto">
          <a:xfrm>
            <a:off x="5410200" y="5341938"/>
            <a:ext cx="0" cy="7842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259" name="Line 11">
            <a:extLst>
              <a:ext uri="{FF2B5EF4-FFF2-40B4-BE49-F238E27FC236}">
                <a16:creationId xmlns:a16="http://schemas.microsoft.com/office/drawing/2014/main" id="{D69ADA55-CB2D-40EE-E67F-1C1F8B1344CA}"/>
              </a:ext>
            </a:extLst>
          </p:cNvPr>
          <p:cNvSpPr>
            <a:spLocks noChangeShapeType="1"/>
          </p:cNvSpPr>
          <p:nvPr/>
        </p:nvSpPr>
        <p:spPr bwMode="auto">
          <a:xfrm>
            <a:off x="6324600" y="5337175"/>
            <a:ext cx="0" cy="7937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260" name="Rectangle 12">
            <a:extLst>
              <a:ext uri="{FF2B5EF4-FFF2-40B4-BE49-F238E27FC236}">
                <a16:creationId xmlns:a16="http://schemas.microsoft.com/office/drawing/2014/main" id="{84B74D4E-B879-C7C2-9035-603A1D72BC56}"/>
              </a:ext>
            </a:extLst>
          </p:cNvPr>
          <p:cNvSpPr>
            <a:spLocks noChangeArrowheads="1"/>
          </p:cNvSpPr>
          <p:nvPr/>
        </p:nvSpPr>
        <p:spPr bwMode="auto">
          <a:xfrm>
            <a:off x="962025"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[ 0 ]</a:t>
            </a:r>
          </a:p>
        </p:txBody>
      </p:sp>
      <p:sp>
        <p:nvSpPr>
          <p:cNvPr id="53261" name="Rectangle 13">
            <a:extLst>
              <a:ext uri="{FF2B5EF4-FFF2-40B4-BE49-F238E27FC236}">
                <a16:creationId xmlns:a16="http://schemas.microsoft.com/office/drawing/2014/main" id="{244B24A2-1862-3858-7954-B749937D7386}"/>
              </a:ext>
            </a:extLst>
          </p:cNvPr>
          <p:cNvSpPr>
            <a:spLocks noChangeArrowheads="1"/>
          </p:cNvSpPr>
          <p:nvPr/>
        </p:nvSpPr>
        <p:spPr bwMode="auto">
          <a:xfrm>
            <a:off x="1822450"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[ 1 ]</a:t>
            </a:r>
          </a:p>
        </p:txBody>
      </p:sp>
      <p:sp>
        <p:nvSpPr>
          <p:cNvPr id="53262" name="Rectangle 14">
            <a:extLst>
              <a:ext uri="{FF2B5EF4-FFF2-40B4-BE49-F238E27FC236}">
                <a16:creationId xmlns:a16="http://schemas.microsoft.com/office/drawing/2014/main" id="{DA1CFF17-F4E1-FB64-75C0-2AE92FB4708E}"/>
              </a:ext>
            </a:extLst>
          </p:cNvPr>
          <p:cNvSpPr>
            <a:spLocks noChangeArrowheads="1"/>
          </p:cNvSpPr>
          <p:nvPr/>
        </p:nvSpPr>
        <p:spPr bwMode="auto">
          <a:xfrm>
            <a:off x="2736850"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[ 2 ]</a:t>
            </a:r>
          </a:p>
        </p:txBody>
      </p:sp>
      <p:sp>
        <p:nvSpPr>
          <p:cNvPr id="53263" name="Rectangle 15">
            <a:extLst>
              <a:ext uri="{FF2B5EF4-FFF2-40B4-BE49-F238E27FC236}">
                <a16:creationId xmlns:a16="http://schemas.microsoft.com/office/drawing/2014/main" id="{FDD9803F-B58D-FAED-64F8-60F9C1B26434}"/>
              </a:ext>
            </a:extLst>
          </p:cNvPr>
          <p:cNvSpPr>
            <a:spLocks noChangeArrowheads="1"/>
          </p:cNvSpPr>
          <p:nvPr/>
        </p:nvSpPr>
        <p:spPr bwMode="auto">
          <a:xfrm>
            <a:off x="361791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[ 3 ]</a:t>
            </a:r>
          </a:p>
        </p:txBody>
      </p:sp>
      <p:sp>
        <p:nvSpPr>
          <p:cNvPr id="53264" name="Rectangle 16">
            <a:extLst>
              <a:ext uri="{FF2B5EF4-FFF2-40B4-BE49-F238E27FC236}">
                <a16:creationId xmlns:a16="http://schemas.microsoft.com/office/drawing/2014/main" id="{62C811E4-3507-7C4F-17BC-87D84FC89A45}"/>
              </a:ext>
            </a:extLst>
          </p:cNvPr>
          <p:cNvSpPr>
            <a:spLocks noChangeArrowheads="1"/>
          </p:cNvSpPr>
          <p:nvPr/>
        </p:nvSpPr>
        <p:spPr bwMode="auto">
          <a:xfrm>
            <a:off x="453231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[ 4 ]</a:t>
            </a:r>
          </a:p>
        </p:txBody>
      </p:sp>
      <p:sp>
        <p:nvSpPr>
          <p:cNvPr id="53265" name="Rectangle 17">
            <a:extLst>
              <a:ext uri="{FF2B5EF4-FFF2-40B4-BE49-F238E27FC236}">
                <a16:creationId xmlns:a16="http://schemas.microsoft.com/office/drawing/2014/main" id="{5114112E-B715-6809-38D2-F582FDDA59D5}"/>
              </a:ext>
            </a:extLst>
          </p:cNvPr>
          <p:cNvSpPr>
            <a:spLocks noChangeArrowheads="1"/>
          </p:cNvSpPr>
          <p:nvPr/>
        </p:nvSpPr>
        <p:spPr bwMode="auto">
          <a:xfrm>
            <a:off x="550386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[ 5 ]</a:t>
            </a:r>
          </a:p>
        </p:txBody>
      </p:sp>
      <p:sp>
        <p:nvSpPr>
          <p:cNvPr id="53266" name="Rectangle 18">
            <a:extLst>
              <a:ext uri="{FF2B5EF4-FFF2-40B4-BE49-F238E27FC236}">
                <a16:creationId xmlns:a16="http://schemas.microsoft.com/office/drawing/2014/main" id="{C955E53C-5BAB-636F-38FC-A0E3119D6099}"/>
              </a:ext>
            </a:extLst>
          </p:cNvPr>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67" name="Rectangle 19">
            <a:extLst>
              <a:ext uri="{FF2B5EF4-FFF2-40B4-BE49-F238E27FC236}">
                <a16:creationId xmlns:a16="http://schemas.microsoft.com/office/drawing/2014/main" id="{97A466BE-F388-A0D1-4210-C2E21B28184A}"/>
              </a:ext>
            </a:extLst>
          </p:cNvPr>
          <p:cNvSpPr>
            <a:spLocks noChangeArrowheads="1"/>
          </p:cNvSpPr>
          <p:nvPr/>
        </p:nvSpPr>
        <p:spPr bwMode="auto">
          <a:xfrm>
            <a:off x="7826375" y="4881563"/>
            <a:ext cx="977900"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[ 700]</a:t>
            </a:r>
          </a:p>
        </p:txBody>
      </p:sp>
      <p:grpSp>
        <p:nvGrpSpPr>
          <p:cNvPr id="53268" name="Group 20">
            <a:extLst>
              <a:ext uri="{FF2B5EF4-FFF2-40B4-BE49-F238E27FC236}">
                <a16:creationId xmlns:a16="http://schemas.microsoft.com/office/drawing/2014/main" id="{6AC4CAA7-0874-859C-3B6B-A8F219C9E3F8}"/>
              </a:ext>
            </a:extLst>
          </p:cNvPr>
          <p:cNvGrpSpPr>
            <a:grpSpLocks/>
          </p:cNvGrpSpPr>
          <p:nvPr/>
        </p:nvGrpSpPr>
        <p:grpSpPr bwMode="auto">
          <a:xfrm>
            <a:off x="2822575" y="5449888"/>
            <a:ext cx="671513" cy="569912"/>
            <a:chOff x="1778" y="3433"/>
            <a:chExt cx="423" cy="359"/>
          </a:xfrm>
        </p:grpSpPr>
        <p:sp>
          <p:nvSpPr>
            <p:cNvPr id="53269" name="Rectangle 21">
              <a:extLst>
                <a:ext uri="{FF2B5EF4-FFF2-40B4-BE49-F238E27FC236}">
                  <a16:creationId xmlns:a16="http://schemas.microsoft.com/office/drawing/2014/main" id="{FAD8F65E-604C-D6BB-FB40-45A52A4FE84E}"/>
                </a:ext>
              </a:extLst>
            </p:cNvPr>
            <p:cNvSpPr>
              <a:spLocks noChangeArrowheads="1"/>
            </p:cNvSpPr>
            <p:nvPr/>
          </p:nvSpPr>
          <p:spPr bwMode="auto">
            <a:xfrm>
              <a:off x="1778" y="3433"/>
              <a:ext cx="423"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233667136</a:t>
              </a:r>
            </a:p>
          </p:txBody>
        </p:sp>
        <p:pic>
          <p:nvPicPr>
            <p:cNvPr id="53270" name="Picture 22">
              <a:extLst>
                <a:ext uri="{FF2B5EF4-FFF2-40B4-BE49-F238E27FC236}">
                  <a16:creationId xmlns:a16="http://schemas.microsoft.com/office/drawing/2014/main" id="{E7A537BB-84A1-9283-022B-EC684E446AE6}"/>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6" y="3488"/>
              <a:ext cx="327" cy="3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53271" name="Group 23">
            <a:extLst>
              <a:ext uri="{FF2B5EF4-FFF2-40B4-BE49-F238E27FC236}">
                <a16:creationId xmlns:a16="http://schemas.microsoft.com/office/drawing/2014/main" id="{837DBAA9-BA6F-9846-F37D-5AEC2C920B8B}"/>
              </a:ext>
            </a:extLst>
          </p:cNvPr>
          <p:cNvGrpSpPr>
            <a:grpSpLocks/>
          </p:cNvGrpSpPr>
          <p:nvPr/>
        </p:nvGrpSpPr>
        <p:grpSpPr bwMode="auto">
          <a:xfrm>
            <a:off x="1906588" y="5445125"/>
            <a:ext cx="619125" cy="577850"/>
            <a:chOff x="1201" y="3430"/>
            <a:chExt cx="390" cy="364"/>
          </a:xfrm>
        </p:grpSpPr>
        <p:sp>
          <p:nvSpPr>
            <p:cNvPr id="53272" name="Rectangle 24">
              <a:extLst>
                <a:ext uri="{FF2B5EF4-FFF2-40B4-BE49-F238E27FC236}">
                  <a16:creationId xmlns:a16="http://schemas.microsoft.com/office/drawing/2014/main" id="{54A35C3B-1011-6F3F-E5E8-C0A65263DD62}"/>
                </a:ext>
              </a:extLst>
            </p:cNvPr>
            <p:cNvSpPr>
              <a:spLocks noChangeArrowheads="1"/>
            </p:cNvSpPr>
            <p:nvPr/>
          </p:nvSpPr>
          <p:spPr bwMode="auto">
            <a:xfrm>
              <a:off x="1201" y="3430"/>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281942902</a:t>
              </a:r>
            </a:p>
          </p:txBody>
        </p:sp>
        <p:pic>
          <p:nvPicPr>
            <p:cNvPr id="53273" name="Picture 25">
              <a:extLst>
                <a:ext uri="{FF2B5EF4-FFF2-40B4-BE49-F238E27FC236}">
                  <a16:creationId xmlns:a16="http://schemas.microsoft.com/office/drawing/2014/main" id="{A36C70F4-B1A1-7961-89D5-3FC30980AE50}"/>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 y="3493"/>
              <a:ext cx="335" cy="30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53274" name="Group 26">
            <a:extLst>
              <a:ext uri="{FF2B5EF4-FFF2-40B4-BE49-F238E27FC236}">
                <a16:creationId xmlns:a16="http://schemas.microsoft.com/office/drawing/2014/main" id="{20ADF7E4-2680-423C-1270-D0BDACDFB67C}"/>
              </a:ext>
            </a:extLst>
          </p:cNvPr>
          <p:cNvGrpSpPr>
            <a:grpSpLocks/>
          </p:cNvGrpSpPr>
          <p:nvPr/>
        </p:nvGrpSpPr>
        <p:grpSpPr bwMode="auto">
          <a:xfrm>
            <a:off x="7764463" y="5480050"/>
            <a:ext cx="727075" cy="508000"/>
            <a:chOff x="4891" y="3452"/>
            <a:chExt cx="458" cy="320"/>
          </a:xfrm>
        </p:grpSpPr>
        <p:sp>
          <p:nvSpPr>
            <p:cNvPr id="53275" name="Rectangle 27">
              <a:extLst>
                <a:ext uri="{FF2B5EF4-FFF2-40B4-BE49-F238E27FC236}">
                  <a16:creationId xmlns:a16="http://schemas.microsoft.com/office/drawing/2014/main" id="{B9AF1E19-500D-6C47-3B13-1833EA3C9366}"/>
                </a:ext>
              </a:extLst>
            </p:cNvPr>
            <p:cNvSpPr>
              <a:spLocks noChangeArrowheads="1"/>
            </p:cNvSpPr>
            <p:nvPr/>
          </p:nvSpPr>
          <p:spPr bwMode="auto">
            <a:xfrm>
              <a:off x="4928" y="3452"/>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155778322</a:t>
              </a:r>
            </a:p>
          </p:txBody>
        </p:sp>
        <p:pic>
          <p:nvPicPr>
            <p:cNvPr id="53276" name="Picture 28">
              <a:extLst>
                <a:ext uri="{FF2B5EF4-FFF2-40B4-BE49-F238E27FC236}">
                  <a16:creationId xmlns:a16="http://schemas.microsoft.com/office/drawing/2014/main" id="{F45F379B-5B8C-A55B-123C-9171FECF07C2}"/>
                </a:ext>
              </a:extLst>
            </p:cNvPr>
            <p:cNvPicPr>
              <a:picLocks noChangeArrowheads="1"/>
            </p:cNvPicPr>
            <p:nvPr/>
          </p:nvPicPr>
          <p:blipFill>
            <a:blip r:embed="rId5">
              <a:extLst>
                <a:ext uri="{28A0092B-C50C-407E-A947-70E740481C1C}">
                  <a14:useLocalDpi xmlns:a14="http://schemas.microsoft.com/office/drawing/2010/main" val="0"/>
                </a:ext>
              </a:extLst>
            </a:blip>
            <a:srcRect b="53265"/>
            <a:stretch>
              <a:fillRect/>
            </a:stretch>
          </p:blipFill>
          <p:spPr bwMode="auto">
            <a:xfrm>
              <a:off x="4891" y="3500"/>
              <a:ext cx="458" cy="27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53277" name="Group 29">
            <a:extLst>
              <a:ext uri="{FF2B5EF4-FFF2-40B4-BE49-F238E27FC236}">
                <a16:creationId xmlns:a16="http://schemas.microsoft.com/office/drawing/2014/main" id="{17B729A0-F5F6-A56F-D697-7A4B4F4D1A28}"/>
              </a:ext>
            </a:extLst>
          </p:cNvPr>
          <p:cNvGrpSpPr>
            <a:grpSpLocks/>
          </p:cNvGrpSpPr>
          <p:nvPr/>
        </p:nvGrpSpPr>
        <p:grpSpPr bwMode="auto">
          <a:xfrm>
            <a:off x="6596063" y="4014788"/>
            <a:ext cx="1311275" cy="2832100"/>
            <a:chOff x="4155" y="2529"/>
            <a:chExt cx="826" cy="1784"/>
          </a:xfrm>
        </p:grpSpPr>
        <p:sp useBgFill="1">
          <p:nvSpPr>
            <p:cNvPr id="53278" name="Freeform 30">
              <a:extLst>
                <a:ext uri="{FF2B5EF4-FFF2-40B4-BE49-F238E27FC236}">
                  <a16:creationId xmlns:a16="http://schemas.microsoft.com/office/drawing/2014/main" id="{5E635AAF-33A1-36B0-052B-76BCC819555A}"/>
                </a:ext>
              </a:extLst>
            </p:cNvPr>
            <p:cNvSpPr>
              <a:spLocks/>
            </p:cNvSpPr>
            <p:nvPr/>
          </p:nvSpPr>
          <p:spPr bwMode="auto">
            <a:xfrm>
              <a:off x="4155" y="2529"/>
              <a:ext cx="826" cy="1784"/>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Lst>
              <a:ahLst/>
              <a:cxnLst>
                <a:cxn ang="0">
                  <a:pos x="T0" y="T1"/>
                </a:cxn>
                <a:cxn ang="0">
                  <a:pos x="T2" y="T3"/>
                </a:cxn>
                <a:cxn ang="0">
                  <a:pos x="T4" y="T5"/>
                </a:cxn>
                <a:cxn ang="0">
                  <a:pos x="T6" y="T7"/>
                </a:cxn>
                <a:cxn ang="0">
                  <a:pos x="T8" y="T9"/>
                </a:cxn>
                <a:cxn ang="0">
                  <a:pos x="T10" y="T11"/>
                </a:cxn>
                <a:cxn ang="0">
                  <a:pos x="T12" y="T13"/>
                </a:cxn>
              </a:cxnLst>
              <a:rect l="0" t="0" r="r" b="b"/>
              <a:pathLst>
                <a:path w="826" h="1784">
                  <a:moveTo>
                    <a:pt x="334" y="0"/>
                  </a:moveTo>
                  <a:lnTo>
                    <a:pt x="0" y="955"/>
                  </a:lnTo>
                  <a:lnTo>
                    <a:pt x="101" y="1115"/>
                  </a:lnTo>
                  <a:lnTo>
                    <a:pt x="43" y="1227"/>
                  </a:lnTo>
                  <a:lnTo>
                    <a:pt x="242" y="1783"/>
                  </a:lnTo>
                  <a:lnTo>
                    <a:pt x="825" y="1167"/>
                  </a:lnTo>
                  <a:lnTo>
                    <a:pt x="334" y="0"/>
                  </a:lnTo>
                </a:path>
              </a:pathLst>
            </a:custGeom>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279" name="Rectangle 31">
              <a:extLst>
                <a:ext uri="{FF2B5EF4-FFF2-40B4-BE49-F238E27FC236}">
                  <a16:creationId xmlns:a16="http://schemas.microsoft.com/office/drawing/2014/main" id="{C54C7C6E-C4A3-212A-ACE0-5CE4640F5EC3}"/>
                </a:ext>
              </a:extLst>
            </p:cNvPr>
            <p:cNvSpPr>
              <a:spLocks noChangeArrowheads="1"/>
            </p:cNvSpPr>
            <p:nvPr/>
          </p:nvSpPr>
          <p:spPr bwMode="auto">
            <a:xfrm>
              <a:off x="4354" y="3462"/>
              <a:ext cx="379"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 .</a:t>
              </a:r>
            </a:p>
          </p:txBody>
        </p:sp>
      </p:grpSp>
      <p:grpSp>
        <p:nvGrpSpPr>
          <p:cNvPr id="53280" name="Group 32">
            <a:extLst>
              <a:ext uri="{FF2B5EF4-FFF2-40B4-BE49-F238E27FC236}">
                <a16:creationId xmlns:a16="http://schemas.microsoft.com/office/drawing/2014/main" id="{8BBA11CF-DAF1-5DDE-9D1B-4A04297B19A0}"/>
              </a:ext>
            </a:extLst>
          </p:cNvPr>
          <p:cNvGrpSpPr>
            <a:grpSpLocks/>
          </p:cNvGrpSpPr>
          <p:nvPr/>
        </p:nvGrpSpPr>
        <p:grpSpPr bwMode="auto">
          <a:xfrm>
            <a:off x="3713163" y="5465763"/>
            <a:ext cx="619125" cy="558800"/>
            <a:chOff x="2339" y="3443"/>
            <a:chExt cx="390" cy="352"/>
          </a:xfrm>
        </p:grpSpPr>
        <p:pic>
          <p:nvPicPr>
            <p:cNvPr id="53281" name="Picture 33">
              <a:extLst>
                <a:ext uri="{FF2B5EF4-FFF2-40B4-BE49-F238E27FC236}">
                  <a16:creationId xmlns:a16="http://schemas.microsoft.com/office/drawing/2014/main" id="{8D536C93-AA2C-FDCF-6B0A-37C52D1EB976}"/>
                </a:ext>
              </a:extLst>
            </p:cNvPr>
            <p:cNvPicPr>
              <a:picLocks noChangeArrowheads="1"/>
            </p:cNvPicPr>
            <p:nvPr/>
          </p:nvPicPr>
          <p:blipFill>
            <a:blip r:embed="rId6">
              <a:extLst>
                <a:ext uri="{28A0092B-C50C-407E-A947-70E740481C1C}">
                  <a14:useLocalDpi xmlns:a14="http://schemas.microsoft.com/office/drawing/2010/main" val="0"/>
                </a:ext>
              </a:extLst>
            </a:blip>
            <a:srcRect l="51312" b="42639"/>
            <a:stretch>
              <a:fillRect/>
            </a:stretch>
          </p:blipFill>
          <p:spPr bwMode="auto">
            <a:xfrm>
              <a:off x="2369" y="3495"/>
              <a:ext cx="334" cy="3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3282" name="Rectangle 34">
              <a:extLst>
                <a:ext uri="{FF2B5EF4-FFF2-40B4-BE49-F238E27FC236}">
                  <a16:creationId xmlns:a16="http://schemas.microsoft.com/office/drawing/2014/main" id="{EA6815B4-46A0-8D08-3D49-E0A56322CC00}"/>
                </a:ext>
              </a:extLst>
            </p:cNvPr>
            <p:cNvSpPr>
              <a:spLocks noChangeArrowheads="1"/>
            </p:cNvSpPr>
            <p:nvPr/>
          </p:nvSpPr>
          <p:spPr bwMode="auto">
            <a:xfrm>
              <a:off x="2339" y="3443"/>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580625685</a:t>
              </a:r>
            </a:p>
          </p:txBody>
        </p:sp>
      </p:grpSp>
      <p:grpSp>
        <p:nvGrpSpPr>
          <p:cNvPr id="53283" name="Group 35">
            <a:extLst>
              <a:ext uri="{FF2B5EF4-FFF2-40B4-BE49-F238E27FC236}">
                <a16:creationId xmlns:a16="http://schemas.microsoft.com/office/drawing/2014/main" id="{36DBB415-BEF4-B26F-22F7-4780B1E4B49B}"/>
              </a:ext>
            </a:extLst>
          </p:cNvPr>
          <p:cNvGrpSpPr>
            <a:grpSpLocks/>
          </p:cNvGrpSpPr>
          <p:nvPr/>
        </p:nvGrpSpPr>
        <p:grpSpPr bwMode="auto">
          <a:xfrm>
            <a:off x="5548313" y="5454650"/>
            <a:ext cx="619125" cy="550863"/>
            <a:chOff x="3495" y="3436"/>
            <a:chExt cx="390" cy="347"/>
          </a:xfrm>
        </p:grpSpPr>
        <p:pic>
          <p:nvPicPr>
            <p:cNvPr id="53284" name="Picture 36">
              <a:extLst>
                <a:ext uri="{FF2B5EF4-FFF2-40B4-BE49-F238E27FC236}">
                  <a16:creationId xmlns:a16="http://schemas.microsoft.com/office/drawing/2014/main" id="{0017ACE2-3DE9-B334-376A-466E0BDD41C3}"/>
                </a:ext>
              </a:extLst>
            </p:cNvPr>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30" y="3511"/>
              <a:ext cx="295" cy="27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3285" name="Rectangle 37">
              <a:extLst>
                <a:ext uri="{FF2B5EF4-FFF2-40B4-BE49-F238E27FC236}">
                  <a16:creationId xmlns:a16="http://schemas.microsoft.com/office/drawing/2014/main" id="{95D79114-4B84-DE1F-01E0-17C7B3C52550}"/>
                </a:ext>
              </a:extLst>
            </p:cNvPr>
            <p:cNvSpPr>
              <a:spLocks noChangeArrowheads="1"/>
            </p:cNvSpPr>
            <p:nvPr/>
          </p:nvSpPr>
          <p:spPr bwMode="auto">
            <a:xfrm>
              <a:off x="3495" y="3436"/>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701466868</a:t>
              </a:r>
            </a:p>
          </p:txBody>
        </p:sp>
      </p:grpSp>
      <p:sp>
        <p:nvSpPr>
          <p:cNvPr id="2" name="Slide Number Placeholder 1">
            <a:extLst>
              <a:ext uri="{FF2B5EF4-FFF2-40B4-BE49-F238E27FC236}">
                <a16:creationId xmlns:a16="http://schemas.microsoft.com/office/drawing/2014/main" id="{2B96A702-F095-4665-7AB5-FE4DE6EC7EB9}"/>
              </a:ext>
            </a:extLst>
          </p:cNvPr>
          <p:cNvSpPr>
            <a:spLocks noGrp="1"/>
          </p:cNvSpPr>
          <p:nvPr>
            <p:ph type="sldNum" sz="quarter" idx="12"/>
          </p:nvPr>
        </p:nvSpPr>
        <p:spPr/>
        <p:txBody>
          <a:bodyPr/>
          <a:lstStyle/>
          <a:p>
            <a:fld id="{B3B5D61E-8C2A-42EE-BA4A-B98A506006DA}" type="slidenum">
              <a:rPr lang="en-US" altLang="en-US" smtClean="0"/>
              <a:pPr/>
              <a:t>24</a:t>
            </a:fld>
            <a:endParaRPr lang="en-US" altLang="en-US"/>
          </a:p>
        </p:txBody>
      </p:sp>
    </p:spTree>
  </p:cSld>
  <p:clrMapOvr>
    <a:masterClrMapping/>
  </p:clrMapOvr>
  <p:transition>
    <p:pull dir="l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B85AC524-61D1-72B1-475F-66E3B8C1C26F}"/>
              </a:ext>
            </a:extLst>
          </p:cNvPr>
          <p:cNvSpPr>
            <a:spLocks noGrp="1" noChangeArrowheads="1"/>
          </p:cNvSpPr>
          <p:nvPr>
            <p:ph type="title"/>
          </p:nvPr>
        </p:nvSpPr>
        <p:spPr>
          <a:noFill/>
          <a:ln/>
          <a:effectLst>
            <a:outerShdw dist="107763" dir="2700000" algn="ctr" rotWithShape="0">
              <a:schemeClr val="bg2"/>
            </a:outerShdw>
          </a:effectLst>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a:t>Deleting a Record</a:t>
            </a:r>
          </a:p>
        </p:txBody>
      </p:sp>
      <p:sp>
        <p:nvSpPr>
          <p:cNvPr id="55334" name="Rectangle 38">
            <a:extLst>
              <a:ext uri="{FF2B5EF4-FFF2-40B4-BE49-F238E27FC236}">
                <a16:creationId xmlns:a16="http://schemas.microsoft.com/office/drawing/2014/main" id="{D9ABAAAF-4D27-7DCD-3AB6-93A92723F13D}"/>
              </a:ext>
            </a:extLst>
          </p:cNvPr>
          <p:cNvSpPr>
            <a:spLocks noGrp="1" noChangeArrowheads="1"/>
          </p:cNvSpPr>
          <p:nvPr>
            <p:ph sz="half" idx="1"/>
          </p:nvPr>
        </p:nvSpPr>
        <p:spPr>
          <a:xfrm>
            <a:off x="685800" y="1774825"/>
            <a:ext cx="8277225" cy="4114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sz="2800"/>
              <a:t>Records may also be deleted from a hash table.</a:t>
            </a:r>
          </a:p>
          <a:p>
            <a:r>
              <a:rPr lang="en-US" altLang="en-US" sz="2800"/>
              <a:t>But the location must not be left as an ordinary "empty spot" since that could interfere with searches.</a:t>
            </a:r>
          </a:p>
          <a:p>
            <a:r>
              <a:rPr lang="en-US" altLang="en-US" sz="2800"/>
              <a:t>The location must be marked in some special way so that a search can tell that the spot used to have something in it.</a:t>
            </a:r>
          </a:p>
        </p:txBody>
      </p:sp>
      <p:sp useBgFill="1">
        <p:nvSpPr>
          <p:cNvPr id="55299" name="Freeform 3">
            <a:extLst>
              <a:ext uri="{FF2B5EF4-FFF2-40B4-BE49-F238E27FC236}">
                <a16:creationId xmlns:a16="http://schemas.microsoft.com/office/drawing/2014/main" id="{BD4EF29B-7F79-37B2-D05B-3A4309218CA0}"/>
              </a:ext>
            </a:extLst>
          </p:cNvPr>
          <p:cNvSpPr>
            <a:spLocks/>
          </p:cNvSpPr>
          <p:nvPr/>
        </p:nvSpPr>
        <p:spPr bwMode="auto">
          <a:xfrm>
            <a:off x="6818313" y="3355975"/>
            <a:ext cx="1311275" cy="2832100"/>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Lst>
            <a:ahLst/>
            <a:cxnLst>
              <a:cxn ang="0">
                <a:pos x="T0" y="T1"/>
              </a:cxn>
              <a:cxn ang="0">
                <a:pos x="T2" y="T3"/>
              </a:cxn>
              <a:cxn ang="0">
                <a:pos x="T4" y="T5"/>
              </a:cxn>
              <a:cxn ang="0">
                <a:pos x="T6" y="T7"/>
              </a:cxn>
              <a:cxn ang="0">
                <a:pos x="T8" y="T9"/>
              </a:cxn>
              <a:cxn ang="0">
                <a:pos x="T10" y="T11"/>
              </a:cxn>
              <a:cxn ang="0">
                <a:pos x="T12" y="T13"/>
              </a:cxn>
            </a:cxnLst>
            <a:rect l="0" t="0" r="r" b="b"/>
            <a:pathLst>
              <a:path w="826" h="1784">
                <a:moveTo>
                  <a:pt x="334" y="0"/>
                </a:moveTo>
                <a:lnTo>
                  <a:pt x="0" y="955"/>
                </a:lnTo>
                <a:lnTo>
                  <a:pt x="101" y="1115"/>
                </a:lnTo>
                <a:lnTo>
                  <a:pt x="43" y="1227"/>
                </a:lnTo>
                <a:lnTo>
                  <a:pt x="242" y="1783"/>
                </a:lnTo>
                <a:lnTo>
                  <a:pt x="825" y="1167"/>
                </a:lnTo>
                <a:lnTo>
                  <a:pt x="334" y="0"/>
                </a:lnTo>
              </a:path>
            </a:pathLst>
          </a:custGeom>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00" name="Rectangle 4">
            <a:extLst>
              <a:ext uri="{FF2B5EF4-FFF2-40B4-BE49-F238E27FC236}">
                <a16:creationId xmlns:a16="http://schemas.microsoft.com/office/drawing/2014/main" id="{08D3EAE7-C019-C75B-D32A-76538E1BA5CA}"/>
              </a:ext>
            </a:extLst>
          </p:cNvPr>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01" name="Line 5">
            <a:extLst>
              <a:ext uri="{FF2B5EF4-FFF2-40B4-BE49-F238E27FC236}">
                <a16:creationId xmlns:a16="http://schemas.microsoft.com/office/drawing/2014/main" id="{1551A5C8-F82A-77D2-088A-35720AC4A28A}"/>
              </a:ext>
            </a:extLst>
          </p:cNvPr>
          <p:cNvSpPr>
            <a:spLocks noChangeShapeType="1"/>
          </p:cNvSpPr>
          <p:nvPr/>
        </p:nvSpPr>
        <p:spPr bwMode="auto">
          <a:xfrm>
            <a:off x="1752600" y="5338763"/>
            <a:ext cx="0"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02" name="Line 6">
            <a:extLst>
              <a:ext uri="{FF2B5EF4-FFF2-40B4-BE49-F238E27FC236}">
                <a16:creationId xmlns:a16="http://schemas.microsoft.com/office/drawing/2014/main" id="{EF928A99-3D5A-5858-CE01-EA2D14676B13}"/>
              </a:ext>
            </a:extLst>
          </p:cNvPr>
          <p:cNvSpPr>
            <a:spLocks noChangeShapeType="1"/>
          </p:cNvSpPr>
          <p:nvPr/>
        </p:nvSpPr>
        <p:spPr bwMode="auto">
          <a:xfrm>
            <a:off x="2667000" y="5338763"/>
            <a:ext cx="0"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03" name="Line 7">
            <a:extLst>
              <a:ext uri="{FF2B5EF4-FFF2-40B4-BE49-F238E27FC236}">
                <a16:creationId xmlns:a16="http://schemas.microsoft.com/office/drawing/2014/main" id="{D85B1E7B-13BA-8033-ED3A-6ECD9E32F010}"/>
              </a:ext>
            </a:extLst>
          </p:cNvPr>
          <p:cNvSpPr>
            <a:spLocks noChangeShapeType="1"/>
          </p:cNvSpPr>
          <p:nvPr/>
        </p:nvSpPr>
        <p:spPr bwMode="auto">
          <a:xfrm>
            <a:off x="3579813" y="5338763"/>
            <a:ext cx="1587"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04" name="Line 8">
            <a:extLst>
              <a:ext uri="{FF2B5EF4-FFF2-40B4-BE49-F238E27FC236}">
                <a16:creationId xmlns:a16="http://schemas.microsoft.com/office/drawing/2014/main" id="{8A6CFCD3-5BA0-C1F2-80C2-AD00672B12E1}"/>
              </a:ext>
            </a:extLst>
          </p:cNvPr>
          <p:cNvSpPr>
            <a:spLocks noChangeShapeType="1"/>
          </p:cNvSpPr>
          <p:nvPr/>
        </p:nvSpPr>
        <p:spPr bwMode="auto">
          <a:xfrm>
            <a:off x="4495800" y="5341938"/>
            <a:ext cx="0" cy="7842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05" name="Line 9">
            <a:extLst>
              <a:ext uri="{FF2B5EF4-FFF2-40B4-BE49-F238E27FC236}">
                <a16:creationId xmlns:a16="http://schemas.microsoft.com/office/drawing/2014/main" id="{21D2474C-8F8C-4C46-2566-D27AC506C63A}"/>
              </a:ext>
            </a:extLst>
          </p:cNvPr>
          <p:cNvSpPr>
            <a:spLocks noChangeShapeType="1"/>
          </p:cNvSpPr>
          <p:nvPr/>
        </p:nvSpPr>
        <p:spPr bwMode="auto">
          <a:xfrm>
            <a:off x="5410200" y="5341938"/>
            <a:ext cx="0" cy="7842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06" name="Line 10">
            <a:extLst>
              <a:ext uri="{FF2B5EF4-FFF2-40B4-BE49-F238E27FC236}">
                <a16:creationId xmlns:a16="http://schemas.microsoft.com/office/drawing/2014/main" id="{1C15739F-111E-067C-CCAE-278A89CE8ECB}"/>
              </a:ext>
            </a:extLst>
          </p:cNvPr>
          <p:cNvSpPr>
            <a:spLocks noChangeShapeType="1"/>
          </p:cNvSpPr>
          <p:nvPr/>
        </p:nvSpPr>
        <p:spPr bwMode="auto">
          <a:xfrm>
            <a:off x="6324600" y="5337175"/>
            <a:ext cx="0" cy="7937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07" name="Rectangle 11">
            <a:extLst>
              <a:ext uri="{FF2B5EF4-FFF2-40B4-BE49-F238E27FC236}">
                <a16:creationId xmlns:a16="http://schemas.microsoft.com/office/drawing/2014/main" id="{28F842FB-DBDA-6D7E-B523-D7968CAA409C}"/>
              </a:ext>
            </a:extLst>
          </p:cNvPr>
          <p:cNvSpPr>
            <a:spLocks noChangeArrowheads="1"/>
          </p:cNvSpPr>
          <p:nvPr/>
        </p:nvSpPr>
        <p:spPr bwMode="auto">
          <a:xfrm>
            <a:off x="962025"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[ 0 ]</a:t>
            </a:r>
          </a:p>
        </p:txBody>
      </p:sp>
      <p:sp>
        <p:nvSpPr>
          <p:cNvPr id="55308" name="Rectangle 12">
            <a:extLst>
              <a:ext uri="{FF2B5EF4-FFF2-40B4-BE49-F238E27FC236}">
                <a16:creationId xmlns:a16="http://schemas.microsoft.com/office/drawing/2014/main" id="{55D23C0E-0411-4C43-99C3-75E5750015BC}"/>
              </a:ext>
            </a:extLst>
          </p:cNvPr>
          <p:cNvSpPr>
            <a:spLocks noChangeArrowheads="1"/>
          </p:cNvSpPr>
          <p:nvPr/>
        </p:nvSpPr>
        <p:spPr bwMode="auto">
          <a:xfrm>
            <a:off x="1822450"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[ 1 ]</a:t>
            </a:r>
          </a:p>
        </p:txBody>
      </p:sp>
      <p:sp>
        <p:nvSpPr>
          <p:cNvPr id="55309" name="Rectangle 13">
            <a:extLst>
              <a:ext uri="{FF2B5EF4-FFF2-40B4-BE49-F238E27FC236}">
                <a16:creationId xmlns:a16="http://schemas.microsoft.com/office/drawing/2014/main" id="{A2EB3B57-7F14-759A-09C1-511E2EA72AF8}"/>
              </a:ext>
            </a:extLst>
          </p:cNvPr>
          <p:cNvSpPr>
            <a:spLocks noChangeArrowheads="1"/>
          </p:cNvSpPr>
          <p:nvPr/>
        </p:nvSpPr>
        <p:spPr bwMode="auto">
          <a:xfrm>
            <a:off x="2736850"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[ 2 ]</a:t>
            </a:r>
          </a:p>
        </p:txBody>
      </p:sp>
      <p:sp>
        <p:nvSpPr>
          <p:cNvPr id="55310" name="Rectangle 14">
            <a:extLst>
              <a:ext uri="{FF2B5EF4-FFF2-40B4-BE49-F238E27FC236}">
                <a16:creationId xmlns:a16="http://schemas.microsoft.com/office/drawing/2014/main" id="{69EE3DEC-05DE-D20A-BE69-8C2EBBAB67CF}"/>
              </a:ext>
            </a:extLst>
          </p:cNvPr>
          <p:cNvSpPr>
            <a:spLocks noChangeArrowheads="1"/>
          </p:cNvSpPr>
          <p:nvPr/>
        </p:nvSpPr>
        <p:spPr bwMode="auto">
          <a:xfrm>
            <a:off x="361791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[ 3 ]</a:t>
            </a:r>
          </a:p>
        </p:txBody>
      </p:sp>
      <p:sp>
        <p:nvSpPr>
          <p:cNvPr id="55311" name="Rectangle 15">
            <a:extLst>
              <a:ext uri="{FF2B5EF4-FFF2-40B4-BE49-F238E27FC236}">
                <a16:creationId xmlns:a16="http://schemas.microsoft.com/office/drawing/2014/main" id="{F56C84BE-C682-D389-3E63-FCF9469C0C1D}"/>
              </a:ext>
            </a:extLst>
          </p:cNvPr>
          <p:cNvSpPr>
            <a:spLocks noChangeArrowheads="1"/>
          </p:cNvSpPr>
          <p:nvPr/>
        </p:nvSpPr>
        <p:spPr bwMode="auto">
          <a:xfrm>
            <a:off x="453231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[ 4 ]</a:t>
            </a:r>
          </a:p>
        </p:txBody>
      </p:sp>
      <p:sp>
        <p:nvSpPr>
          <p:cNvPr id="55312" name="Rectangle 16">
            <a:extLst>
              <a:ext uri="{FF2B5EF4-FFF2-40B4-BE49-F238E27FC236}">
                <a16:creationId xmlns:a16="http://schemas.microsoft.com/office/drawing/2014/main" id="{9262D39D-8DAF-AE0B-F959-91415BC5D9E9}"/>
              </a:ext>
            </a:extLst>
          </p:cNvPr>
          <p:cNvSpPr>
            <a:spLocks noChangeArrowheads="1"/>
          </p:cNvSpPr>
          <p:nvPr/>
        </p:nvSpPr>
        <p:spPr bwMode="auto">
          <a:xfrm>
            <a:off x="550386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[ 5 ]</a:t>
            </a:r>
          </a:p>
        </p:txBody>
      </p:sp>
      <p:sp>
        <p:nvSpPr>
          <p:cNvPr id="55313" name="Rectangle 17">
            <a:extLst>
              <a:ext uri="{FF2B5EF4-FFF2-40B4-BE49-F238E27FC236}">
                <a16:creationId xmlns:a16="http://schemas.microsoft.com/office/drawing/2014/main" id="{A1C910F9-3C07-F507-8399-8C3B035CFA4E}"/>
              </a:ext>
            </a:extLst>
          </p:cNvPr>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14" name="Rectangle 18">
            <a:extLst>
              <a:ext uri="{FF2B5EF4-FFF2-40B4-BE49-F238E27FC236}">
                <a16:creationId xmlns:a16="http://schemas.microsoft.com/office/drawing/2014/main" id="{CC6E6BC4-FEE1-C7FE-9905-45EB94CFA344}"/>
              </a:ext>
            </a:extLst>
          </p:cNvPr>
          <p:cNvSpPr>
            <a:spLocks noChangeArrowheads="1"/>
          </p:cNvSpPr>
          <p:nvPr/>
        </p:nvSpPr>
        <p:spPr bwMode="auto">
          <a:xfrm>
            <a:off x="7826375" y="4881563"/>
            <a:ext cx="977900"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[ 700]</a:t>
            </a:r>
          </a:p>
        </p:txBody>
      </p:sp>
      <p:grpSp>
        <p:nvGrpSpPr>
          <p:cNvPr id="55315" name="Group 19">
            <a:extLst>
              <a:ext uri="{FF2B5EF4-FFF2-40B4-BE49-F238E27FC236}">
                <a16:creationId xmlns:a16="http://schemas.microsoft.com/office/drawing/2014/main" id="{725F5C29-DDE5-F06F-32E9-9B9CDCE4100D}"/>
              </a:ext>
            </a:extLst>
          </p:cNvPr>
          <p:cNvGrpSpPr>
            <a:grpSpLocks/>
          </p:cNvGrpSpPr>
          <p:nvPr/>
        </p:nvGrpSpPr>
        <p:grpSpPr bwMode="auto">
          <a:xfrm>
            <a:off x="2822575" y="5449888"/>
            <a:ext cx="671513" cy="569912"/>
            <a:chOff x="1778" y="3433"/>
            <a:chExt cx="423" cy="359"/>
          </a:xfrm>
        </p:grpSpPr>
        <p:sp>
          <p:nvSpPr>
            <p:cNvPr id="55316" name="Rectangle 20">
              <a:extLst>
                <a:ext uri="{FF2B5EF4-FFF2-40B4-BE49-F238E27FC236}">
                  <a16:creationId xmlns:a16="http://schemas.microsoft.com/office/drawing/2014/main" id="{D80C06BF-2AF0-5199-8689-4A08DAA6C393}"/>
                </a:ext>
              </a:extLst>
            </p:cNvPr>
            <p:cNvSpPr>
              <a:spLocks noChangeArrowheads="1"/>
            </p:cNvSpPr>
            <p:nvPr/>
          </p:nvSpPr>
          <p:spPr bwMode="auto">
            <a:xfrm>
              <a:off x="1778" y="3433"/>
              <a:ext cx="423"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233667136</a:t>
              </a:r>
            </a:p>
          </p:txBody>
        </p:sp>
        <p:pic>
          <p:nvPicPr>
            <p:cNvPr id="55317" name="Picture 21">
              <a:extLst>
                <a:ext uri="{FF2B5EF4-FFF2-40B4-BE49-F238E27FC236}">
                  <a16:creationId xmlns:a16="http://schemas.microsoft.com/office/drawing/2014/main" id="{447581F5-D053-9D37-08F9-71DD9AF4BE70}"/>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6" y="3488"/>
              <a:ext cx="327" cy="3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55318" name="Group 22">
            <a:extLst>
              <a:ext uri="{FF2B5EF4-FFF2-40B4-BE49-F238E27FC236}">
                <a16:creationId xmlns:a16="http://schemas.microsoft.com/office/drawing/2014/main" id="{3EEBCD9F-8D78-B117-0A4E-54E5C0D70DDD}"/>
              </a:ext>
            </a:extLst>
          </p:cNvPr>
          <p:cNvGrpSpPr>
            <a:grpSpLocks/>
          </p:cNvGrpSpPr>
          <p:nvPr/>
        </p:nvGrpSpPr>
        <p:grpSpPr bwMode="auto">
          <a:xfrm>
            <a:off x="1906588" y="5445125"/>
            <a:ext cx="619125" cy="577850"/>
            <a:chOff x="1201" y="3430"/>
            <a:chExt cx="390" cy="364"/>
          </a:xfrm>
        </p:grpSpPr>
        <p:sp>
          <p:nvSpPr>
            <p:cNvPr id="55319" name="Rectangle 23">
              <a:extLst>
                <a:ext uri="{FF2B5EF4-FFF2-40B4-BE49-F238E27FC236}">
                  <a16:creationId xmlns:a16="http://schemas.microsoft.com/office/drawing/2014/main" id="{FCAA4B2B-068E-65CE-974F-ADE538B3BB89}"/>
                </a:ext>
              </a:extLst>
            </p:cNvPr>
            <p:cNvSpPr>
              <a:spLocks noChangeArrowheads="1"/>
            </p:cNvSpPr>
            <p:nvPr/>
          </p:nvSpPr>
          <p:spPr bwMode="auto">
            <a:xfrm>
              <a:off x="1201" y="3430"/>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281942902</a:t>
              </a:r>
            </a:p>
          </p:txBody>
        </p:sp>
        <p:pic>
          <p:nvPicPr>
            <p:cNvPr id="55320" name="Picture 24">
              <a:extLst>
                <a:ext uri="{FF2B5EF4-FFF2-40B4-BE49-F238E27FC236}">
                  <a16:creationId xmlns:a16="http://schemas.microsoft.com/office/drawing/2014/main" id="{150F007E-9574-731A-65A0-7E19BDCF9957}"/>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 y="3493"/>
              <a:ext cx="335" cy="30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55321" name="Group 25">
            <a:extLst>
              <a:ext uri="{FF2B5EF4-FFF2-40B4-BE49-F238E27FC236}">
                <a16:creationId xmlns:a16="http://schemas.microsoft.com/office/drawing/2014/main" id="{29C044CE-02F1-AA91-ADE8-B00BE842C152}"/>
              </a:ext>
            </a:extLst>
          </p:cNvPr>
          <p:cNvGrpSpPr>
            <a:grpSpLocks/>
          </p:cNvGrpSpPr>
          <p:nvPr/>
        </p:nvGrpSpPr>
        <p:grpSpPr bwMode="auto">
          <a:xfrm>
            <a:off x="7764463" y="5480050"/>
            <a:ext cx="727075" cy="508000"/>
            <a:chOff x="4891" y="3452"/>
            <a:chExt cx="458" cy="320"/>
          </a:xfrm>
        </p:grpSpPr>
        <p:sp>
          <p:nvSpPr>
            <p:cNvPr id="55322" name="Rectangle 26">
              <a:extLst>
                <a:ext uri="{FF2B5EF4-FFF2-40B4-BE49-F238E27FC236}">
                  <a16:creationId xmlns:a16="http://schemas.microsoft.com/office/drawing/2014/main" id="{9C650E9B-C358-B19F-95F1-6C36AE821F1C}"/>
                </a:ext>
              </a:extLst>
            </p:cNvPr>
            <p:cNvSpPr>
              <a:spLocks noChangeArrowheads="1"/>
            </p:cNvSpPr>
            <p:nvPr/>
          </p:nvSpPr>
          <p:spPr bwMode="auto">
            <a:xfrm>
              <a:off x="4928" y="3452"/>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155778322</a:t>
              </a:r>
            </a:p>
          </p:txBody>
        </p:sp>
        <p:pic>
          <p:nvPicPr>
            <p:cNvPr id="55323" name="Picture 27">
              <a:extLst>
                <a:ext uri="{FF2B5EF4-FFF2-40B4-BE49-F238E27FC236}">
                  <a16:creationId xmlns:a16="http://schemas.microsoft.com/office/drawing/2014/main" id="{752A14B1-1E88-2464-D6B8-E0EE33246805}"/>
                </a:ext>
              </a:extLst>
            </p:cNvPr>
            <p:cNvPicPr>
              <a:picLocks noChangeArrowheads="1"/>
            </p:cNvPicPr>
            <p:nvPr/>
          </p:nvPicPr>
          <p:blipFill>
            <a:blip r:embed="rId5">
              <a:extLst>
                <a:ext uri="{28A0092B-C50C-407E-A947-70E740481C1C}">
                  <a14:useLocalDpi xmlns:a14="http://schemas.microsoft.com/office/drawing/2010/main" val="0"/>
                </a:ext>
              </a:extLst>
            </a:blip>
            <a:srcRect b="53265"/>
            <a:stretch>
              <a:fillRect/>
            </a:stretch>
          </p:blipFill>
          <p:spPr bwMode="auto">
            <a:xfrm>
              <a:off x="4891" y="3500"/>
              <a:ext cx="458" cy="27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55324" name="Group 28">
            <a:extLst>
              <a:ext uri="{FF2B5EF4-FFF2-40B4-BE49-F238E27FC236}">
                <a16:creationId xmlns:a16="http://schemas.microsoft.com/office/drawing/2014/main" id="{CC102E20-11B8-F3AE-C3B8-95C65CC1B2E9}"/>
              </a:ext>
            </a:extLst>
          </p:cNvPr>
          <p:cNvGrpSpPr>
            <a:grpSpLocks/>
          </p:cNvGrpSpPr>
          <p:nvPr/>
        </p:nvGrpSpPr>
        <p:grpSpPr bwMode="auto">
          <a:xfrm>
            <a:off x="6596063" y="4014788"/>
            <a:ext cx="1311275" cy="2832100"/>
            <a:chOff x="4155" y="2529"/>
            <a:chExt cx="826" cy="1784"/>
          </a:xfrm>
        </p:grpSpPr>
        <p:sp useBgFill="1">
          <p:nvSpPr>
            <p:cNvPr id="55325" name="Freeform 29">
              <a:extLst>
                <a:ext uri="{FF2B5EF4-FFF2-40B4-BE49-F238E27FC236}">
                  <a16:creationId xmlns:a16="http://schemas.microsoft.com/office/drawing/2014/main" id="{DDE35418-50F0-9396-0B1E-379AA8244C68}"/>
                </a:ext>
              </a:extLst>
            </p:cNvPr>
            <p:cNvSpPr>
              <a:spLocks/>
            </p:cNvSpPr>
            <p:nvPr/>
          </p:nvSpPr>
          <p:spPr bwMode="auto">
            <a:xfrm>
              <a:off x="4155" y="2529"/>
              <a:ext cx="826" cy="1784"/>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Lst>
              <a:ahLst/>
              <a:cxnLst>
                <a:cxn ang="0">
                  <a:pos x="T0" y="T1"/>
                </a:cxn>
                <a:cxn ang="0">
                  <a:pos x="T2" y="T3"/>
                </a:cxn>
                <a:cxn ang="0">
                  <a:pos x="T4" y="T5"/>
                </a:cxn>
                <a:cxn ang="0">
                  <a:pos x="T6" y="T7"/>
                </a:cxn>
                <a:cxn ang="0">
                  <a:pos x="T8" y="T9"/>
                </a:cxn>
                <a:cxn ang="0">
                  <a:pos x="T10" y="T11"/>
                </a:cxn>
                <a:cxn ang="0">
                  <a:pos x="T12" y="T13"/>
                </a:cxn>
              </a:cxnLst>
              <a:rect l="0" t="0" r="r" b="b"/>
              <a:pathLst>
                <a:path w="826" h="1784">
                  <a:moveTo>
                    <a:pt x="334" y="0"/>
                  </a:moveTo>
                  <a:lnTo>
                    <a:pt x="0" y="955"/>
                  </a:lnTo>
                  <a:lnTo>
                    <a:pt x="101" y="1115"/>
                  </a:lnTo>
                  <a:lnTo>
                    <a:pt x="43" y="1227"/>
                  </a:lnTo>
                  <a:lnTo>
                    <a:pt x="242" y="1783"/>
                  </a:lnTo>
                  <a:lnTo>
                    <a:pt x="825" y="1167"/>
                  </a:lnTo>
                  <a:lnTo>
                    <a:pt x="334" y="0"/>
                  </a:lnTo>
                </a:path>
              </a:pathLst>
            </a:custGeom>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26" name="Rectangle 30">
              <a:extLst>
                <a:ext uri="{FF2B5EF4-FFF2-40B4-BE49-F238E27FC236}">
                  <a16:creationId xmlns:a16="http://schemas.microsoft.com/office/drawing/2014/main" id="{BCDC3664-991B-40DB-D11A-73D79818E3B1}"/>
                </a:ext>
              </a:extLst>
            </p:cNvPr>
            <p:cNvSpPr>
              <a:spLocks noChangeArrowheads="1"/>
            </p:cNvSpPr>
            <p:nvPr/>
          </p:nvSpPr>
          <p:spPr bwMode="auto">
            <a:xfrm>
              <a:off x="4354" y="3462"/>
              <a:ext cx="379"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 .</a:t>
              </a:r>
            </a:p>
          </p:txBody>
        </p:sp>
      </p:grpSp>
      <p:grpSp>
        <p:nvGrpSpPr>
          <p:cNvPr id="55327" name="Group 31">
            <a:extLst>
              <a:ext uri="{FF2B5EF4-FFF2-40B4-BE49-F238E27FC236}">
                <a16:creationId xmlns:a16="http://schemas.microsoft.com/office/drawing/2014/main" id="{C737F5C4-C978-5E5C-7AD7-5ACADA19A41E}"/>
              </a:ext>
            </a:extLst>
          </p:cNvPr>
          <p:cNvGrpSpPr>
            <a:grpSpLocks/>
          </p:cNvGrpSpPr>
          <p:nvPr/>
        </p:nvGrpSpPr>
        <p:grpSpPr bwMode="auto">
          <a:xfrm>
            <a:off x="3713163" y="5465763"/>
            <a:ext cx="619125" cy="558800"/>
            <a:chOff x="2339" y="3443"/>
            <a:chExt cx="390" cy="352"/>
          </a:xfrm>
        </p:grpSpPr>
        <p:pic>
          <p:nvPicPr>
            <p:cNvPr id="55328" name="Picture 32">
              <a:extLst>
                <a:ext uri="{FF2B5EF4-FFF2-40B4-BE49-F238E27FC236}">
                  <a16:creationId xmlns:a16="http://schemas.microsoft.com/office/drawing/2014/main" id="{AC6F48F4-41C9-21AE-7B09-7A0C3E771A56}"/>
                </a:ext>
              </a:extLst>
            </p:cNvPr>
            <p:cNvPicPr>
              <a:picLocks noChangeArrowheads="1"/>
            </p:cNvPicPr>
            <p:nvPr/>
          </p:nvPicPr>
          <p:blipFill>
            <a:blip r:embed="rId6">
              <a:extLst>
                <a:ext uri="{28A0092B-C50C-407E-A947-70E740481C1C}">
                  <a14:useLocalDpi xmlns:a14="http://schemas.microsoft.com/office/drawing/2010/main" val="0"/>
                </a:ext>
              </a:extLst>
            </a:blip>
            <a:srcRect l="51312" b="42639"/>
            <a:stretch>
              <a:fillRect/>
            </a:stretch>
          </p:blipFill>
          <p:spPr bwMode="auto">
            <a:xfrm>
              <a:off x="2369" y="3495"/>
              <a:ext cx="334" cy="3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5329" name="Rectangle 33">
              <a:extLst>
                <a:ext uri="{FF2B5EF4-FFF2-40B4-BE49-F238E27FC236}">
                  <a16:creationId xmlns:a16="http://schemas.microsoft.com/office/drawing/2014/main" id="{35AFEC03-C044-440D-3233-09BC7C911610}"/>
                </a:ext>
              </a:extLst>
            </p:cNvPr>
            <p:cNvSpPr>
              <a:spLocks noChangeArrowheads="1"/>
            </p:cNvSpPr>
            <p:nvPr/>
          </p:nvSpPr>
          <p:spPr bwMode="auto">
            <a:xfrm>
              <a:off x="2339" y="3443"/>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580625685</a:t>
              </a:r>
            </a:p>
          </p:txBody>
        </p:sp>
      </p:grpSp>
      <p:grpSp>
        <p:nvGrpSpPr>
          <p:cNvPr id="55330" name="Group 34">
            <a:extLst>
              <a:ext uri="{FF2B5EF4-FFF2-40B4-BE49-F238E27FC236}">
                <a16:creationId xmlns:a16="http://schemas.microsoft.com/office/drawing/2014/main" id="{69C76BB9-38FD-B2A1-BD0E-F70525CEAD3D}"/>
              </a:ext>
            </a:extLst>
          </p:cNvPr>
          <p:cNvGrpSpPr>
            <a:grpSpLocks/>
          </p:cNvGrpSpPr>
          <p:nvPr/>
        </p:nvGrpSpPr>
        <p:grpSpPr bwMode="auto">
          <a:xfrm>
            <a:off x="5548313" y="5454650"/>
            <a:ext cx="619125" cy="550863"/>
            <a:chOff x="3495" y="3436"/>
            <a:chExt cx="390" cy="347"/>
          </a:xfrm>
        </p:grpSpPr>
        <p:pic>
          <p:nvPicPr>
            <p:cNvPr id="55331" name="Picture 35">
              <a:extLst>
                <a:ext uri="{FF2B5EF4-FFF2-40B4-BE49-F238E27FC236}">
                  <a16:creationId xmlns:a16="http://schemas.microsoft.com/office/drawing/2014/main" id="{0F0E508E-7D65-3B99-D4AE-4311E18DF18B}"/>
                </a:ext>
              </a:extLst>
            </p:cNvPr>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30" y="3511"/>
              <a:ext cx="295" cy="27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5332" name="Rectangle 36">
              <a:extLst>
                <a:ext uri="{FF2B5EF4-FFF2-40B4-BE49-F238E27FC236}">
                  <a16:creationId xmlns:a16="http://schemas.microsoft.com/office/drawing/2014/main" id="{859ED3F4-0688-AFC5-8E99-C2039298B385}"/>
                </a:ext>
              </a:extLst>
            </p:cNvPr>
            <p:cNvSpPr>
              <a:spLocks noChangeArrowheads="1"/>
            </p:cNvSpPr>
            <p:nvPr/>
          </p:nvSpPr>
          <p:spPr bwMode="auto">
            <a:xfrm>
              <a:off x="3495" y="3436"/>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701466868</a:t>
              </a:r>
            </a:p>
          </p:txBody>
        </p:sp>
      </p:grpSp>
      <p:sp>
        <p:nvSpPr>
          <p:cNvPr id="55333" name="Rectangle 37">
            <a:extLst>
              <a:ext uri="{FF2B5EF4-FFF2-40B4-BE49-F238E27FC236}">
                <a16:creationId xmlns:a16="http://schemas.microsoft.com/office/drawing/2014/main" id="{128586E2-962D-D315-76EC-64495204476F}"/>
              </a:ext>
            </a:extLst>
          </p:cNvPr>
          <p:cNvSpPr>
            <a:spLocks noChangeArrowheads="1"/>
          </p:cNvSpPr>
          <p:nvPr/>
        </p:nvSpPr>
        <p:spPr bwMode="auto">
          <a:xfrm>
            <a:off x="4484688" y="5332413"/>
            <a:ext cx="901700" cy="785812"/>
          </a:xfrm>
          <a:prstGeom prst="rect">
            <a:avLst/>
          </a:prstGeom>
          <a:pattFill prst="solidDmnd">
            <a:fgClr>
              <a:schemeClr val="bg2"/>
            </a:fgClr>
            <a:bgClr>
              <a:schemeClr val="tx1"/>
            </a:bgClr>
          </a:patt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Slide Number Placeholder 1">
            <a:extLst>
              <a:ext uri="{FF2B5EF4-FFF2-40B4-BE49-F238E27FC236}">
                <a16:creationId xmlns:a16="http://schemas.microsoft.com/office/drawing/2014/main" id="{E75FF39C-311B-7468-58FD-BA5C971C03BB}"/>
              </a:ext>
            </a:extLst>
          </p:cNvPr>
          <p:cNvSpPr>
            <a:spLocks noGrp="1"/>
          </p:cNvSpPr>
          <p:nvPr>
            <p:ph type="sldNum" sz="quarter" idx="12"/>
          </p:nvPr>
        </p:nvSpPr>
        <p:spPr/>
        <p:txBody>
          <a:bodyPr/>
          <a:lstStyle/>
          <a:p>
            <a:fld id="{B3B5D61E-8C2A-42EE-BA4A-B98A506006DA}" type="slidenum">
              <a:rPr lang="en-US" altLang="en-US" smtClean="0"/>
              <a:pPr/>
              <a:t>25</a:t>
            </a:fld>
            <a:endParaRPr lang="en-US" altLang="en-US"/>
          </a:p>
        </p:txBody>
      </p:sp>
    </p:spTree>
  </p:cSld>
  <p:clrMapOvr>
    <a:masterClrMapping/>
  </p:clrMapOvr>
  <p:transition>
    <p:pull dir="lu"/>
  </p:transition>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8" name="Rectangle 4">
            <a:extLst>
              <a:ext uri="{FF2B5EF4-FFF2-40B4-BE49-F238E27FC236}">
                <a16:creationId xmlns:a16="http://schemas.microsoft.com/office/drawing/2014/main" id="{863767DE-E3EF-4872-C0F8-8EA614CF99FE}"/>
              </a:ext>
            </a:extLst>
          </p:cNvPr>
          <p:cNvSpPr>
            <a:spLocks noGrp="1" noChangeArrowheads="1"/>
          </p:cNvSpPr>
          <p:nvPr>
            <p:ph type="title"/>
          </p:nvPr>
        </p:nvSpPr>
        <p:spPr>
          <a:noFill/>
          <a:ln/>
          <a:effectLst>
            <a:outerShdw dist="107763" dir="2700000" algn="ctr" rotWithShape="0">
              <a:schemeClr val="bg2"/>
            </a:outerShdw>
          </a:effectLst>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a:t>Hashing</a:t>
            </a:r>
          </a:p>
        </p:txBody>
      </p:sp>
      <p:sp>
        <p:nvSpPr>
          <p:cNvPr id="57346" name="Rectangle 2">
            <a:extLst>
              <a:ext uri="{FF2B5EF4-FFF2-40B4-BE49-F238E27FC236}">
                <a16:creationId xmlns:a16="http://schemas.microsoft.com/office/drawing/2014/main" id="{D46CA12F-EAED-5FF3-94F3-F60933B7FBF8}"/>
              </a:ext>
            </a:extLst>
          </p:cNvPr>
          <p:cNvSpPr>
            <a:spLocks noGrp="1" noChangeArrowheads="1"/>
          </p:cNvSpPr>
          <p:nvPr>
            <p:ph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lnSpcReduction="10000"/>
          </a:bodyPr>
          <a:lstStyle/>
          <a:p>
            <a:pPr>
              <a:lnSpc>
                <a:spcPct val="90000"/>
              </a:lnSpc>
            </a:pPr>
            <a:r>
              <a:rPr lang="en-US" altLang="en-US" sz="2800"/>
              <a:t>Hash tables store a collection of records with keys.</a:t>
            </a:r>
          </a:p>
          <a:p>
            <a:pPr>
              <a:lnSpc>
                <a:spcPct val="90000"/>
              </a:lnSpc>
            </a:pPr>
            <a:r>
              <a:rPr lang="en-US" altLang="en-US" sz="2800"/>
              <a:t>The location of a record depends on the hash value of the record's key.</a:t>
            </a:r>
          </a:p>
          <a:p>
            <a:pPr>
              <a:lnSpc>
                <a:spcPct val="90000"/>
              </a:lnSpc>
            </a:pPr>
            <a:r>
              <a:rPr lang="en-US" altLang="en-US" sz="2800"/>
              <a:t>Open address hashing:</a:t>
            </a:r>
          </a:p>
          <a:p>
            <a:pPr lvl="1">
              <a:lnSpc>
                <a:spcPct val="90000"/>
              </a:lnSpc>
            </a:pPr>
            <a:r>
              <a:rPr lang="en-US" altLang="en-US" sz="2400"/>
              <a:t>When a collision occurs, the next available location is used.</a:t>
            </a:r>
          </a:p>
          <a:p>
            <a:pPr lvl="1">
              <a:lnSpc>
                <a:spcPct val="90000"/>
              </a:lnSpc>
            </a:pPr>
            <a:r>
              <a:rPr lang="en-US" altLang="en-US" sz="2400"/>
              <a:t>Searching for a particular key is generally quick.</a:t>
            </a:r>
          </a:p>
          <a:p>
            <a:pPr lvl="1">
              <a:lnSpc>
                <a:spcPct val="90000"/>
              </a:lnSpc>
            </a:pPr>
            <a:r>
              <a:rPr lang="en-US" altLang="en-US" sz="2400"/>
              <a:t>When an item is deleted, the location must be marked in a special way, so that the searches know that the spot used to be used.</a:t>
            </a:r>
          </a:p>
          <a:p>
            <a:pPr>
              <a:lnSpc>
                <a:spcPct val="90000"/>
              </a:lnSpc>
            </a:pPr>
            <a:r>
              <a:rPr lang="en-US" altLang="en-US" sz="2800"/>
              <a:t>See text for implementation.</a:t>
            </a:r>
          </a:p>
        </p:txBody>
      </p:sp>
      <p:sp>
        <p:nvSpPr>
          <p:cNvPr id="2" name="Slide Number Placeholder 1">
            <a:extLst>
              <a:ext uri="{FF2B5EF4-FFF2-40B4-BE49-F238E27FC236}">
                <a16:creationId xmlns:a16="http://schemas.microsoft.com/office/drawing/2014/main" id="{8C20670D-3B56-AADC-ABE3-76848614A3A8}"/>
              </a:ext>
            </a:extLst>
          </p:cNvPr>
          <p:cNvSpPr>
            <a:spLocks noGrp="1"/>
          </p:cNvSpPr>
          <p:nvPr>
            <p:ph type="sldNum" sz="quarter" idx="12"/>
          </p:nvPr>
        </p:nvSpPr>
        <p:spPr/>
        <p:txBody>
          <a:bodyPr/>
          <a:lstStyle/>
          <a:p>
            <a:fld id="{C79C9C6F-58C3-40E4-9D6E-0BB8FC9C11C2}" type="slidenum">
              <a:rPr lang="en-US" altLang="en-US" smtClean="0"/>
              <a:pPr/>
              <a:t>26</a:t>
            </a:fld>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57346">
                                            <p:txEl>
                                              <p:pRg st="0" end="0"/>
                                            </p:txEl>
                                          </p:spTgt>
                                        </p:tgtEl>
                                        <p:attrNameLst>
                                          <p:attrName>style.visibility</p:attrName>
                                        </p:attrNameLst>
                                      </p:cBhvr>
                                      <p:to>
                                        <p:strVal val="visible"/>
                                      </p:to>
                                    </p:set>
                                    <p:animEffect transition="in" filter="randombar(vertical)">
                                      <p:cBhvr>
                                        <p:cTn id="7" dur="500"/>
                                        <p:tgtEl>
                                          <p:spTgt spid="5734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5" fill="hold" grpId="0" nodeType="clickEffect">
                                  <p:stCondLst>
                                    <p:cond delay="0"/>
                                  </p:stCondLst>
                                  <p:childTnLst>
                                    <p:set>
                                      <p:cBhvr>
                                        <p:cTn id="11" dur="1" fill="hold">
                                          <p:stCondLst>
                                            <p:cond delay="0"/>
                                          </p:stCondLst>
                                        </p:cTn>
                                        <p:tgtEl>
                                          <p:spTgt spid="57346">
                                            <p:txEl>
                                              <p:pRg st="1" end="1"/>
                                            </p:txEl>
                                          </p:spTgt>
                                        </p:tgtEl>
                                        <p:attrNameLst>
                                          <p:attrName>style.visibility</p:attrName>
                                        </p:attrNameLst>
                                      </p:cBhvr>
                                      <p:to>
                                        <p:strVal val="visible"/>
                                      </p:to>
                                    </p:set>
                                    <p:animEffect transition="in" filter="randombar(vertical)">
                                      <p:cBhvr>
                                        <p:cTn id="12" dur="500"/>
                                        <p:tgtEl>
                                          <p:spTgt spid="5734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5" fill="hold" grpId="0" nodeType="clickEffect">
                                  <p:stCondLst>
                                    <p:cond delay="0"/>
                                  </p:stCondLst>
                                  <p:childTnLst>
                                    <p:set>
                                      <p:cBhvr>
                                        <p:cTn id="16" dur="1" fill="hold">
                                          <p:stCondLst>
                                            <p:cond delay="0"/>
                                          </p:stCondLst>
                                        </p:cTn>
                                        <p:tgtEl>
                                          <p:spTgt spid="57346">
                                            <p:txEl>
                                              <p:pRg st="2" end="2"/>
                                            </p:txEl>
                                          </p:spTgt>
                                        </p:tgtEl>
                                        <p:attrNameLst>
                                          <p:attrName>style.visibility</p:attrName>
                                        </p:attrNameLst>
                                      </p:cBhvr>
                                      <p:to>
                                        <p:strVal val="visible"/>
                                      </p:to>
                                    </p:set>
                                    <p:animEffect transition="in" filter="randombar(vertical)">
                                      <p:cBhvr>
                                        <p:cTn id="17" dur="500"/>
                                        <p:tgtEl>
                                          <p:spTgt spid="57346">
                                            <p:txEl>
                                              <p:pRg st="2" end="2"/>
                                            </p:txEl>
                                          </p:spTgt>
                                        </p:tgtEl>
                                      </p:cBhvr>
                                    </p:animEffect>
                                  </p:childTnLst>
                                </p:cTn>
                              </p:par>
                              <p:par>
                                <p:cTn id="18" presetID="14" presetClass="entr" presetSubtype="5" fill="hold" grpId="0" nodeType="withEffect">
                                  <p:stCondLst>
                                    <p:cond delay="0"/>
                                  </p:stCondLst>
                                  <p:childTnLst>
                                    <p:set>
                                      <p:cBhvr>
                                        <p:cTn id="19" dur="1" fill="hold">
                                          <p:stCondLst>
                                            <p:cond delay="0"/>
                                          </p:stCondLst>
                                        </p:cTn>
                                        <p:tgtEl>
                                          <p:spTgt spid="57346">
                                            <p:txEl>
                                              <p:pRg st="3" end="3"/>
                                            </p:txEl>
                                          </p:spTgt>
                                        </p:tgtEl>
                                        <p:attrNameLst>
                                          <p:attrName>style.visibility</p:attrName>
                                        </p:attrNameLst>
                                      </p:cBhvr>
                                      <p:to>
                                        <p:strVal val="visible"/>
                                      </p:to>
                                    </p:set>
                                    <p:animEffect transition="in" filter="randombar(vertical)">
                                      <p:cBhvr>
                                        <p:cTn id="20" dur="500"/>
                                        <p:tgtEl>
                                          <p:spTgt spid="57346">
                                            <p:txEl>
                                              <p:pRg st="3" end="3"/>
                                            </p:txEl>
                                          </p:spTgt>
                                        </p:tgtEl>
                                      </p:cBhvr>
                                    </p:animEffect>
                                  </p:childTnLst>
                                </p:cTn>
                              </p:par>
                              <p:par>
                                <p:cTn id="21" presetID="14" presetClass="entr" presetSubtype="5" fill="hold" grpId="0" nodeType="withEffect">
                                  <p:stCondLst>
                                    <p:cond delay="0"/>
                                  </p:stCondLst>
                                  <p:childTnLst>
                                    <p:set>
                                      <p:cBhvr>
                                        <p:cTn id="22" dur="1" fill="hold">
                                          <p:stCondLst>
                                            <p:cond delay="0"/>
                                          </p:stCondLst>
                                        </p:cTn>
                                        <p:tgtEl>
                                          <p:spTgt spid="57346">
                                            <p:txEl>
                                              <p:pRg st="4" end="4"/>
                                            </p:txEl>
                                          </p:spTgt>
                                        </p:tgtEl>
                                        <p:attrNameLst>
                                          <p:attrName>style.visibility</p:attrName>
                                        </p:attrNameLst>
                                      </p:cBhvr>
                                      <p:to>
                                        <p:strVal val="visible"/>
                                      </p:to>
                                    </p:set>
                                    <p:animEffect transition="in" filter="randombar(vertical)">
                                      <p:cBhvr>
                                        <p:cTn id="23" dur="500"/>
                                        <p:tgtEl>
                                          <p:spTgt spid="57346">
                                            <p:txEl>
                                              <p:pRg st="4" end="4"/>
                                            </p:txEl>
                                          </p:spTgt>
                                        </p:tgtEl>
                                      </p:cBhvr>
                                    </p:animEffect>
                                  </p:childTnLst>
                                </p:cTn>
                              </p:par>
                              <p:par>
                                <p:cTn id="24" presetID="14" presetClass="entr" presetSubtype="5" fill="hold" grpId="0" nodeType="withEffect">
                                  <p:stCondLst>
                                    <p:cond delay="0"/>
                                  </p:stCondLst>
                                  <p:childTnLst>
                                    <p:set>
                                      <p:cBhvr>
                                        <p:cTn id="25" dur="1" fill="hold">
                                          <p:stCondLst>
                                            <p:cond delay="0"/>
                                          </p:stCondLst>
                                        </p:cTn>
                                        <p:tgtEl>
                                          <p:spTgt spid="57346">
                                            <p:txEl>
                                              <p:pRg st="5" end="5"/>
                                            </p:txEl>
                                          </p:spTgt>
                                        </p:tgtEl>
                                        <p:attrNameLst>
                                          <p:attrName>style.visibility</p:attrName>
                                        </p:attrNameLst>
                                      </p:cBhvr>
                                      <p:to>
                                        <p:strVal val="visible"/>
                                      </p:to>
                                    </p:set>
                                    <p:animEffect transition="in" filter="randombar(vertical)">
                                      <p:cBhvr>
                                        <p:cTn id="26" dur="500"/>
                                        <p:tgtEl>
                                          <p:spTgt spid="57346">
                                            <p:txEl>
                                              <p:pRg st="5" end="5"/>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4" presetClass="entr" presetSubtype="5" fill="hold" grpId="0" nodeType="clickEffect">
                                  <p:stCondLst>
                                    <p:cond delay="0"/>
                                  </p:stCondLst>
                                  <p:childTnLst>
                                    <p:set>
                                      <p:cBhvr>
                                        <p:cTn id="30" dur="1" fill="hold">
                                          <p:stCondLst>
                                            <p:cond delay="0"/>
                                          </p:stCondLst>
                                        </p:cTn>
                                        <p:tgtEl>
                                          <p:spTgt spid="57346">
                                            <p:txEl>
                                              <p:pRg st="6" end="6"/>
                                            </p:txEl>
                                          </p:spTgt>
                                        </p:tgtEl>
                                        <p:attrNameLst>
                                          <p:attrName>style.visibility</p:attrName>
                                        </p:attrNameLst>
                                      </p:cBhvr>
                                      <p:to>
                                        <p:strVal val="visible"/>
                                      </p:to>
                                    </p:set>
                                    <p:animEffect transition="in" filter="randombar(vertical)">
                                      <p:cBhvr>
                                        <p:cTn id="31" dur="500"/>
                                        <p:tgtEl>
                                          <p:spTgt spid="5734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88542CCB-AD50-A8EB-6F65-2B354BE7F005}"/>
              </a:ext>
            </a:extLst>
          </p:cNvPr>
          <p:cNvSpPr>
            <a:spLocks noGrp="1" noChangeArrowheads="1"/>
          </p:cNvSpPr>
          <p:nvPr>
            <p:ph type="title"/>
          </p:nvPr>
        </p:nvSpPr>
        <p:spPr/>
        <p:txBody>
          <a:bodyPr/>
          <a:lstStyle/>
          <a:p>
            <a:r>
              <a:rPr lang="en-US" altLang="en-US"/>
              <a:t>Open Address Hashing</a:t>
            </a:r>
          </a:p>
        </p:txBody>
      </p:sp>
      <p:sp>
        <p:nvSpPr>
          <p:cNvPr id="100355" name="Rectangle 3">
            <a:extLst>
              <a:ext uri="{FF2B5EF4-FFF2-40B4-BE49-F238E27FC236}">
                <a16:creationId xmlns:a16="http://schemas.microsoft.com/office/drawing/2014/main" id="{454D2AB5-2903-5F23-F130-6C616C5C854F}"/>
              </a:ext>
            </a:extLst>
          </p:cNvPr>
          <p:cNvSpPr>
            <a:spLocks noGrp="1" noChangeArrowheads="1"/>
          </p:cNvSpPr>
          <p:nvPr>
            <p:ph idx="1"/>
          </p:nvPr>
        </p:nvSpPr>
        <p:spPr>
          <a:xfrm>
            <a:off x="342900" y="1905000"/>
            <a:ext cx="8458200" cy="4114800"/>
          </a:xfrm>
        </p:spPr>
        <p:txBody>
          <a:bodyPr/>
          <a:lstStyle/>
          <a:p>
            <a:pPr>
              <a:lnSpc>
                <a:spcPct val="90000"/>
              </a:lnSpc>
            </a:pPr>
            <a:r>
              <a:rPr lang="en-US" altLang="en-US" sz="2800"/>
              <a:t>To reduce collisions…</a:t>
            </a:r>
          </a:p>
          <a:p>
            <a:pPr lvl="1">
              <a:lnSpc>
                <a:spcPct val="90000"/>
              </a:lnSpc>
            </a:pPr>
            <a:r>
              <a:rPr lang="en-US" altLang="en-US"/>
              <a:t>Use table CAPACITY = prime number of form 4k+3</a:t>
            </a:r>
          </a:p>
          <a:p>
            <a:pPr lvl="1">
              <a:lnSpc>
                <a:spcPct val="90000"/>
              </a:lnSpc>
            </a:pPr>
            <a:r>
              <a:rPr lang="en-US" altLang="en-US"/>
              <a:t>Hashing functions:</a:t>
            </a:r>
          </a:p>
          <a:p>
            <a:pPr lvl="2">
              <a:lnSpc>
                <a:spcPct val="90000"/>
              </a:lnSpc>
            </a:pPr>
            <a:r>
              <a:rPr lang="en-US" altLang="en-US" sz="2800"/>
              <a:t>Division hash function: key % CAPACITY</a:t>
            </a:r>
          </a:p>
          <a:p>
            <a:pPr lvl="2">
              <a:lnSpc>
                <a:spcPct val="90000"/>
              </a:lnSpc>
            </a:pPr>
            <a:r>
              <a:rPr lang="en-US" altLang="en-US" sz="2800"/>
              <a:t>Mid-square function: (key*key) % CAPACITY</a:t>
            </a:r>
          </a:p>
          <a:p>
            <a:pPr lvl="2">
              <a:lnSpc>
                <a:spcPct val="90000"/>
              </a:lnSpc>
            </a:pPr>
            <a:r>
              <a:rPr lang="en-US" altLang="en-US" sz="2800"/>
              <a:t>Multiplicative hash function: key is multiplied by positive constant less than one. Hash function returns first few digits of fractional result.</a:t>
            </a:r>
          </a:p>
        </p:txBody>
      </p:sp>
      <p:sp>
        <p:nvSpPr>
          <p:cNvPr id="2" name="Slide Number Placeholder 1">
            <a:extLst>
              <a:ext uri="{FF2B5EF4-FFF2-40B4-BE49-F238E27FC236}">
                <a16:creationId xmlns:a16="http://schemas.microsoft.com/office/drawing/2014/main" id="{9EDD08D2-5E66-E3E3-0C67-B4E7E6894ADA}"/>
              </a:ext>
            </a:extLst>
          </p:cNvPr>
          <p:cNvSpPr>
            <a:spLocks noGrp="1"/>
          </p:cNvSpPr>
          <p:nvPr>
            <p:ph type="sldNum" sz="quarter" idx="12"/>
          </p:nvPr>
        </p:nvSpPr>
        <p:spPr/>
        <p:txBody>
          <a:bodyPr/>
          <a:lstStyle/>
          <a:p>
            <a:fld id="{C79C9C6F-58C3-40E4-9D6E-0BB8FC9C11C2}" type="slidenum">
              <a:rPr lang="en-US" altLang="en-US" smtClean="0"/>
              <a:pPr/>
              <a:t>27</a:t>
            </a:fld>
            <a:endParaRPr lang="en-US"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a:extLst>
              <a:ext uri="{FF2B5EF4-FFF2-40B4-BE49-F238E27FC236}">
                <a16:creationId xmlns:a16="http://schemas.microsoft.com/office/drawing/2014/main" id="{562856DF-D4A0-4CCC-09D0-FF5CE1C7BFD8}"/>
              </a:ext>
            </a:extLst>
          </p:cNvPr>
          <p:cNvSpPr>
            <a:spLocks noGrp="1" noChangeArrowheads="1"/>
          </p:cNvSpPr>
          <p:nvPr>
            <p:ph type="title"/>
          </p:nvPr>
        </p:nvSpPr>
        <p:spPr>
          <a:xfrm>
            <a:off x="685800" y="304800"/>
            <a:ext cx="7772400" cy="1143000"/>
          </a:xfrm>
        </p:spPr>
        <p:txBody>
          <a:bodyPr/>
          <a:lstStyle/>
          <a:p>
            <a:r>
              <a:rPr lang="en-US" altLang="en-US"/>
              <a:t>Clustering</a:t>
            </a:r>
          </a:p>
        </p:txBody>
      </p:sp>
      <p:sp>
        <p:nvSpPr>
          <p:cNvPr id="101379" name="Rectangle 3">
            <a:extLst>
              <a:ext uri="{FF2B5EF4-FFF2-40B4-BE49-F238E27FC236}">
                <a16:creationId xmlns:a16="http://schemas.microsoft.com/office/drawing/2014/main" id="{83163C11-010E-FD3B-BB46-C26C14CBDB11}"/>
              </a:ext>
            </a:extLst>
          </p:cNvPr>
          <p:cNvSpPr>
            <a:spLocks noGrp="1" noChangeArrowheads="1"/>
          </p:cNvSpPr>
          <p:nvPr>
            <p:ph idx="1"/>
          </p:nvPr>
        </p:nvSpPr>
        <p:spPr>
          <a:xfrm>
            <a:off x="685800" y="1600200"/>
            <a:ext cx="7772400" cy="4114800"/>
          </a:xfrm>
        </p:spPr>
        <p:txBody>
          <a:bodyPr>
            <a:normAutofit fontScale="92500" lnSpcReduction="10000"/>
          </a:bodyPr>
          <a:lstStyle/>
          <a:p>
            <a:pPr>
              <a:lnSpc>
                <a:spcPct val="90000"/>
              </a:lnSpc>
            </a:pPr>
            <a:r>
              <a:rPr lang="en-US" altLang="en-US" sz="2800"/>
              <a:t>In the hash method described, when the insertion encounters a collision, we move forward in the table until a vacant spot is found.  This is called </a:t>
            </a:r>
            <a:r>
              <a:rPr lang="en-US" altLang="en-US" sz="2800" i="1"/>
              <a:t>linear probing.</a:t>
            </a:r>
          </a:p>
          <a:p>
            <a:pPr>
              <a:lnSpc>
                <a:spcPct val="90000"/>
              </a:lnSpc>
            </a:pPr>
            <a:r>
              <a:rPr lang="en-US" altLang="en-US" sz="2800" i="1"/>
              <a:t>Problem: </a:t>
            </a:r>
            <a:r>
              <a:rPr lang="en-US" altLang="en-US" sz="2800"/>
              <a:t>when several different keys are hashed to the same location, adjacent spots in the table will be filled. This leads to the problem of </a:t>
            </a:r>
            <a:r>
              <a:rPr lang="en-US" altLang="en-US" sz="2800" i="1"/>
              <a:t>clustering.</a:t>
            </a:r>
          </a:p>
          <a:p>
            <a:pPr>
              <a:lnSpc>
                <a:spcPct val="90000"/>
              </a:lnSpc>
            </a:pPr>
            <a:r>
              <a:rPr lang="en-US" altLang="en-US" sz="2800"/>
              <a:t>As the table approaches its capacity, these clusters tend to merge. This causes insertion to take a long time (due to linear probing to find vacant spot).</a:t>
            </a:r>
            <a:endParaRPr lang="en-US" altLang="en-US" sz="2800" i="1"/>
          </a:p>
          <a:p>
            <a:pPr>
              <a:lnSpc>
                <a:spcPct val="90000"/>
              </a:lnSpc>
            </a:pPr>
            <a:endParaRPr lang="en-US" altLang="en-US" sz="2800" i="1"/>
          </a:p>
        </p:txBody>
      </p:sp>
      <p:sp>
        <p:nvSpPr>
          <p:cNvPr id="2" name="Slide Number Placeholder 1">
            <a:extLst>
              <a:ext uri="{FF2B5EF4-FFF2-40B4-BE49-F238E27FC236}">
                <a16:creationId xmlns:a16="http://schemas.microsoft.com/office/drawing/2014/main" id="{F035484D-14A0-FCCB-5CAE-E7203CA2D382}"/>
              </a:ext>
            </a:extLst>
          </p:cNvPr>
          <p:cNvSpPr>
            <a:spLocks noGrp="1"/>
          </p:cNvSpPr>
          <p:nvPr>
            <p:ph type="sldNum" sz="quarter" idx="12"/>
          </p:nvPr>
        </p:nvSpPr>
        <p:spPr/>
        <p:txBody>
          <a:bodyPr/>
          <a:lstStyle/>
          <a:p>
            <a:fld id="{C79C9C6F-58C3-40E4-9D6E-0BB8FC9C11C2}" type="slidenum">
              <a:rPr lang="en-US" altLang="en-US" smtClean="0"/>
              <a:pPr/>
              <a:t>28</a:t>
            </a:fld>
            <a:endParaRPr lang="en-US"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B97AFFA0-52D1-A02A-609F-20226F561AF5}"/>
              </a:ext>
            </a:extLst>
          </p:cNvPr>
          <p:cNvSpPr>
            <a:spLocks noGrp="1" noChangeArrowheads="1"/>
          </p:cNvSpPr>
          <p:nvPr>
            <p:ph type="title"/>
          </p:nvPr>
        </p:nvSpPr>
        <p:spPr/>
        <p:txBody>
          <a:bodyPr/>
          <a:lstStyle/>
          <a:p>
            <a:r>
              <a:rPr lang="en-US" altLang="en-US"/>
              <a:t>Double Hashing</a:t>
            </a:r>
          </a:p>
        </p:txBody>
      </p:sp>
      <p:sp>
        <p:nvSpPr>
          <p:cNvPr id="102403" name="Rectangle 3">
            <a:extLst>
              <a:ext uri="{FF2B5EF4-FFF2-40B4-BE49-F238E27FC236}">
                <a16:creationId xmlns:a16="http://schemas.microsoft.com/office/drawing/2014/main" id="{9DA71725-28A1-0C01-0F49-B00C9D0253B8}"/>
              </a:ext>
            </a:extLst>
          </p:cNvPr>
          <p:cNvSpPr>
            <a:spLocks noGrp="1" noChangeArrowheads="1"/>
          </p:cNvSpPr>
          <p:nvPr>
            <p:ph idx="1"/>
          </p:nvPr>
        </p:nvSpPr>
        <p:spPr/>
        <p:txBody>
          <a:bodyPr>
            <a:normAutofit/>
          </a:bodyPr>
          <a:lstStyle/>
          <a:p>
            <a:pPr marL="609600" indent="-609600">
              <a:lnSpc>
                <a:spcPct val="90000"/>
              </a:lnSpc>
            </a:pPr>
            <a:r>
              <a:rPr lang="en-US" altLang="en-US" sz="2400"/>
              <a:t>One common technique to avoid cluster is called </a:t>
            </a:r>
            <a:r>
              <a:rPr lang="en-US" altLang="en-US" sz="2400" i="1"/>
              <a:t>double hashing</a:t>
            </a:r>
            <a:r>
              <a:rPr lang="en-US" altLang="en-US" sz="2400"/>
              <a:t>.</a:t>
            </a:r>
          </a:p>
          <a:p>
            <a:pPr marL="609600" indent="-609600">
              <a:lnSpc>
                <a:spcPct val="90000"/>
              </a:lnSpc>
            </a:pPr>
            <a:r>
              <a:rPr lang="en-US" altLang="en-US" sz="2400"/>
              <a:t>Let’s call the original hash function </a:t>
            </a:r>
            <a:r>
              <a:rPr lang="en-US" altLang="en-US" sz="2400" i="1">
                <a:latin typeface="Arial" panose="020B0604020202020204" pitchFamily="34" charset="0"/>
              </a:rPr>
              <a:t>hash1</a:t>
            </a:r>
          </a:p>
          <a:p>
            <a:pPr marL="609600" indent="-609600">
              <a:lnSpc>
                <a:spcPct val="90000"/>
              </a:lnSpc>
            </a:pPr>
            <a:r>
              <a:rPr lang="en-US" altLang="en-US" sz="2400"/>
              <a:t>Define a second hash function</a:t>
            </a:r>
            <a:r>
              <a:rPr lang="en-US" altLang="en-US" sz="2400" i="1">
                <a:latin typeface="Arial" panose="020B0604020202020204" pitchFamily="34" charset="0"/>
              </a:rPr>
              <a:t> hash2</a:t>
            </a:r>
          </a:p>
          <a:p>
            <a:pPr marL="609600" indent="-609600">
              <a:lnSpc>
                <a:spcPct val="90000"/>
              </a:lnSpc>
              <a:buFontTx/>
              <a:buNone/>
            </a:pPr>
            <a:endParaRPr lang="en-US" altLang="en-US" sz="2400" i="1">
              <a:latin typeface="Arial" panose="020B0604020202020204" pitchFamily="34" charset="0"/>
            </a:endParaRPr>
          </a:p>
          <a:p>
            <a:pPr marL="609600" indent="-609600">
              <a:lnSpc>
                <a:spcPct val="90000"/>
              </a:lnSpc>
              <a:buFontTx/>
              <a:buNone/>
            </a:pPr>
            <a:r>
              <a:rPr lang="en-US" altLang="en-US" sz="2400" i="1">
                <a:latin typeface="Arial" panose="020B0604020202020204" pitchFamily="34" charset="0"/>
              </a:rPr>
              <a:t>Double hashing algorithm:</a:t>
            </a:r>
          </a:p>
          <a:p>
            <a:pPr marL="990600" lvl="1" indent="-533400">
              <a:lnSpc>
                <a:spcPct val="90000"/>
              </a:lnSpc>
              <a:buFontTx/>
              <a:buAutoNum type="arabicPeriod"/>
            </a:pPr>
            <a:r>
              <a:rPr lang="en-US" altLang="en-US" sz="2000" i="1">
                <a:latin typeface="Arial" panose="020B0604020202020204" pitchFamily="34" charset="0"/>
              </a:rPr>
              <a:t>When an item is inserted, use hash1(key) to determine insertion location i in array as before.</a:t>
            </a:r>
          </a:p>
          <a:p>
            <a:pPr marL="990600" lvl="1" indent="-533400">
              <a:lnSpc>
                <a:spcPct val="90000"/>
              </a:lnSpc>
              <a:buFontTx/>
              <a:buAutoNum type="arabicPeriod"/>
            </a:pPr>
            <a:r>
              <a:rPr lang="en-US" altLang="en-US" sz="2000" i="1">
                <a:latin typeface="Arial" panose="020B0604020202020204" pitchFamily="34" charset="0"/>
              </a:rPr>
              <a:t>If collision occurs, use hash2(key) to determine how far to move forward in the array looking for a vacant spot:</a:t>
            </a:r>
          </a:p>
          <a:p>
            <a:pPr marL="1371600" lvl="2" indent="-457200">
              <a:lnSpc>
                <a:spcPct val="90000"/>
              </a:lnSpc>
              <a:buFontTx/>
              <a:buNone/>
            </a:pPr>
            <a:endParaRPr lang="en-US" altLang="en-US" sz="1800" i="1">
              <a:latin typeface="Arial" panose="020B0604020202020204" pitchFamily="34" charset="0"/>
            </a:endParaRPr>
          </a:p>
          <a:p>
            <a:pPr marL="1371600" lvl="2" indent="-457200">
              <a:lnSpc>
                <a:spcPct val="90000"/>
              </a:lnSpc>
              <a:buFontTx/>
              <a:buNone/>
            </a:pPr>
            <a:r>
              <a:rPr lang="en-US" altLang="en-US" sz="1800" i="1">
                <a:latin typeface="Arial" panose="020B0604020202020204" pitchFamily="34" charset="0"/>
              </a:rPr>
              <a:t>next location = (i + hash2(key)) % CAPACITY</a:t>
            </a:r>
          </a:p>
        </p:txBody>
      </p:sp>
      <p:sp>
        <p:nvSpPr>
          <p:cNvPr id="2" name="Slide Number Placeholder 1">
            <a:extLst>
              <a:ext uri="{FF2B5EF4-FFF2-40B4-BE49-F238E27FC236}">
                <a16:creationId xmlns:a16="http://schemas.microsoft.com/office/drawing/2014/main" id="{42FF92AD-FA83-1893-0562-418240D0ED48}"/>
              </a:ext>
            </a:extLst>
          </p:cNvPr>
          <p:cNvSpPr>
            <a:spLocks noGrp="1"/>
          </p:cNvSpPr>
          <p:nvPr>
            <p:ph type="sldNum" sz="quarter" idx="12"/>
          </p:nvPr>
        </p:nvSpPr>
        <p:spPr/>
        <p:txBody>
          <a:bodyPr/>
          <a:lstStyle/>
          <a:p>
            <a:fld id="{C79C9C6F-58C3-40E4-9D6E-0BB8FC9C11C2}" type="slidenum">
              <a:rPr lang="en-US" altLang="en-US" smtClean="0"/>
              <a:pPr/>
              <a:t>29</a:t>
            </a:fld>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E722126D-7CFE-75BE-B637-AA856C735120}"/>
              </a:ext>
            </a:extLst>
          </p:cNvPr>
          <p:cNvSpPr>
            <a:spLocks noGrp="1" noChangeArrowheads="1"/>
          </p:cNvSpPr>
          <p:nvPr>
            <p:ph type="title"/>
          </p:nvPr>
        </p:nvSpPr>
        <p:spPr>
          <a:noFill/>
          <a:ln/>
          <a:effectLst>
            <a:outerShdw dist="107763" dir="2700000" algn="ctr" rotWithShape="0">
              <a:schemeClr val="bg2"/>
            </a:outerShdw>
          </a:effectLst>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dirty="0"/>
              <a:t>What is a Hash Table ?</a:t>
            </a:r>
          </a:p>
        </p:txBody>
      </p:sp>
      <p:sp>
        <p:nvSpPr>
          <p:cNvPr id="8195" name="Rectangle 3">
            <a:extLst>
              <a:ext uri="{FF2B5EF4-FFF2-40B4-BE49-F238E27FC236}">
                <a16:creationId xmlns:a16="http://schemas.microsoft.com/office/drawing/2014/main" id="{66979309-EDC7-9C46-01CC-90A278DB75A8}"/>
              </a:ext>
            </a:extLst>
          </p:cNvPr>
          <p:cNvSpPr>
            <a:spLocks noGrp="1" noChangeArrowheads="1"/>
          </p:cNvSpPr>
          <p:nvPr>
            <p:ph sz="half" idx="1"/>
          </p:nvPr>
        </p:nvSpPr>
        <p:spPr>
          <a:xfrm>
            <a:off x="685800" y="1981200"/>
            <a:ext cx="4757738" cy="4114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sz="2800"/>
              <a:t>The simplest kind of hash table is an array of records.</a:t>
            </a:r>
          </a:p>
          <a:p>
            <a:r>
              <a:rPr lang="en-US" altLang="en-US" sz="2800"/>
              <a:t>This example has 701 records.</a:t>
            </a:r>
          </a:p>
        </p:txBody>
      </p:sp>
      <p:sp>
        <p:nvSpPr>
          <p:cNvPr id="8196" name="Rectangle 4">
            <a:extLst>
              <a:ext uri="{FF2B5EF4-FFF2-40B4-BE49-F238E27FC236}">
                <a16:creationId xmlns:a16="http://schemas.microsoft.com/office/drawing/2014/main" id="{962BA0DD-7321-FBAF-16D4-DD9446983DFC}"/>
              </a:ext>
            </a:extLst>
          </p:cNvPr>
          <p:cNvSpPr>
            <a:spLocks noChangeArrowheads="1"/>
          </p:cNvSpPr>
          <p:nvPr/>
        </p:nvSpPr>
        <p:spPr bwMode="auto">
          <a:xfrm>
            <a:off x="1062038" y="4683125"/>
            <a:ext cx="6046787" cy="785813"/>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7" name="Line 5">
            <a:extLst>
              <a:ext uri="{FF2B5EF4-FFF2-40B4-BE49-F238E27FC236}">
                <a16:creationId xmlns:a16="http://schemas.microsoft.com/office/drawing/2014/main" id="{522F0FE8-2F4C-CA70-340D-99C73F1EE41F}"/>
              </a:ext>
            </a:extLst>
          </p:cNvPr>
          <p:cNvSpPr>
            <a:spLocks noChangeShapeType="1"/>
          </p:cNvSpPr>
          <p:nvPr/>
        </p:nvSpPr>
        <p:spPr bwMode="auto">
          <a:xfrm>
            <a:off x="1974850" y="4679950"/>
            <a:ext cx="0" cy="79216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8" name="Line 6">
            <a:extLst>
              <a:ext uri="{FF2B5EF4-FFF2-40B4-BE49-F238E27FC236}">
                <a16:creationId xmlns:a16="http://schemas.microsoft.com/office/drawing/2014/main" id="{AFED8CA2-F322-CA4C-161C-DCA70C81F98C}"/>
              </a:ext>
            </a:extLst>
          </p:cNvPr>
          <p:cNvSpPr>
            <a:spLocks noChangeShapeType="1"/>
          </p:cNvSpPr>
          <p:nvPr/>
        </p:nvSpPr>
        <p:spPr bwMode="auto">
          <a:xfrm>
            <a:off x="2889250" y="4679950"/>
            <a:ext cx="0" cy="79216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9" name="Line 7">
            <a:extLst>
              <a:ext uri="{FF2B5EF4-FFF2-40B4-BE49-F238E27FC236}">
                <a16:creationId xmlns:a16="http://schemas.microsoft.com/office/drawing/2014/main" id="{44A52724-7656-F964-99E7-A6B39D7CFB1E}"/>
              </a:ext>
            </a:extLst>
          </p:cNvPr>
          <p:cNvSpPr>
            <a:spLocks noChangeShapeType="1"/>
          </p:cNvSpPr>
          <p:nvPr/>
        </p:nvSpPr>
        <p:spPr bwMode="auto">
          <a:xfrm>
            <a:off x="3802063" y="4679950"/>
            <a:ext cx="1587" cy="79216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0" name="Line 8">
            <a:extLst>
              <a:ext uri="{FF2B5EF4-FFF2-40B4-BE49-F238E27FC236}">
                <a16:creationId xmlns:a16="http://schemas.microsoft.com/office/drawing/2014/main" id="{7AC37F11-FACC-D045-7C71-AF69D4A6BFDB}"/>
              </a:ext>
            </a:extLst>
          </p:cNvPr>
          <p:cNvSpPr>
            <a:spLocks noChangeShapeType="1"/>
          </p:cNvSpPr>
          <p:nvPr/>
        </p:nvSpPr>
        <p:spPr bwMode="auto">
          <a:xfrm>
            <a:off x="4718050" y="4683125"/>
            <a:ext cx="0" cy="7842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1" name="Line 9">
            <a:extLst>
              <a:ext uri="{FF2B5EF4-FFF2-40B4-BE49-F238E27FC236}">
                <a16:creationId xmlns:a16="http://schemas.microsoft.com/office/drawing/2014/main" id="{6A761C3D-43C0-790F-C715-A1A905362F68}"/>
              </a:ext>
            </a:extLst>
          </p:cNvPr>
          <p:cNvSpPr>
            <a:spLocks noChangeShapeType="1"/>
          </p:cNvSpPr>
          <p:nvPr/>
        </p:nvSpPr>
        <p:spPr bwMode="auto">
          <a:xfrm>
            <a:off x="5632450" y="4683125"/>
            <a:ext cx="0" cy="7842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2" name="Line 10">
            <a:extLst>
              <a:ext uri="{FF2B5EF4-FFF2-40B4-BE49-F238E27FC236}">
                <a16:creationId xmlns:a16="http://schemas.microsoft.com/office/drawing/2014/main" id="{67815231-8904-923B-428B-716B2396FE80}"/>
              </a:ext>
            </a:extLst>
          </p:cNvPr>
          <p:cNvSpPr>
            <a:spLocks noChangeShapeType="1"/>
          </p:cNvSpPr>
          <p:nvPr/>
        </p:nvSpPr>
        <p:spPr bwMode="auto">
          <a:xfrm>
            <a:off x="6546850" y="4678363"/>
            <a:ext cx="0" cy="7937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3" name="Rectangle 11">
            <a:extLst>
              <a:ext uri="{FF2B5EF4-FFF2-40B4-BE49-F238E27FC236}">
                <a16:creationId xmlns:a16="http://schemas.microsoft.com/office/drawing/2014/main" id="{36F3FD5C-FD09-70E3-1AAF-EB8C328DD41D}"/>
              </a:ext>
            </a:extLst>
          </p:cNvPr>
          <p:cNvSpPr>
            <a:spLocks noChangeArrowheads="1"/>
          </p:cNvSpPr>
          <p:nvPr/>
        </p:nvSpPr>
        <p:spPr bwMode="auto">
          <a:xfrm>
            <a:off x="1184275" y="4219575"/>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[ 0 ]</a:t>
            </a:r>
          </a:p>
        </p:txBody>
      </p:sp>
      <p:sp>
        <p:nvSpPr>
          <p:cNvPr id="8204" name="Rectangle 12">
            <a:extLst>
              <a:ext uri="{FF2B5EF4-FFF2-40B4-BE49-F238E27FC236}">
                <a16:creationId xmlns:a16="http://schemas.microsoft.com/office/drawing/2014/main" id="{8A00C5DA-13D4-8999-DD10-A7B5B13FEDB2}"/>
              </a:ext>
            </a:extLst>
          </p:cNvPr>
          <p:cNvSpPr>
            <a:spLocks noChangeArrowheads="1"/>
          </p:cNvSpPr>
          <p:nvPr/>
        </p:nvSpPr>
        <p:spPr bwMode="auto">
          <a:xfrm>
            <a:off x="2044700" y="4219575"/>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[ 1 ]</a:t>
            </a:r>
          </a:p>
        </p:txBody>
      </p:sp>
      <p:sp>
        <p:nvSpPr>
          <p:cNvPr id="8205" name="Rectangle 13">
            <a:extLst>
              <a:ext uri="{FF2B5EF4-FFF2-40B4-BE49-F238E27FC236}">
                <a16:creationId xmlns:a16="http://schemas.microsoft.com/office/drawing/2014/main" id="{EE390A9D-675D-5062-E889-CFEC71402AEE}"/>
              </a:ext>
            </a:extLst>
          </p:cNvPr>
          <p:cNvSpPr>
            <a:spLocks noChangeArrowheads="1"/>
          </p:cNvSpPr>
          <p:nvPr/>
        </p:nvSpPr>
        <p:spPr bwMode="auto">
          <a:xfrm>
            <a:off x="2959100" y="4219575"/>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[ 2 ]</a:t>
            </a:r>
          </a:p>
        </p:txBody>
      </p:sp>
      <p:sp>
        <p:nvSpPr>
          <p:cNvPr id="8206" name="Rectangle 14">
            <a:extLst>
              <a:ext uri="{FF2B5EF4-FFF2-40B4-BE49-F238E27FC236}">
                <a16:creationId xmlns:a16="http://schemas.microsoft.com/office/drawing/2014/main" id="{AA328A7B-F8E3-11B5-6B69-6F3F2EB7F8E5}"/>
              </a:ext>
            </a:extLst>
          </p:cNvPr>
          <p:cNvSpPr>
            <a:spLocks noChangeArrowheads="1"/>
          </p:cNvSpPr>
          <p:nvPr/>
        </p:nvSpPr>
        <p:spPr bwMode="auto">
          <a:xfrm>
            <a:off x="3840163" y="4219575"/>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[ 3 ]</a:t>
            </a:r>
          </a:p>
        </p:txBody>
      </p:sp>
      <p:sp>
        <p:nvSpPr>
          <p:cNvPr id="8207" name="Rectangle 15">
            <a:extLst>
              <a:ext uri="{FF2B5EF4-FFF2-40B4-BE49-F238E27FC236}">
                <a16:creationId xmlns:a16="http://schemas.microsoft.com/office/drawing/2014/main" id="{200248E8-D033-C337-B9AB-26DB09C0901D}"/>
              </a:ext>
            </a:extLst>
          </p:cNvPr>
          <p:cNvSpPr>
            <a:spLocks noChangeArrowheads="1"/>
          </p:cNvSpPr>
          <p:nvPr/>
        </p:nvSpPr>
        <p:spPr bwMode="auto">
          <a:xfrm>
            <a:off x="4754563" y="4219575"/>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[ 4 ]</a:t>
            </a:r>
          </a:p>
        </p:txBody>
      </p:sp>
      <p:sp>
        <p:nvSpPr>
          <p:cNvPr id="8208" name="Rectangle 16">
            <a:extLst>
              <a:ext uri="{FF2B5EF4-FFF2-40B4-BE49-F238E27FC236}">
                <a16:creationId xmlns:a16="http://schemas.microsoft.com/office/drawing/2014/main" id="{2150FC43-C2CA-7AD9-D2BD-68476808DD86}"/>
              </a:ext>
            </a:extLst>
          </p:cNvPr>
          <p:cNvSpPr>
            <a:spLocks noChangeArrowheads="1"/>
          </p:cNvSpPr>
          <p:nvPr/>
        </p:nvSpPr>
        <p:spPr bwMode="auto">
          <a:xfrm>
            <a:off x="5726113" y="4219575"/>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[ 5 ]</a:t>
            </a:r>
          </a:p>
        </p:txBody>
      </p:sp>
      <p:sp>
        <p:nvSpPr>
          <p:cNvPr id="8210" name="Rectangle 18">
            <a:extLst>
              <a:ext uri="{FF2B5EF4-FFF2-40B4-BE49-F238E27FC236}">
                <a16:creationId xmlns:a16="http://schemas.microsoft.com/office/drawing/2014/main" id="{06268DE8-A212-8BCE-B513-17E4E774E7E7}"/>
              </a:ext>
            </a:extLst>
          </p:cNvPr>
          <p:cNvSpPr>
            <a:spLocks noChangeArrowheads="1"/>
          </p:cNvSpPr>
          <p:nvPr/>
        </p:nvSpPr>
        <p:spPr bwMode="auto">
          <a:xfrm>
            <a:off x="7891463" y="4683125"/>
            <a:ext cx="901700" cy="785813"/>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8211" name="Freeform 19">
            <a:extLst>
              <a:ext uri="{FF2B5EF4-FFF2-40B4-BE49-F238E27FC236}">
                <a16:creationId xmlns:a16="http://schemas.microsoft.com/office/drawing/2014/main" id="{1C1C95C6-61E4-380D-644A-A0D444F7CA10}"/>
              </a:ext>
            </a:extLst>
          </p:cNvPr>
          <p:cNvSpPr>
            <a:spLocks/>
          </p:cNvSpPr>
          <p:nvPr/>
        </p:nvSpPr>
        <p:spPr bwMode="auto">
          <a:xfrm>
            <a:off x="6818313" y="3355975"/>
            <a:ext cx="1311275" cy="2832100"/>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Lst>
            <a:ahLst/>
            <a:cxnLst>
              <a:cxn ang="0">
                <a:pos x="T0" y="T1"/>
              </a:cxn>
              <a:cxn ang="0">
                <a:pos x="T2" y="T3"/>
              </a:cxn>
              <a:cxn ang="0">
                <a:pos x="T4" y="T5"/>
              </a:cxn>
              <a:cxn ang="0">
                <a:pos x="T6" y="T7"/>
              </a:cxn>
              <a:cxn ang="0">
                <a:pos x="T8" y="T9"/>
              </a:cxn>
              <a:cxn ang="0">
                <a:pos x="T10" y="T11"/>
              </a:cxn>
              <a:cxn ang="0">
                <a:pos x="T12" y="T13"/>
              </a:cxn>
            </a:cxnLst>
            <a:rect l="0" t="0" r="r" b="b"/>
            <a:pathLst>
              <a:path w="826" h="1784">
                <a:moveTo>
                  <a:pt x="334" y="0"/>
                </a:moveTo>
                <a:lnTo>
                  <a:pt x="0" y="955"/>
                </a:lnTo>
                <a:lnTo>
                  <a:pt x="101" y="1115"/>
                </a:lnTo>
                <a:lnTo>
                  <a:pt x="43" y="1227"/>
                </a:lnTo>
                <a:lnTo>
                  <a:pt x="242" y="1783"/>
                </a:lnTo>
                <a:lnTo>
                  <a:pt x="825" y="1167"/>
                </a:lnTo>
                <a:lnTo>
                  <a:pt x="334" y="0"/>
                </a:lnTo>
              </a:path>
            </a:pathLst>
          </a:custGeom>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12" name="Rectangle 20">
            <a:extLst>
              <a:ext uri="{FF2B5EF4-FFF2-40B4-BE49-F238E27FC236}">
                <a16:creationId xmlns:a16="http://schemas.microsoft.com/office/drawing/2014/main" id="{BCD2D644-AD3E-04C7-EC8F-B6BCA2C414BA}"/>
              </a:ext>
            </a:extLst>
          </p:cNvPr>
          <p:cNvSpPr>
            <a:spLocks noChangeArrowheads="1"/>
          </p:cNvSpPr>
          <p:nvPr/>
        </p:nvSpPr>
        <p:spPr bwMode="auto">
          <a:xfrm>
            <a:off x="7134225" y="4848225"/>
            <a:ext cx="60166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 .</a:t>
            </a:r>
          </a:p>
        </p:txBody>
      </p:sp>
      <p:sp>
        <p:nvSpPr>
          <p:cNvPr id="8213" name="Rectangle 21">
            <a:extLst>
              <a:ext uri="{FF2B5EF4-FFF2-40B4-BE49-F238E27FC236}">
                <a16:creationId xmlns:a16="http://schemas.microsoft.com/office/drawing/2014/main" id="{1BCBC4C8-CB68-11A6-FF1D-78790C2C8C57}"/>
              </a:ext>
            </a:extLst>
          </p:cNvPr>
          <p:cNvSpPr>
            <a:spLocks noChangeArrowheads="1"/>
          </p:cNvSpPr>
          <p:nvPr/>
        </p:nvSpPr>
        <p:spPr bwMode="auto">
          <a:xfrm>
            <a:off x="8048625" y="4222750"/>
            <a:ext cx="977900"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[ 700]</a:t>
            </a:r>
          </a:p>
        </p:txBody>
      </p:sp>
      <p:sp>
        <p:nvSpPr>
          <p:cNvPr id="2" name="Slide Number Placeholder 1">
            <a:extLst>
              <a:ext uri="{FF2B5EF4-FFF2-40B4-BE49-F238E27FC236}">
                <a16:creationId xmlns:a16="http://schemas.microsoft.com/office/drawing/2014/main" id="{FBFB468D-BB7A-24A8-E0A5-8138C620E339}"/>
              </a:ext>
            </a:extLst>
          </p:cNvPr>
          <p:cNvSpPr>
            <a:spLocks noGrp="1"/>
          </p:cNvSpPr>
          <p:nvPr>
            <p:ph type="sldNum" sz="quarter" idx="12"/>
          </p:nvPr>
        </p:nvSpPr>
        <p:spPr/>
        <p:txBody>
          <a:bodyPr/>
          <a:lstStyle/>
          <a:p>
            <a:fld id="{B3B5D61E-8C2A-42EE-BA4A-B98A506006DA}" type="slidenum">
              <a:rPr lang="en-US" altLang="en-US" smtClean="0"/>
              <a:pPr/>
              <a:t>3</a:t>
            </a:fld>
            <a:endParaRPr lang="en-US" altLang="en-US"/>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a:extLst>
              <a:ext uri="{FF2B5EF4-FFF2-40B4-BE49-F238E27FC236}">
                <a16:creationId xmlns:a16="http://schemas.microsoft.com/office/drawing/2014/main" id="{04E89FE1-EBB9-EDEA-63A5-2D29BE37D065}"/>
              </a:ext>
            </a:extLst>
          </p:cNvPr>
          <p:cNvSpPr>
            <a:spLocks noGrp="1" noChangeArrowheads="1"/>
          </p:cNvSpPr>
          <p:nvPr>
            <p:ph type="title"/>
          </p:nvPr>
        </p:nvSpPr>
        <p:spPr/>
        <p:txBody>
          <a:bodyPr/>
          <a:lstStyle/>
          <a:p>
            <a:r>
              <a:rPr lang="en-US" altLang="en-US"/>
              <a:t>Double Hashing</a:t>
            </a:r>
          </a:p>
        </p:txBody>
      </p:sp>
      <p:sp>
        <p:nvSpPr>
          <p:cNvPr id="103427" name="Rectangle 3">
            <a:extLst>
              <a:ext uri="{FF2B5EF4-FFF2-40B4-BE49-F238E27FC236}">
                <a16:creationId xmlns:a16="http://schemas.microsoft.com/office/drawing/2014/main" id="{9878CF2C-66DC-26F8-2D9D-DD72B103A3D7}"/>
              </a:ext>
            </a:extLst>
          </p:cNvPr>
          <p:cNvSpPr>
            <a:spLocks noGrp="1" noChangeArrowheads="1"/>
          </p:cNvSpPr>
          <p:nvPr>
            <p:ph idx="1"/>
          </p:nvPr>
        </p:nvSpPr>
        <p:spPr>
          <a:xfrm>
            <a:off x="685800" y="1981200"/>
            <a:ext cx="8077200" cy="4114800"/>
          </a:xfrm>
        </p:spPr>
        <p:txBody>
          <a:bodyPr>
            <a:normAutofit lnSpcReduction="10000"/>
          </a:bodyPr>
          <a:lstStyle/>
          <a:p>
            <a:pPr>
              <a:lnSpc>
                <a:spcPct val="90000"/>
              </a:lnSpc>
            </a:pPr>
            <a:r>
              <a:rPr lang="en-US" altLang="en-US" sz="2400"/>
              <a:t>Clustering tends to be reduced, because </a:t>
            </a:r>
            <a:r>
              <a:rPr lang="en-US" altLang="en-US" sz="2400">
                <a:latin typeface="Arial" panose="020B0604020202020204" pitchFamily="34" charset="0"/>
              </a:rPr>
              <a:t>hash2() </a:t>
            </a:r>
            <a:r>
              <a:rPr lang="en-US" altLang="en-US" sz="2400"/>
              <a:t>has different values for keys that initially map to the same initial location via </a:t>
            </a:r>
            <a:r>
              <a:rPr lang="en-US" altLang="en-US" sz="2400">
                <a:latin typeface="Arial" panose="020B0604020202020204" pitchFamily="34" charset="0"/>
              </a:rPr>
              <a:t>hash1().</a:t>
            </a:r>
          </a:p>
          <a:p>
            <a:pPr>
              <a:lnSpc>
                <a:spcPct val="90000"/>
              </a:lnSpc>
            </a:pPr>
            <a:r>
              <a:rPr lang="en-US" altLang="en-US" sz="2400"/>
              <a:t>This is in contrast to hashing with </a:t>
            </a:r>
            <a:r>
              <a:rPr lang="en-US" altLang="en-US" sz="2400" i="1"/>
              <a:t>linear probing.</a:t>
            </a:r>
          </a:p>
          <a:p>
            <a:pPr>
              <a:lnSpc>
                <a:spcPct val="90000"/>
              </a:lnSpc>
            </a:pPr>
            <a:r>
              <a:rPr lang="en-US" altLang="en-US" sz="2400"/>
              <a:t>Both methods are </a:t>
            </a:r>
            <a:r>
              <a:rPr lang="en-US" altLang="en-US" sz="2400" i="1"/>
              <a:t>open address hashing</a:t>
            </a:r>
            <a:r>
              <a:rPr lang="en-US" altLang="en-US" sz="2400"/>
              <a:t>, because the methods take the next open spot in the array.</a:t>
            </a:r>
          </a:p>
          <a:p>
            <a:pPr>
              <a:lnSpc>
                <a:spcPct val="90000"/>
              </a:lnSpc>
            </a:pPr>
            <a:r>
              <a:rPr lang="en-US" altLang="en-US" sz="2400"/>
              <a:t>In linear probing </a:t>
            </a:r>
          </a:p>
          <a:p>
            <a:pPr lvl="1">
              <a:lnSpc>
                <a:spcPct val="90000"/>
              </a:lnSpc>
              <a:buFontTx/>
              <a:buNone/>
            </a:pPr>
            <a:r>
              <a:rPr lang="en-US" altLang="en-US" sz="2000">
                <a:latin typeface="Arial" panose="020B0604020202020204" pitchFamily="34" charset="0"/>
              </a:rPr>
              <a:t>	hash2(key) = (i+1)%CAPACITY</a:t>
            </a:r>
          </a:p>
          <a:p>
            <a:pPr>
              <a:lnSpc>
                <a:spcPct val="90000"/>
              </a:lnSpc>
            </a:pPr>
            <a:r>
              <a:rPr lang="en-US" altLang="en-US" sz="2400"/>
              <a:t>In double hashing</a:t>
            </a:r>
            <a:r>
              <a:rPr lang="en-US" altLang="en-US" sz="2400">
                <a:latin typeface="Arial" panose="020B0604020202020204" pitchFamily="34" charset="0"/>
              </a:rPr>
              <a:t> hash2() </a:t>
            </a:r>
            <a:r>
              <a:rPr lang="en-US" altLang="en-US" sz="2400"/>
              <a:t>can be a general function of the form</a:t>
            </a:r>
          </a:p>
          <a:p>
            <a:pPr lvl="1">
              <a:lnSpc>
                <a:spcPct val="90000"/>
              </a:lnSpc>
            </a:pPr>
            <a:r>
              <a:rPr lang="en-US" altLang="en-US" sz="2000">
                <a:latin typeface="Arial" panose="020B0604020202020204" pitchFamily="34" charset="0"/>
              </a:rPr>
              <a:t>hash2(key) = (I+f(key))%CAPACITY</a:t>
            </a:r>
          </a:p>
        </p:txBody>
      </p:sp>
      <p:sp>
        <p:nvSpPr>
          <p:cNvPr id="2" name="Slide Number Placeholder 1">
            <a:extLst>
              <a:ext uri="{FF2B5EF4-FFF2-40B4-BE49-F238E27FC236}">
                <a16:creationId xmlns:a16="http://schemas.microsoft.com/office/drawing/2014/main" id="{D845EF56-7747-2C7E-4CAF-266802838ADE}"/>
              </a:ext>
            </a:extLst>
          </p:cNvPr>
          <p:cNvSpPr>
            <a:spLocks noGrp="1"/>
          </p:cNvSpPr>
          <p:nvPr>
            <p:ph type="sldNum" sz="quarter" idx="12"/>
          </p:nvPr>
        </p:nvSpPr>
        <p:spPr/>
        <p:txBody>
          <a:bodyPr/>
          <a:lstStyle/>
          <a:p>
            <a:fld id="{C79C9C6F-58C3-40E4-9D6E-0BB8FC9C11C2}" type="slidenum">
              <a:rPr lang="en-US" altLang="en-US" smtClean="0"/>
              <a:pPr/>
              <a:t>30</a:t>
            </a:fld>
            <a:endParaRPr lang="en-US"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2B67D40D-2376-32BB-CD70-AD817501427B}"/>
              </a:ext>
            </a:extLst>
          </p:cNvPr>
          <p:cNvSpPr>
            <a:spLocks noGrp="1" noChangeArrowheads="1"/>
          </p:cNvSpPr>
          <p:nvPr>
            <p:ph type="title"/>
          </p:nvPr>
        </p:nvSpPr>
        <p:spPr/>
        <p:txBody>
          <a:bodyPr/>
          <a:lstStyle/>
          <a:p>
            <a:r>
              <a:rPr lang="en-US" altLang="en-US"/>
              <a:t>Chained Hashing</a:t>
            </a:r>
          </a:p>
        </p:txBody>
      </p:sp>
      <p:sp>
        <p:nvSpPr>
          <p:cNvPr id="104451" name="Rectangle 3">
            <a:extLst>
              <a:ext uri="{FF2B5EF4-FFF2-40B4-BE49-F238E27FC236}">
                <a16:creationId xmlns:a16="http://schemas.microsoft.com/office/drawing/2014/main" id="{75B2BD91-B3BF-4008-D01C-A86FC1A86DAD}"/>
              </a:ext>
            </a:extLst>
          </p:cNvPr>
          <p:cNvSpPr>
            <a:spLocks noGrp="1" noChangeArrowheads="1"/>
          </p:cNvSpPr>
          <p:nvPr>
            <p:ph idx="1"/>
          </p:nvPr>
        </p:nvSpPr>
        <p:spPr/>
        <p:txBody>
          <a:bodyPr/>
          <a:lstStyle/>
          <a:p>
            <a:r>
              <a:rPr lang="en-US" altLang="en-US"/>
              <a:t>In open address hashing, a collision is handled by probing the array for the next vacant spot.  </a:t>
            </a:r>
          </a:p>
          <a:p>
            <a:r>
              <a:rPr lang="en-US" altLang="en-US"/>
              <a:t>When the array is full, no new items can be added. </a:t>
            </a:r>
          </a:p>
          <a:p>
            <a:r>
              <a:rPr lang="en-US" altLang="en-US"/>
              <a:t>We can solve this by resizing the table.</a:t>
            </a:r>
          </a:p>
          <a:p>
            <a:r>
              <a:rPr lang="en-US" altLang="en-US"/>
              <a:t>Alternative: chained hashing.</a:t>
            </a:r>
          </a:p>
        </p:txBody>
      </p:sp>
      <p:sp>
        <p:nvSpPr>
          <p:cNvPr id="2" name="Slide Number Placeholder 1">
            <a:extLst>
              <a:ext uri="{FF2B5EF4-FFF2-40B4-BE49-F238E27FC236}">
                <a16:creationId xmlns:a16="http://schemas.microsoft.com/office/drawing/2014/main" id="{FB4DA13E-E59A-0385-7826-FEAB3514DDAD}"/>
              </a:ext>
            </a:extLst>
          </p:cNvPr>
          <p:cNvSpPr>
            <a:spLocks noGrp="1"/>
          </p:cNvSpPr>
          <p:nvPr>
            <p:ph type="sldNum" sz="quarter" idx="12"/>
          </p:nvPr>
        </p:nvSpPr>
        <p:spPr/>
        <p:txBody>
          <a:bodyPr/>
          <a:lstStyle/>
          <a:p>
            <a:fld id="{C79C9C6F-58C3-40E4-9D6E-0BB8FC9C11C2}" type="slidenum">
              <a:rPr lang="en-US" altLang="en-US" smtClean="0"/>
              <a:pPr/>
              <a:t>31</a:t>
            </a:fld>
            <a:endParaRPr lang="en-US"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a:extLst>
              <a:ext uri="{FF2B5EF4-FFF2-40B4-BE49-F238E27FC236}">
                <a16:creationId xmlns:a16="http://schemas.microsoft.com/office/drawing/2014/main" id="{9056763C-8481-D838-A858-85640590A3B0}"/>
              </a:ext>
            </a:extLst>
          </p:cNvPr>
          <p:cNvSpPr>
            <a:spLocks noGrp="1" noChangeArrowheads="1"/>
          </p:cNvSpPr>
          <p:nvPr>
            <p:ph type="title"/>
          </p:nvPr>
        </p:nvSpPr>
        <p:spPr>
          <a:xfrm>
            <a:off x="685800" y="152400"/>
            <a:ext cx="7772400" cy="1143000"/>
          </a:xfrm>
        </p:spPr>
        <p:txBody>
          <a:bodyPr/>
          <a:lstStyle/>
          <a:p>
            <a:r>
              <a:rPr lang="en-US" altLang="en-US"/>
              <a:t>Chained Hashing</a:t>
            </a:r>
          </a:p>
        </p:txBody>
      </p:sp>
      <p:sp>
        <p:nvSpPr>
          <p:cNvPr id="105475" name="Rectangle 3">
            <a:extLst>
              <a:ext uri="{FF2B5EF4-FFF2-40B4-BE49-F238E27FC236}">
                <a16:creationId xmlns:a16="http://schemas.microsoft.com/office/drawing/2014/main" id="{A19F4F58-4C84-94F7-48DF-CD3AFF1B5AC3}"/>
              </a:ext>
            </a:extLst>
          </p:cNvPr>
          <p:cNvSpPr>
            <a:spLocks noGrp="1" noChangeArrowheads="1"/>
          </p:cNvSpPr>
          <p:nvPr>
            <p:ph idx="1"/>
          </p:nvPr>
        </p:nvSpPr>
        <p:spPr>
          <a:xfrm>
            <a:off x="685800" y="1524000"/>
            <a:ext cx="7772400" cy="4114800"/>
          </a:xfrm>
        </p:spPr>
        <p:txBody>
          <a:bodyPr/>
          <a:lstStyle/>
          <a:p>
            <a:r>
              <a:rPr lang="en-US" altLang="en-US" sz="2800"/>
              <a:t>In chained hashing, each location in the hash table contains a list of records whose keys map to that location:</a:t>
            </a:r>
          </a:p>
          <a:p>
            <a:endParaRPr lang="en-US" altLang="en-US" sz="2800"/>
          </a:p>
          <a:p>
            <a:endParaRPr lang="en-US" altLang="en-US" sz="2800"/>
          </a:p>
        </p:txBody>
      </p:sp>
      <p:sp>
        <p:nvSpPr>
          <p:cNvPr id="105476" name="Rectangle 4">
            <a:extLst>
              <a:ext uri="{FF2B5EF4-FFF2-40B4-BE49-F238E27FC236}">
                <a16:creationId xmlns:a16="http://schemas.microsoft.com/office/drawing/2014/main" id="{B712D234-FCEE-C222-ECC3-FFF64392C1CA}"/>
              </a:ext>
            </a:extLst>
          </p:cNvPr>
          <p:cNvSpPr>
            <a:spLocks noChangeArrowheads="1"/>
          </p:cNvSpPr>
          <p:nvPr/>
        </p:nvSpPr>
        <p:spPr bwMode="auto">
          <a:xfrm>
            <a:off x="2514600" y="3070225"/>
            <a:ext cx="609600" cy="4572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477" name="Rectangle 5">
            <a:extLst>
              <a:ext uri="{FF2B5EF4-FFF2-40B4-BE49-F238E27FC236}">
                <a16:creationId xmlns:a16="http://schemas.microsoft.com/office/drawing/2014/main" id="{45A4A2BA-7186-644E-B265-BDF066EC57FD}"/>
              </a:ext>
            </a:extLst>
          </p:cNvPr>
          <p:cNvSpPr>
            <a:spLocks noChangeArrowheads="1"/>
          </p:cNvSpPr>
          <p:nvPr/>
        </p:nvSpPr>
        <p:spPr bwMode="auto">
          <a:xfrm>
            <a:off x="3124200" y="3070225"/>
            <a:ext cx="609600" cy="4572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478" name="Rectangle 6">
            <a:extLst>
              <a:ext uri="{FF2B5EF4-FFF2-40B4-BE49-F238E27FC236}">
                <a16:creationId xmlns:a16="http://schemas.microsoft.com/office/drawing/2014/main" id="{853F56C7-A280-1F17-D34E-82FB99175D55}"/>
              </a:ext>
            </a:extLst>
          </p:cNvPr>
          <p:cNvSpPr>
            <a:spLocks noChangeArrowheads="1"/>
          </p:cNvSpPr>
          <p:nvPr/>
        </p:nvSpPr>
        <p:spPr bwMode="auto">
          <a:xfrm>
            <a:off x="3733800" y="3070225"/>
            <a:ext cx="609600" cy="4572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479" name="Rectangle 7">
            <a:extLst>
              <a:ext uri="{FF2B5EF4-FFF2-40B4-BE49-F238E27FC236}">
                <a16:creationId xmlns:a16="http://schemas.microsoft.com/office/drawing/2014/main" id="{F7CED9DA-9BE7-58CF-871D-19E32E1872C9}"/>
              </a:ext>
            </a:extLst>
          </p:cNvPr>
          <p:cNvSpPr>
            <a:spLocks noChangeArrowheads="1"/>
          </p:cNvSpPr>
          <p:nvPr/>
        </p:nvSpPr>
        <p:spPr bwMode="auto">
          <a:xfrm>
            <a:off x="4343400" y="3070225"/>
            <a:ext cx="609600" cy="4572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480" name="Rectangle 8">
            <a:extLst>
              <a:ext uri="{FF2B5EF4-FFF2-40B4-BE49-F238E27FC236}">
                <a16:creationId xmlns:a16="http://schemas.microsoft.com/office/drawing/2014/main" id="{13D1DBF9-55CB-C8F2-B780-CE6E219F4282}"/>
              </a:ext>
            </a:extLst>
          </p:cNvPr>
          <p:cNvSpPr>
            <a:spLocks noChangeArrowheads="1"/>
          </p:cNvSpPr>
          <p:nvPr/>
        </p:nvSpPr>
        <p:spPr bwMode="auto">
          <a:xfrm>
            <a:off x="4953000" y="3070225"/>
            <a:ext cx="609600" cy="4572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481" name="Rectangle 9">
            <a:extLst>
              <a:ext uri="{FF2B5EF4-FFF2-40B4-BE49-F238E27FC236}">
                <a16:creationId xmlns:a16="http://schemas.microsoft.com/office/drawing/2014/main" id="{55B73FF2-5439-A8EE-5768-DB87C76BFE35}"/>
              </a:ext>
            </a:extLst>
          </p:cNvPr>
          <p:cNvSpPr>
            <a:spLocks noChangeArrowheads="1"/>
          </p:cNvSpPr>
          <p:nvPr/>
        </p:nvSpPr>
        <p:spPr bwMode="auto">
          <a:xfrm>
            <a:off x="5562600" y="3070225"/>
            <a:ext cx="609600" cy="4572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482" name="Rectangle 10">
            <a:extLst>
              <a:ext uri="{FF2B5EF4-FFF2-40B4-BE49-F238E27FC236}">
                <a16:creationId xmlns:a16="http://schemas.microsoft.com/office/drawing/2014/main" id="{F3E9C70C-AE5D-2EC6-53AA-717044BB56FB}"/>
              </a:ext>
            </a:extLst>
          </p:cNvPr>
          <p:cNvSpPr>
            <a:spLocks noChangeArrowheads="1"/>
          </p:cNvSpPr>
          <p:nvPr/>
        </p:nvSpPr>
        <p:spPr bwMode="auto">
          <a:xfrm>
            <a:off x="6172200" y="3070225"/>
            <a:ext cx="609600" cy="4572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483" name="Rectangle 11">
            <a:extLst>
              <a:ext uri="{FF2B5EF4-FFF2-40B4-BE49-F238E27FC236}">
                <a16:creationId xmlns:a16="http://schemas.microsoft.com/office/drawing/2014/main" id="{3673D545-14B6-FFB7-A255-1E83AC7AE162}"/>
              </a:ext>
            </a:extLst>
          </p:cNvPr>
          <p:cNvSpPr>
            <a:spLocks noChangeArrowheads="1"/>
          </p:cNvSpPr>
          <p:nvPr/>
        </p:nvSpPr>
        <p:spPr bwMode="auto">
          <a:xfrm>
            <a:off x="6781800" y="3070225"/>
            <a:ext cx="609600" cy="4572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484" name="Rectangle 12">
            <a:extLst>
              <a:ext uri="{FF2B5EF4-FFF2-40B4-BE49-F238E27FC236}">
                <a16:creationId xmlns:a16="http://schemas.microsoft.com/office/drawing/2014/main" id="{662D418A-7CB9-BF24-6529-9F2993CFA0D3}"/>
              </a:ext>
            </a:extLst>
          </p:cNvPr>
          <p:cNvSpPr>
            <a:spLocks noChangeArrowheads="1"/>
          </p:cNvSpPr>
          <p:nvPr/>
        </p:nvSpPr>
        <p:spPr bwMode="auto">
          <a:xfrm>
            <a:off x="7924800" y="3070225"/>
            <a:ext cx="609600" cy="4572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485" name="Text Box 13">
            <a:extLst>
              <a:ext uri="{FF2B5EF4-FFF2-40B4-BE49-F238E27FC236}">
                <a16:creationId xmlns:a16="http://schemas.microsoft.com/office/drawing/2014/main" id="{490BA96F-1A60-853D-CDC2-857F6E8E324C}"/>
              </a:ext>
            </a:extLst>
          </p:cNvPr>
          <p:cNvSpPr txBox="1">
            <a:spLocks noChangeArrowheads="1"/>
          </p:cNvSpPr>
          <p:nvPr/>
        </p:nvSpPr>
        <p:spPr bwMode="auto">
          <a:xfrm>
            <a:off x="7391400" y="2895600"/>
            <a:ext cx="5905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t>…</a:t>
            </a:r>
          </a:p>
        </p:txBody>
      </p:sp>
      <p:sp>
        <p:nvSpPr>
          <p:cNvPr id="105486" name="Text Box 14">
            <a:extLst>
              <a:ext uri="{FF2B5EF4-FFF2-40B4-BE49-F238E27FC236}">
                <a16:creationId xmlns:a16="http://schemas.microsoft.com/office/drawing/2014/main" id="{02399E0B-1F75-148F-8B3E-275172CA9920}"/>
              </a:ext>
            </a:extLst>
          </p:cNvPr>
          <p:cNvSpPr txBox="1">
            <a:spLocks noChangeArrowheads="1"/>
          </p:cNvSpPr>
          <p:nvPr/>
        </p:nvSpPr>
        <p:spPr bwMode="auto">
          <a:xfrm>
            <a:off x="2514600" y="2590800"/>
            <a:ext cx="539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[0]</a:t>
            </a:r>
          </a:p>
        </p:txBody>
      </p:sp>
      <p:sp>
        <p:nvSpPr>
          <p:cNvPr id="105487" name="Text Box 15">
            <a:extLst>
              <a:ext uri="{FF2B5EF4-FFF2-40B4-BE49-F238E27FC236}">
                <a16:creationId xmlns:a16="http://schemas.microsoft.com/office/drawing/2014/main" id="{39429C67-851F-6894-6E69-71787D9A9FE0}"/>
              </a:ext>
            </a:extLst>
          </p:cNvPr>
          <p:cNvSpPr txBox="1">
            <a:spLocks noChangeArrowheads="1"/>
          </p:cNvSpPr>
          <p:nvPr/>
        </p:nvSpPr>
        <p:spPr bwMode="auto">
          <a:xfrm>
            <a:off x="3194050" y="2590800"/>
            <a:ext cx="539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a:t>
            </a:r>
          </a:p>
        </p:txBody>
      </p:sp>
      <p:sp>
        <p:nvSpPr>
          <p:cNvPr id="105488" name="Text Box 16">
            <a:extLst>
              <a:ext uri="{FF2B5EF4-FFF2-40B4-BE49-F238E27FC236}">
                <a16:creationId xmlns:a16="http://schemas.microsoft.com/office/drawing/2014/main" id="{579C48F5-24F6-CD3D-D3BF-B29AD15ED32D}"/>
              </a:ext>
            </a:extLst>
          </p:cNvPr>
          <p:cNvSpPr txBox="1">
            <a:spLocks noChangeArrowheads="1"/>
          </p:cNvSpPr>
          <p:nvPr/>
        </p:nvSpPr>
        <p:spPr bwMode="auto">
          <a:xfrm>
            <a:off x="3721100" y="2590800"/>
            <a:ext cx="539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[2]</a:t>
            </a:r>
          </a:p>
        </p:txBody>
      </p:sp>
      <p:sp>
        <p:nvSpPr>
          <p:cNvPr id="105489" name="Text Box 17">
            <a:extLst>
              <a:ext uri="{FF2B5EF4-FFF2-40B4-BE49-F238E27FC236}">
                <a16:creationId xmlns:a16="http://schemas.microsoft.com/office/drawing/2014/main" id="{DE51B964-63D5-640F-DD25-E59305D022A9}"/>
              </a:ext>
            </a:extLst>
          </p:cNvPr>
          <p:cNvSpPr txBox="1">
            <a:spLocks noChangeArrowheads="1"/>
          </p:cNvSpPr>
          <p:nvPr/>
        </p:nvSpPr>
        <p:spPr bwMode="auto">
          <a:xfrm>
            <a:off x="4324350" y="2590800"/>
            <a:ext cx="539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[3]</a:t>
            </a:r>
          </a:p>
        </p:txBody>
      </p:sp>
      <p:sp>
        <p:nvSpPr>
          <p:cNvPr id="105490" name="Text Box 18">
            <a:extLst>
              <a:ext uri="{FF2B5EF4-FFF2-40B4-BE49-F238E27FC236}">
                <a16:creationId xmlns:a16="http://schemas.microsoft.com/office/drawing/2014/main" id="{BFC71658-1374-3F5E-62C0-E76BA76CAC7C}"/>
              </a:ext>
            </a:extLst>
          </p:cNvPr>
          <p:cNvSpPr txBox="1">
            <a:spLocks noChangeArrowheads="1"/>
          </p:cNvSpPr>
          <p:nvPr/>
        </p:nvSpPr>
        <p:spPr bwMode="auto">
          <a:xfrm>
            <a:off x="4927600" y="2590800"/>
            <a:ext cx="539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[4]</a:t>
            </a:r>
          </a:p>
        </p:txBody>
      </p:sp>
      <p:sp>
        <p:nvSpPr>
          <p:cNvPr id="105491" name="Text Box 19">
            <a:extLst>
              <a:ext uri="{FF2B5EF4-FFF2-40B4-BE49-F238E27FC236}">
                <a16:creationId xmlns:a16="http://schemas.microsoft.com/office/drawing/2014/main" id="{6F963F72-1D54-78C0-18F6-10E0AEE4C722}"/>
              </a:ext>
            </a:extLst>
          </p:cNvPr>
          <p:cNvSpPr txBox="1">
            <a:spLocks noChangeArrowheads="1"/>
          </p:cNvSpPr>
          <p:nvPr/>
        </p:nvSpPr>
        <p:spPr bwMode="auto">
          <a:xfrm>
            <a:off x="5530850" y="2590800"/>
            <a:ext cx="539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[5]</a:t>
            </a:r>
          </a:p>
        </p:txBody>
      </p:sp>
      <p:sp>
        <p:nvSpPr>
          <p:cNvPr id="105492" name="Text Box 20">
            <a:extLst>
              <a:ext uri="{FF2B5EF4-FFF2-40B4-BE49-F238E27FC236}">
                <a16:creationId xmlns:a16="http://schemas.microsoft.com/office/drawing/2014/main" id="{1E1D3A29-9A81-A2C7-1A46-0F060D1FEAB7}"/>
              </a:ext>
            </a:extLst>
          </p:cNvPr>
          <p:cNvSpPr txBox="1">
            <a:spLocks noChangeArrowheads="1"/>
          </p:cNvSpPr>
          <p:nvPr/>
        </p:nvSpPr>
        <p:spPr bwMode="auto">
          <a:xfrm>
            <a:off x="6134100" y="2590800"/>
            <a:ext cx="539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[6]</a:t>
            </a:r>
          </a:p>
        </p:txBody>
      </p:sp>
      <p:sp>
        <p:nvSpPr>
          <p:cNvPr id="105493" name="Text Box 21">
            <a:extLst>
              <a:ext uri="{FF2B5EF4-FFF2-40B4-BE49-F238E27FC236}">
                <a16:creationId xmlns:a16="http://schemas.microsoft.com/office/drawing/2014/main" id="{3555AA7A-2A1E-4EBC-52C6-858AB4AA4AC9}"/>
              </a:ext>
            </a:extLst>
          </p:cNvPr>
          <p:cNvSpPr txBox="1">
            <a:spLocks noChangeArrowheads="1"/>
          </p:cNvSpPr>
          <p:nvPr/>
        </p:nvSpPr>
        <p:spPr bwMode="auto">
          <a:xfrm>
            <a:off x="6737350" y="2590800"/>
            <a:ext cx="539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[7]</a:t>
            </a:r>
          </a:p>
        </p:txBody>
      </p:sp>
      <p:sp>
        <p:nvSpPr>
          <p:cNvPr id="105494" name="Text Box 22">
            <a:extLst>
              <a:ext uri="{FF2B5EF4-FFF2-40B4-BE49-F238E27FC236}">
                <a16:creationId xmlns:a16="http://schemas.microsoft.com/office/drawing/2014/main" id="{C906F1FB-7407-3B41-2B3B-0361753705BB}"/>
              </a:ext>
            </a:extLst>
          </p:cNvPr>
          <p:cNvSpPr txBox="1">
            <a:spLocks noChangeArrowheads="1"/>
          </p:cNvSpPr>
          <p:nvPr/>
        </p:nvSpPr>
        <p:spPr bwMode="auto">
          <a:xfrm>
            <a:off x="7994650" y="2590800"/>
            <a:ext cx="539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[n]</a:t>
            </a:r>
          </a:p>
        </p:txBody>
      </p:sp>
      <p:sp>
        <p:nvSpPr>
          <p:cNvPr id="105495" name="Rectangle 23">
            <a:extLst>
              <a:ext uri="{FF2B5EF4-FFF2-40B4-BE49-F238E27FC236}">
                <a16:creationId xmlns:a16="http://schemas.microsoft.com/office/drawing/2014/main" id="{C4669A91-4FA4-861B-E6B4-1EBE94CA264A}"/>
              </a:ext>
            </a:extLst>
          </p:cNvPr>
          <p:cNvSpPr>
            <a:spLocks noChangeArrowheads="1"/>
          </p:cNvSpPr>
          <p:nvPr/>
        </p:nvSpPr>
        <p:spPr bwMode="auto">
          <a:xfrm>
            <a:off x="1371600" y="4114800"/>
            <a:ext cx="1219200" cy="8382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latin typeface="Arial" panose="020B0604020202020204" pitchFamily="34" charset="0"/>
              </a:rPr>
              <a:t>Record whose </a:t>
            </a:r>
          </a:p>
          <a:p>
            <a:pPr algn="ctr"/>
            <a:r>
              <a:rPr lang="en-US" altLang="en-US" sz="1400">
                <a:latin typeface="Arial" panose="020B0604020202020204" pitchFamily="34" charset="0"/>
              </a:rPr>
              <a:t>key hashes </a:t>
            </a:r>
          </a:p>
          <a:p>
            <a:pPr algn="ctr"/>
            <a:r>
              <a:rPr lang="en-US" altLang="en-US" sz="1400">
                <a:latin typeface="Arial" panose="020B0604020202020204" pitchFamily="34" charset="0"/>
              </a:rPr>
              <a:t>to 0</a:t>
            </a:r>
          </a:p>
          <a:p>
            <a:pPr algn="ctr"/>
            <a:endParaRPr lang="en-US" altLang="en-US" sz="1400">
              <a:latin typeface="Arial" panose="020B0604020202020204" pitchFamily="34" charset="0"/>
            </a:endParaRPr>
          </a:p>
        </p:txBody>
      </p:sp>
      <p:sp>
        <p:nvSpPr>
          <p:cNvPr id="105496" name="Rectangle 24">
            <a:extLst>
              <a:ext uri="{FF2B5EF4-FFF2-40B4-BE49-F238E27FC236}">
                <a16:creationId xmlns:a16="http://schemas.microsoft.com/office/drawing/2014/main" id="{7925FD67-6E57-3821-F88D-ABFC9A083E99}"/>
              </a:ext>
            </a:extLst>
          </p:cNvPr>
          <p:cNvSpPr>
            <a:spLocks noChangeArrowheads="1"/>
          </p:cNvSpPr>
          <p:nvPr/>
        </p:nvSpPr>
        <p:spPr bwMode="auto">
          <a:xfrm>
            <a:off x="1371600" y="4724400"/>
            <a:ext cx="121920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498" name="Line 26">
            <a:extLst>
              <a:ext uri="{FF2B5EF4-FFF2-40B4-BE49-F238E27FC236}">
                <a16:creationId xmlns:a16="http://schemas.microsoft.com/office/drawing/2014/main" id="{22BB0665-EF0A-A9FC-57B3-29A4C2BF60F2}"/>
              </a:ext>
            </a:extLst>
          </p:cNvPr>
          <p:cNvSpPr>
            <a:spLocks noChangeShapeType="1"/>
          </p:cNvSpPr>
          <p:nvPr/>
        </p:nvSpPr>
        <p:spPr bwMode="auto">
          <a:xfrm flipH="1">
            <a:off x="1905000" y="4800600"/>
            <a:ext cx="152400" cy="381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499" name="Rectangle 27">
            <a:extLst>
              <a:ext uri="{FF2B5EF4-FFF2-40B4-BE49-F238E27FC236}">
                <a16:creationId xmlns:a16="http://schemas.microsoft.com/office/drawing/2014/main" id="{290A2931-00CB-116A-3486-5ED343B3E5EB}"/>
              </a:ext>
            </a:extLst>
          </p:cNvPr>
          <p:cNvSpPr>
            <a:spLocks noChangeArrowheads="1"/>
          </p:cNvSpPr>
          <p:nvPr/>
        </p:nvSpPr>
        <p:spPr bwMode="auto">
          <a:xfrm>
            <a:off x="1143000" y="5181600"/>
            <a:ext cx="1219200" cy="8382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latin typeface="Arial" panose="020B0604020202020204" pitchFamily="34" charset="0"/>
              </a:rPr>
              <a:t>Record whose </a:t>
            </a:r>
          </a:p>
          <a:p>
            <a:pPr algn="ctr"/>
            <a:r>
              <a:rPr lang="en-US" altLang="en-US" sz="1400">
                <a:latin typeface="Arial" panose="020B0604020202020204" pitchFamily="34" charset="0"/>
              </a:rPr>
              <a:t>key hashes </a:t>
            </a:r>
          </a:p>
          <a:p>
            <a:pPr algn="ctr"/>
            <a:r>
              <a:rPr lang="en-US" altLang="en-US" sz="1400">
                <a:latin typeface="Arial" panose="020B0604020202020204" pitchFamily="34" charset="0"/>
              </a:rPr>
              <a:t>to 0</a:t>
            </a:r>
          </a:p>
          <a:p>
            <a:pPr algn="ctr"/>
            <a:endParaRPr lang="en-US" altLang="en-US" sz="1400">
              <a:latin typeface="Arial" panose="020B0604020202020204" pitchFamily="34" charset="0"/>
            </a:endParaRPr>
          </a:p>
        </p:txBody>
      </p:sp>
      <p:sp>
        <p:nvSpPr>
          <p:cNvPr id="105500" name="Rectangle 28">
            <a:extLst>
              <a:ext uri="{FF2B5EF4-FFF2-40B4-BE49-F238E27FC236}">
                <a16:creationId xmlns:a16="http://schemas.microsoft.com/office/drawing/2014/main" id="{F580F895-603D-6687-F74C-D221BC2F05B6}"/>
              </a:ext>
            </a:extLst>
          </p:cNvPr>
          <p:cNvSpPr>
            <a:spLocks noChangeArrowheads="1"/>
          </p:cNvSpPr>
          <p:nvPr/>
        </p:nvSpPr>
        <p:spPr bwMode="auto">
          <a:xfrm>
            <a:off x="1143000" y="5791200"/>
            <a:ext cx="121920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501" name="Line 29">
            <a:extLst>
              <a:ext uri="{FF2B5EF4-FFF2-40B4-BE49-F238E27FC236}">
                <a16:creationId xmlns:a16="http://schemas.microsoft.com/office/drawing/2014/main" id="{6385F01C-D2AD-0A77-D8E1-C1AC62441446}"/>
              </a:ext>
            </a:extLst>
          </p:cNvPr>
          <p:cNvSpPr>
            <a:spLocks noChangeShapeType="1"/>
          </p:cNvSpPr>
          <p:nvPr/>
        </p:nvSpPr>
        <p:spPr bwMode="auto">
          <a:xfrm flipH="1">
            <a:off x="1676400" y="5867400"/>
            <a:ext cx="152400" cy="381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03" name="Text Box 31">
            <a:extLst>
              <a:ext uri="{FF2B5EF4-FFF2-40B4-BE49-F238E27FC236}">
                <a16:creationId xmlns:a16="http://schemas.microsoft.com/office/drawing/2014/main" id="{EAC2E033-D1E4-FFE9-9ECA-38AC58D8F9F2}"/>
              </a:ext>
            </a:extLst>
          </p:cNvPr>
          <p:cNvSpPr txBox="1">
            <a:spLocks noChangeArrowheads="1"/>
          </p:cNvSpPr>
          <p:nvPr/>
        </p:nvSpPr>
        <p:spPr bwMode="auto">
          <a:xfrm>
            <a:off x="1390650" y="5946775"/>
            <a:ext cx="641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600"/>
              <a:t>…</a:t>
            </a:r>
          </a:p>
        </p:txBody>
      </p:sp>
      <p:sp>
        <p:nvSpPr>
          <p:cNvPr id="105504" name="Line 32">
            <a:extLst>
              <a:ext uri="{FF2B5EF4-FFF2-40B4-BE49-F238E27FC236}">
                <a16:creationId xmlns:a16="http://schemas.microsoft.com/office/drawing/2014/main" id="{032CF57D-71A1-9C9F-5014-E607F9814559}"/>
              </a:ext>
            </a:extLst>
          </p:cNvPr>
          <p:cNvSpPr>
            <a:spLocks noChangeShapeType="1"/>
          </p:cNvSpPr>
          <p:nvPr/>
        </p:nvSpPr>
        <p:spPr bwMode="auto">
          <a:xfrm flipH="1">
            <a:off x="1981200" y="3276600"/>
            <a:ext cx="762000" cy="8382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05" name="Rectangle 33">
            <a:extLst>
              <a:ext uri="{FF2B5EF4-FFF2-40B4-BE49-F238E27FC236}">
                <a16:creationId xmlns:a16="http://schemas.microsoft.com/office/drawing/2014/main" id="{69E99CF9-25FF-8996-EEE3-F99D5C60330A}"/>
              </a:ext>
            </a:extLst>
          </p:cNvPr>
          <p:cNvSpPr>
            <a:spLocks noChangeArrowheads="1"/>
          </p:cNvSpPr>
          <p:nvPr/>
        </p:nvSpPr>
        <p:spPr bwMode="auto">
          <a:xfrm>
            <a:off x="2895600" y="4308475"/>
            <a:ext cx="1219200" cy="8382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latin typeface="Arial" panose="020B0604020202020204" pitchFamily="34" charset="0"/>
              </a:rPr>
              <a:t>Record whose </a:t>
            </a:r>
          </a:p>
          <a:p>
            <a:pPr algn="ctr"/>
            <a:r>
              <a:rPr lang="en-US" altLang="en-US" sz="1400">
                <a:latin typeface="Arial" panose="020B0604020202020204" pitchFamily="34" charset="0"/>
              </a:rPr>
              <a:t>key hashes </a:t>
            </a:r>
          </a:p>
          <a:p>
            <a:pPr algn="ctr"/>
            <a:r>
              <a:rPr lang="en-US" altLang="en-US" sz="1400">
                <a:latin typeface="Arial" panose="020B0604020202020204" pitchFamily="34" charset="0"/>
              </a:rPr>
              <a:t>to 1</a:t>
            </a:r>
          </a:p>
          <a:p>
            <a:pPr algn="ctr"/>
            <a:endParaRPr lang="en-US" altLang="en-US" sz="1400">
              <a:latin typeface="Arial" panose="020B0604020202020204" pitchFamily="34" charset="0"/>
            </a:endParaRPr>
          </a:p>
        </p:txBody>
      </p:sp>
      <p:sp>
        <p:nvSpPr>
          <p:cNvPr id="105506" name="Rectangle 34">
            <a:extLst>
              <a:ext uri="{FF2B5EF4-FFF2-40B4-BE49-F238E27FC236}">
                <a16:creationId xmlns:a16="http://schemas.microsoft.com/office/drawing/2014/main" id="{0DEF4502-92F0-D9CC-BFE8-61F5E6F78749}"/>
              </a:ext>
            </a:extLst>
          </p:cNvPr>
          <p:cNvSpPr>
            <a:spLocks noChangeArrowheads="1"/>
          </p:cNvSpPr>
          <p:nvPr/>
        </p:nvSpPr>
        <p:spPr bwMode="auto">
          <a:xfrm>
            <a:off x="2895600" y="4918075"/>
            <a:ext cx="121920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507" name="Line 35">
            <a:extLst>
              <a:ext uri="{FF2B5EF4-FFF2-40B4-BE49-F238E27FC236}">
                <a16:creationId xmlns:a16="http://schemas.microsoft.com/office/drawing/2014/main" id="{CAE72FBD-154D-7AB2-5F3B-027D04C35791}"/>
              </a:ext>
            </a:extLst>
          </p:cNvPr>
          <p:cNvSpPr>
            <a:spLocks noChangeShapeType="1"/>
          </p:cNvSpPr>
          <p:nvPr/>
        </p:nvSpPr>
        <p:spPr bwMode="auto">
          <a:xfrm flipH="1">
            <a:off x="3429000" y="4994275"/>
            <a:ext cx="152400" cy="381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08" name="Rectangle 36">
            <a:extLst>
              <a:ext uri="{FF2B5EF4-FFF2-40B4-BE49-F238E27FC236}">
                <a16:creationId xmlns:a16="http://schemas.microsoft.com/office/drawing/2014/main" id="{428921B4-65EA-4BEF-786F-626CD277D492}"/>
              </a:ext>
            </a:extLst>
          </p:cNvPr>
          <p:cNvSpPr>
            <a:spLocks noChangeArrowheads="1"/>
          </p:cNvSpPr>
          <p:nvPr/>
        </p:nvSpPr>
        <p:spPr bwMode="auto">
          <a:xfrm>
            <a:off x="2667000" y="5375275"/>
            <a:ext cx="1219200" cy="8382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latin typeface="Arial" panose="020B0604020202020204" pitchFamily="34" charset="0"/>
              </a:rPr>
              <a:t>Record whose </a:t>
            </a:r>
          </a:p>
          <a:p>
            <a:pPr algn="ctr"/>
            <a:r>
              <a:rPr lang="en-US" altLang="en-US" sz="1400">
                <a:latin typeface="Arial" panose="020B0604020202020204" pitchFamily="34" charset="0"/>
              </a:rPr>
              <a:t>key hashes </a:t>
            </a:r>
          </a:p>
          <a:p>
            <a:pPr algn="ctr"/>
            <a:r>
              <a:rPr lang="en-US" altLang="en-US" sz="1400">
                <a:latin typeface="Arial" panose="020B0604020202020204" pitchFamily="34" charset="0"/>
              </a:rPr>
              <a:t>to 1</a:t>
            </a:r>
          </a:p>
          <a:p>
            <a:pPr algn="ctr"/>
            <a:endParaRPr lang="en-US" altLang="en-US" sz="1400">
              <a:latin typeface="Arial" panose="020B0604020202020204" pitchFamily="34" charset="0"/>
            </a:endParaRPr>
          </a:p>
        </p:txBody>
      </p:sp>
      <p:sp>
        <p:nvSpPr>
          <p:cNvPr id="105509" name="Rectangle 37">
            <a:extLst>
              <a:ext uri="{FF2B5EF4-FFF2-40B4-BE49-F238E27FC236}">
                <a16:creationId xmlns:a16="http://schemas.microsoft.com/office/drawing/2014/main" id="{F60CF44C-DCC7-FEB1-5F6B-6E83EDA9F168}"/>
              </a:ext>
            </a:extLst>
          </p:cNvPr>
          <p:cNvSpPr>
            <a:spLocks noChangeArrowheads="1"/>
          </p:cNvSpPr>
          <p:nvPr/>
        </p:nvSpPr>
        <p:spPr bwMode="auto">
          <a:xfrm>
            <a:off x="2667000" y="5984875"/>
            <a:ext cx="121920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510" name="Line 38">
            <a:extLst>
              <a:ext uri="{FF2B5EF4-FFF2-40B4-BE49-F238E27FC236}">
                <a16:creationId xmlns:a16="http://schemas.microsoft.com/office/drawing/2014/main" id="{23BA6FBE-70E8-B8D5-E10F-48DE337A6B29}"/>
              </a:ext>
            </a:extLst>
          </p:cNvPr>
          <p:cNvSpPr>
            <a:spLocks noChangeShapeType="1"/>
          </p:cNvSpPr>
          <p:nvPr/>
        </p:nvSpPr>
        <p:spPr bwMode="auto">
          <a:xfrm flipH="1">
            <a:off x="3200400" y="6061075"/>
            <a:ext cx="152400" cy="381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11" name="Text Box 39">
            <a:extLst>
              <a:ext uri="{FF2B5EF4-FFF2-40B4-BE49-F238E27FC236}">
                <a16:creationId xmlns:a16="http://schemas.microsoft.com/office/drawing/2014/main" id="{7CDA6294-C2FA-73A3-3D2F-917346C47C67}"/>
              </a:ext>
            </a:extLst>
          </p:cNvPr>
          <p:cNvSpPr txBox="1">
            <a:spLocks noChangeArrowheads="1"/>
          </p:cNvSpPr>
          <p:nvPr/>
        </p:nvSpPr>
        <p:spPr bwMode="auto">
          <a:xfrm>
            <a:off x="2914650" y="6140450"/>
            <a:ext cx="641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600"/>
              <a:t>…</a:t>
            </a:r>
          </a:p>
        </p:txBody>
      </p:sp>
      <p:sp>
        <p:nvSpPr>
          <p:cNvPr id="105512" name="Line 40">
            <a:extLst>
              <a:ext uri="{FF2B5EF4-FFF2-40B4-BE49-F238E27FC236}">
                <a16:creationId xmlns:a16="http://schemas.microsoft.com/office/drawing/2014/main" id="{DCCDCA0F-6A2F-B195-F030-B9E35EE05FEE}"/>
              </a:ext>
            </a:extLst>
          </p:cNvPr>
          <p:cNvSpPr>
            <a:spLocks noChangeShapeType="1"/>
          </p:cNvSpPr>
          <p:nvPr/>
        </p:nvSpPr>
        <p:spPr bwMode="auto">
          <a:xfrm>
            <a:off x="3429000" y="3352800"/>
            <a:ext cx="76200" cy="95567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13" name="Rectangle 41">
            <a:extLst>
              <a:ext uri="{FF2B5EF4-FFF2-40B4-BE49-F238E27FC236}">
                <a16:creationId xmlns:a16="http://schemas.microsoft.com/office/drawing/2014/main" id="{D9D39ED7-48C6-6728-9717-BA93B1CBF2B6}"/>
              </a:ext>
            </a:extLst>
          </p:cNvPr>
          <p:cNvSpPr>
            <a:spLocks noChangeArrowheads="1"/>
          </p:cNvSpPr>
          <p:nvPr/>
        </p:nvSpPr>
        <p:spPr bwMode="auto">
          <a:xfrm>
            <a:off x="4572000" y="4232275"/>
            <a:ext cx="1219200" cy="8382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latin typeface="Arial" panose="020B0604020202020204" pitchFamily="34" charset="0"/>
              </a:rPr>
              <a:t>Record whose </a:t>
            </a:r>
          </a:p>
          <a:p>
            <a:pPr algn="ctr"/>
            <a:r>
              <a:rPr lang="en-US" altLang="en-US" sz="1400">
                <a:latin typeface="Arial" panose="020B0604020202020204" pitchFamily="34" charset="0"/>
              </a:rPr>
              <a:t>key hashes </a:t>
            </a:r>
          </a:p>
          <a:p>
            <a:pPr algn="ctr"/>
            <a:r>
              <a:rPr lang="en-US" altLang="en-US" sz="1400">
                <a:latin typeface="Arial" panose="020B0604020202020204" pitchFamily="34" charset="0"/>
              </a:rPr>
              <a:t>to 3</a:t>
            </a:r>
          </a:p>
          <a:p>
            <a:pPr algn="ctr"/>
            <a:endParaRPr lang="en-US" altLang="en-US" sz="1400">
              <a:latin typeface="Arial" panose="020B0604020202020204" pitchFamily="34" charset="0"/>
            </a:endParaRPr>
          </a:p>
        </p:txBody>
      </p:sp>
      <p:sp>
        <p:nvSpPr>
          <p:cNvPr id="105514" name="Rectangle 42">
            <a:extLst>
              <a:ext uri="{FF2B5EF4-FFF2-40B4-BE49-F238E27FC236}">
                <a16:creationId xmlns:a16="http://schemas.microsoft.com/office/drawing/2014/main" id="{D434E3AC-B676-FFCD-F170-68E218A64379}"/>
              </a:ext>
            </a:extLst>
          </p:cNvPr>
          <p:cNvSpPr>
            <a:spLocks noChangeArrowheads="1"/>
          </p:cNvSpPr>
          <p:nvPr/>
        </p:nvSpPr>
        <p:spPr bwMode="auto">
          <a:xfrm>
            <a:off x="4572000" y="4841875"/>
            <a:ext cx="121920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515" name="Line 43">
            <a:extLst>
              <a:ext uri="{FF2B5EF4-FFF2-40B4-BE49-F238E27FC236}">
                <a16:creationId xmlns:a16="http://schemas.microsoft.com/office/drawing/2014/main" id="{8D1E26C0-9FD2-9CF3-92FA-ED64E87AB108}"/>
              </a:ext>
            </a:extLst>
          </p:cNvPr>
          <p:cNvSpPr>
            <a:spLocks noChangeShapeType="1"/>
          </p:cNvSpPr>
          <p:nvPr/>
        </p:nvSpPr>
        <p:spPr bwMode="auto">
          <a:xfrm flipH="1">
            <a:off x="5105400" y="4918075"/>
            <a:ext cx="152400" cy="381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16" name="Rectangle 44">
            <a:extLst>
              <a:ext uri="{FF2B5EF4-FFF2-40B4-BE49-F238E27FC236}">
                <a16:creationId xmlns:a16="http://schemas.microsoft.com/office/drawing/2014/main" id="{E5242441-877F-60A6-BE26-10E324518C3C}"/>
              </a:ext>
            </a:extLst>
          </p:cNvPr>
          <p:cNvSpPr>
            <a:spLocks noChangeArrowheads="1"/>
          </p:cNvSpPr>
          <p:nvPr/>
        </p:nvSpPr>
        <p:spPr bwMode="auto">
          <a:xfrm>
            <a:off x="4343400" y="5299075"/>
            <a:ext cx="1219200" cy="8382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latin typeface="Arial" panose="020B0604020202020204" pitchFamily="34" charset="0"/>
              </a:rPr>
              <a:t>Record whose </a:t>
            </a:r>
          </a:p>
          <a:p>
            <a:pPr algn="ctr"/>
            <a:r>
              <a:rPr lang="en-US" altLang="en-US" sz="1400">
                <a:latin typeface="Arial" panose="020B0604020202020204" pitchFamily="34" charset="0"/>
              </a:rPr>
              <a:t>key hashes </a:t>
            </a:r>
          </a:p>
          <a:p>
            <a:pPr algn="ctr"/>
            <a:r>
              <a:rPr lang="en-US" altLang="en-US" sz="1400">
                <a:latin typeface="Arial" panose="020B0604020202020204" pitchFamily="34" charset="0"/>
              </a:rPr>
              <a:t>to 3</a:t>
            </a:r>
          </a:p>
          <a:p>
            <a:pPr algn="ctr"/>
            <a:endParaRPr lang="en-US" altLang="en-US" sz="1400">
              <a:latin typeface="Arial" panose="020B0604020202020204" pitchFamily="34" charset="0"/>
            </a:endParaRPr>
          </a:p>
        </p:txBody>
      </p:sp>
      <p:sp>
        <p:nvSpPr>
          <p:cNvPr id="105517" name="Rectangle 45">
            <a:extLst>
              <a:ext uri="{FF2B5EF4-FFF2-40B4-BE49-F238E27FC236}">
                <a16:creationId xmlns:a16="http://schemas.microsoft.com/office/drawing/2014/main" id="{71053215-17FC-FF96-4360-2C71C823D548}"/>
              </a:ext>
            </a:extLst>
          </p:cNvPr>
          <p:cNvSpPr>
            <a:spLocks noChangeArrowheads="1"/>
          </p:cNvSpPr>
          <p:nvPr/>
        </p:nvSpPr>
        <p:spPr bwMode="auto">
          <a:xfrm>
            <a:off x="4343400" y="5908675"/>
            <a:ext cx="121920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518" name="Line 46">
            <a:extLst>
              <a:ext uri="{FF2B5EF4-FFF2-40B4-BE49-F238E27FC236}">
                <a16:creationId xmlns:a16="http://schemas.microsoft.com/office/drawing/2014/main" id="{57F9F155-65DC-3023-636E-FC7654F6A638}"/>
              </a:ext>
            </a:extLst>
          </p:cNvPr>
          <p:cNvSpPr>
            <a:spLocks noChangeShapeType="1"/>
          </p:cNvSpPr>
          <p:nvPr/>
        </p:nvSpPr>
        <p:spPr bwMode="auto">
          <a:xfrm flipH="1">
            <a:off x="4876800" y="5984875"/>
            <a:ext cx="152400" cy="381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19" name="Text Box 47">
            <a:extLst>
              <a:ext uri="{FF2B5EF4-FFF2-40B4-BE49-F238E27FC236}">
                <a16:creationId xmlns:a16="http://schemas.microsoft.com/office/drawing/2014/main" id="{97839B14-92F0-C4C0-3E88-DED3E57A256A}"/>
              </a:ext>
            </a:extLst>
          </p:cNvPr>
          <p:cNvSpPr txBox="1">
            <a:spLocks noChangeArrowheads="1"/>
          </p:cNvSpPr>
          <p:nvPr/>
        </p:nvSpPr>
        <p:spPr bwMode="auto">
          <a:xfrm>
            <a:off x="4591050" y="6064250"/>
            <a:ext cx="641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600"/>
              <a:t>…</a:t>
            </a:r>
          </a:p>
        </p:txBody>
      </p:sp>
      <p:sp>
        <p:nvSpPr>
          <p:cNvPr id="105520" name="Line 48">
            <a:extLst>
              <a:ext uri="{FF2B5EF4-FFF2-40B4-BE49-F238E27FC236}">
                <a16:creationId xmlns:a16="http://schemas.microsoft.com/office/drawing/2014/main" id="{600246A8-7536-3E0C-57CF-A7792454ADDC}"/>
              </a:ext>
            </a:extLst>
          </p:cNvPr>
          <p:cNvSpPr>
            <a:spLocks noChangeShapeType="1"/>
          </p:cNvSpPr>
          <p:nvPr/>
        </p:nvSpPr>
        <p:spPr bwMode="auto">
          <a:xfrm>
            <a:off x="4572000" y="3276600"/>
            <a:ext cx="609600" cy="95567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21" name="Text Box 49">
            <a:extLst>
              <a:ext uri="{FF2B5EF4-FFF2-40B4-BE49-F238E27FC236}">
                <a16:creationId xmlns:a16="http://schemas.microsoft.com/office/drawing/2014/main" id="{71B153E7-0F59-AEAE-1137-D61259DE3DCD}"/>
              </a:ext>
            </a:extLst>
          </p:cNvPr>
          <p:cNvSpPr txBox="1">
            <a:spLocks noChangeArrowheads="1"/>
          </p:cNvSpPr>
          <p:nvPr/>
        </p:nvSpPr>
        <p:spPr bwMode="auto">
          <a:xfrm>
            <a:off x="6324600" y="4606925"/>
            <a:ext cx="74295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400"/>
              <a:t>…</a:t>
            </a:r>
          </a:p>
        </p:txBody>
      </p:sp>
      <p:sp>
        <p:nvSpPr>
          <p:cNvPr id="2" name="Slide Number Placeholder 1">
            <a:extLst>
              <a:ext uri="{FF2B5EF4-FFF2-40B4-BE49-F238E27FC236}">
                <a16:creationId xmlns:a16="http://schemas.microsoft.com/office/drawing/2014/main" id="{7AD9F8A8-DF5B-FC75-3D91-6BBB9702BAFC}"/>
              </a:ext>
            </a:extLst>
          </p:cNvPr>
          <p:cNvSpPr>
            <a:spLocks noGrp="1"/>
          </p:cNvSpPr>
          <p:nvPr>
            <p:ph type="sldNum" sz="quarter" idx="12"/>
          </p:nvPr>
        </p:nvSpPr>
        <p:spPr/>
        <p:txBody>
          <a:bodyPr/>
          <a:lstStyle/>
          <a:p>
            <a:fld id="{C79C9C6F-58C3-40E4-9D6E-0BB8FC9C11C2}" type="slidenum">
              <a:rPr lang="en-US" altLang="en-US" smtClean="0"/>
              <a:pPr/>
              <a:t>32</a:t>
            </a:fld>
            <a:endParaRPr lang="en-US"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46DFF952-1D36-5267-9080-E2A4F24DBE64}"/>
              </a:ext>
            </a:extLst>
          </p:cNvPr>
          <p:cNvSpPr>
            <a:spLocks noGrp="1" noChangeArrowheads="1"/>
          </p:cNvSpPr>
          <p:nvPr>
            <p:ph type="title"/>
          </p:nvPr>
        </p:nvSpPr>
        <p:spPr/>
        <p:txBody>
          <a:bodyPr/>
          <a:lstStyle/>
          <a:p>
            <a:r>
              <a:rPr lang="en-US" altLang="en-US"/>
              <a:t>Time Analysis of Hashing</a:t>
            </a:r>
          </a:p>
        </p:txBody>
      </p:sp>
      <p:sp>
        <p:nvSpPr>
          <p:cNvPr id="106499" name="Rectangle 3">
            <a:extLst>
              <a:ext uri="{FF2B5EF4-FFF2-40B4-BE49-F238E27FC236}">
                <a16:creationId xmlns:a16="http://schemas.microsoft.com/office/drawing/2014/main" id="{2E9288F2-C529-D649-E4DA-EAA8D9276D0F}"/>
              </a:ext>
            </a:extLst>
          </p:cNvPr>
          <p:cNvSpPr>
            <a:spLocks noGrp="1" noChangeArrowheads="1"/>
          </p:cNvSpPr>
          <p:nvPr>
            <p:ph idx="1"/>
          </p:nvPr>
        </p:nvSpPr>
        <p:spPr/>
        <p:txBody>
          <a:bodyPr/>
          <a:lstStyle/>
          <a:p>
            <a:pPr>
              <a:lnSpc>
                <a:spcPct val="90000"/>
              </a:lnSpc>
            </a:pPr>
            <a:r>
              <a:rPr lang="en-US" altLang="en-US"/>
              <a:t>Worst case: every key gets hashed to same array index!  O(n) search!!</a:t>
            </a:r>
          </a:p>
          <a:p>
            <a:pPr>
              <a:lnSpc>
                <a:spcPct val="90000"/>
              </a:lnSpc>
            </a:pPr>
            <a:r>
              <a:rPr lang="en-US" altLang="en-US"/>
              <a:t>Luckily, average case is more promising.</a:t>
            </a:r>
          </a:p>
          <a:p>
            <a:pPr>
              <a:lnSpc>
                <a:spcPct val="90000"/>
              </a:lnSpc>
            </a:pPr>
            <a:r>
              <a:rPr lang="en-US" altLang="en-US"/>
              <a:t>First we define a fraction called the hash table </a:t>
            </a:r>
            <a:r>
              <a:rPr lang="en-US" altLang="en-US" i="1"/>
              <a:t>load factor:</a:t>
            </a:r>
          </a:p>
          <a:p>
            <a:pPr lvl="1">
              <a:lnSpc>
                <a:spcPct val="90000"/>
              </a:lnSpc>
              <a:buFontTx/>
              <a:buNone/>
            </a:pPr>
            <a:r>
              <a:rPr lang="en-US" altLang="en-US" i="1"/>
              <a:t>			</a:t>
            </a:r>
          </a:p>
          <a:p>
            <a:pPr lvl="1">
              <a:lnSpc>
                <a:spcPct val="90000"/>
              </a:lnSpc>
              <a:buFontTx/>
              <a:buNone/>
            </a:pPr>
            <a:r>
              <a:rPr lang="en-US" altLang="en-US" i="1">
                <a:latin typeface="Symbol" panose="05050102010706020507" pitchFamily="18" charset="2"/>
              </a:rPr>
              <a:t>a</a:t>
            </a:r>
            <a:r>
              <a:rPr lang="en-US" altLang="en-US" i="1"/>
              <a:t> = </a:t>
            </a:r>
            <a:r>
              <a:rPr lang="en-US" altLang="en-US" i="1" u="sng"/>
              <a:t>number of occupied table locations</a:t>
            </a:r>
          </a:p>
          <a:p>
            <a:pPr lvl="1">
              <a:lnSpc>
                <a:spcPct val="90000"/>
              </a:lnSpc>
              <a:buFontTx/>
              <a:buNone/>
            </a:pPr>
            <a:r>
              <a:rPr lang="en-US" altLang="en-US" i="1"/>
              <a:t>		  	size of table’s array</a:t>
            </a:r>
          </a:p>
        </p:txBody>
      </p:sp>
      <p:sp>
        <p:nvSpPr>
          <p:cNvPr id="2" name="Slide Number Placeholder 1">
            <a:extLst>
              <a:ext uri="{FF2B5EF4-FFF2-40B4-BE49-F238E27FC236}">
                <a16:creationId xmlns:a16="http://schemas.microsoft.com/office/drawing/2014/main" id="{0AAA5364-F67E-1FC9-F8D3-F3788838AF2A}"/>
              </a:ext>
            </a:extLst>
          </p:cNvPr>
          <p:cNvSpPr>
            <a:spLocks noGrp="1"/>
          </p:cNvSpPr>
          <p:nvPr>
            <p:ph type="sldNum" sz="quarter" idx="12"/>
          </p:nvPr>
        </p:nvSpPr>
        <p:spPr/>
        <p:txBody>
          <a:bodyPr/>
          <a:lstStyle/>
          <a:p>
            <a:fld id="{C79C9C6F-58C3-40E4-9D6E-0BB8FC9C11C2}" type="slidenum">
              <a:rPr lang="en-US" altLang="en-US" smtClean="0"/>
              <a:pPr/>
              <a:t>33</a:t>
            </a:fld>
            <a:endParaRPr lang="en-US"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8FA25457-7F6B-6337-29A7-624C57E5A5E3}"/>
              </a:ext>
            </a:extLst>
          </p:cNvPr>
          <p:cNvSpPr>
            <a:spLocks noGrp="1" noChangeArrowheads="1"/>
          </p:cNvSpPr>
          <p:nvPr>
            <p:ph type="title"/>
          </p:nvPr>
        </p:nvSpPr>
        <p:spPr/>
        <p:txBody>
          <a:bodyPr/>
          <a:lstStyle/>
          <a:p>
            <a:r>
              <a:rPr lang="en-US" altLang="en-US"/>
              <a:t>Average Search Times</a:t>
            </a:r>
          </a:p>
        </p:txBody>
      </p:sp>
      <p:sp>
        <p:nvSpPr>
          <p:cNvPr id="107523" name="Rectangle 3">
            <a:extLst>
              <a:ext uri="{FF2B5EF4-FFF2-40B4-BE49-F238E27FC236}">
                <a16:creationId xmlns:a16="http://schemas.microsoft.com/office/drawing/2014/main" id="{91886224-0B59-19DC-985C-481F689E3AC3}"/>
              </a:ext>
            </a:extLst>
          </p:cNvPr>
          <p:cNvSpPr>
            <a:spLocks noGrp="1" noChangeArrowheads="1"/>
          </p:cNvSpPr>
          <p:nvPr>
            <p:ph idx="1"/>
          </p:nvPr>
        </p:nvSpPr>
        <p:spPr/>
        <p:txBody>
          <a:bodyPr/>
          <a:lstStyle/>
          <a:p>
            <a:pPr>
              <a:buFontTx/>
              <a:buNone/>
            </a:pPr>
            <a:r>
              <a:rPr lang="en-US" altLang="en-US" sz="2800"/>
              <a:t>For open addressing with linear probing, average number of table elements examined in a successful search is approximately:</a:t>
            </a:r>
          </a:p>
          <a:p>
            <a:pPr lvl="1">
              <a:buFontTx/>
              <a:buNone/>
            </a:pPr>
            <a:r>
              <a:rPr lang="en-US" altLang="en-US"/>
              <a:t>				</a:t>
            </a:r>
          </a:p>
          <a:p>
            <a:pPr lvl="1">
              <a:buFontTx/>
              <a:buNone/>
            </a:pPr>
            <a:r>
              <a:rPr lang="en-US" altLang="en-US"/>
              <a:t>		½ (1+ 1/(1-</a:t>
            </a:r>
            <a:r>
              <a:rPr lang="en-US" altLang="en-US">
                <a:latin typeface="Symbol" panose="05050102010706020507" pitchFamily="18" charset="2"/>
              </a:rPr>
              <a:t>a</a:t>
            </a:r>
            <a:r>
              <a:rPr lang="en-US" altLang="en-US"/>
              <a:t>))</a:t>
            </a:r>
          </a:p>
          <a:p>
            <a:pPr lvl="1">
              <a:buFontTx/>
              <a:buNone/>
            </a:pPr>
            <a:endParaRPr lang="en-US" altLang="en-US"/>
          </a:p>
          <a:p>
            <a:pPr lvl="1">
              <a:buFontTx/>
              <a:buNone/>
            </a:pPr>
            <a:r>
              <a:rPr lang="en-US" altLang="en-US"/>
              <a:t>Double hashing: -ln(1-</a:t>
            </a:r>
            <a:r>
              <a:rPr lang="en-US" altLang="en-US">
                <a:latin typeface="Symbol" panose="05050102010706020507" pitchFamily="18" charset="2"/>
              </a:rPr>
              <a:t>a</a:t>
            </a:r>
            <a:r>
              <a:rPr lang="en-US" altLang="en-US"/>
              <a:t>)/</a:t>
            </a:r>
            <a:r>
              <a:rPr lang="en-US" altLang="en-US">
                <a:latin typeface="Symbol" panose="05050102010706020507" pitchFamily="18" charset="2"/>
              </a:rPr>
              <a:t>a</a:t>
            </a:r>
          </a:p>
          <a:p>
            <a:pPr lvl="1">
              <a:buFontTx/>
              <a:buNone/>
            </a:pPr>
            <a:r>
              <a:rPr lang="en-US" altLang="en-US"/>
              <a:t>Chained hashing</a:t>
            </a:r>
            <a:r>
              <a:rPr lang="en-US" altLang="en-US">
                <a:latin typeface="Symbol" panose="05050102010706020507" pitchFamily="18" charset="2"/>
              </a:rPr>
              <a:t>: 1+a/2</a:t>
            </a:r>
          </a:p>
          <a:p>
            <a:pPr lvl="1">
              <a:buFontTx/>
              <a:buNone/>
            </a:pPr>
            <a:endParaRPr lang="en-US" altLang="en-US">
              <a:latin typeface="Symbol" panose="05050102010706020507" pitchFamily="18" charset="2"/>
            </a:endParaRPr>
          </a:p>
          <a:p>
            <a:pPr lvl="1">
              <a:buFontTx/>
              <a:buNone/>
            </a:pPr>
            <a:endParaRPr lang="en-US" altLang="en-US">
              <a:latin typeface="Symbol" panose="05050102010706020507" pitchFamily="18" charset="2"/>
            </a:endParaRPr>
          </a:p>
          <a:p>
            <a:pPr lvl="1">
              <a:buFontTx/>
              <a:buNone/>
            </a:pPr>
            <a:endParaRPr lang="en-US" altLang="en-US"/>
          </a:p>
        </p:txBody>
      </p:sp>
      <p:sp>
        <p:nvSpPr>
          <p:cNvPr id="2" name="Slide Number Placeholder 1">
            <a:extLst>
              <a:ext uri="{FF2B5EF4-FFF2-40B4-BE49-F238E27FC236}">
                <a16:creationId xmlns:a16="http://schemas.microsoft.com/office/drawing/2014/main" id="{EECE9A8C-1B64-250D-E0CF-258032A56EB4}"/>
              </a:ext>
            </a:extLst>
          </p:cNvPr>
          <p:cNvSpPr>
            <a:spLocks noGrp="1"/>
          </p:cNvSpPr>
          <p:nvPr>
            <p:ph type="sldNum" sz="quarter" idx="12"/>
          </p:nvPr>
        </p:nvSpPr>
        <p:spPr/>
        <p:txBody>
          <a:bodyPr/>
          <a:lstStyle/>
          <a:p>
            <a:fld id="{C79C9C6F-58C3-40E4-9D6E-0BB8FC9C11C2}" type="slidenum">
              <a:rPr lang="en-US" altLang="en-US" smtClean="0"/>
              <a:pPr/>
              <a:t>34</a:t>
            </a:fld>
            <a:endParaRPr lang="en-US"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8644" name="Group 100">
            <a:extLst>
              <a:ext uri="{FF2B5EF4-FFF2-40B4-BE49-F238E27FC236}">
                <a16:creationId xmlns:a16="http://schemas.microsoft.com/office/drawing/2014/main" id="{1763C649-4C6A-1175-D53C-B6313002630B}"/>
              </a:ext>
            </a:extLst>
          </p:cNvPr>
          <p:cNvGraphicFramePr>
            <a:graphicFrameLocks noGrp="1"/>
          </p:cNvGraphicFramePr>
          <p:nvPr/>
        </p:nvGraphicFramePr>
        <p:xfrm>
          <a:off x="838200" y="914400"/>
          <a:ext cx="7696200" cy="5321936"/>
        </p:xfrm>
        <a:graphic>
          <a:graphicData uri="http://schemas.openxmlformats.org/drawingml/2006/table">
            <a:tbl>
              <a:tblPr/>
              <a:tblGrid>
                <a:gridCol w="1352550">
                  <a:extLst>
                    <a:ext uri="{9D8B030D-6E8A-4147-A177-3AD203B41FA5}">
                      <a16:colId xmlns:a16="http://schemas.microsoft.com/office/drawing/2014/main" val="971622983"/>
                    </a:ext>
                  </a:extLst>
                </a:gridCol>
                <a:gridCol w="2114550">
                  <a:extLst>
                    <a:ext uri="{9D8B030D-6E8A-4147-A177-3AD203B41FA5}">
                      <a16:colId xmlns:a16="http://schemas.microsoft.com/office/drawing/2014/main" val="3953773042"/>
                    </a:ext>
                  </a:extLst>
                </a:gridCol>
                <a:gridCol w="2114550">
                  <a:extLst>
                    <a:ext uri="{9D8B030D-6E8A-4147-A177-3AD203B41FA5}">
                      <a16:colId xmlns:a16="http://schemas.microsoft.com/office/drawing/2014/main" val="1814226912"/>
                    </a:ext>
                  </a:extLst>
                </a:gridCol>
                <a:gridCol w="2114550">
                  <a:extLst>
                    <a:ext uri="{9D8B030D-6E8A-4147-A177-3AD203B41FA5}">
                      <a16:colId xmlns:a16="http://schemas.microsoft.com/office/drawing/2014/main" val="3969507534"/>
                    </a:ext>
                  </a:extLst>
                </a:gridCol>
              </a:tblGrid>
              <a:tr h="7318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a:ln>
                          <a:noFill/>
                        </a:ln>
                        <a:solidFill>
                          <a:schemeClr val="tx2"/>
                        </a:solidFill>
                        <a:effectLst/>
                        <a:latin typeface="Times New Roman" panose="02020603050405020304"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2"/>
                          </a:solidFill>
                          <a:effectLst/>
                          <a:latin typeface="Times New Roman" panose="02020603050405020304" pitchFamily="18" charset="0"/>
                        </a:rPr>
                        <a:t>Load factor(</a:t>
                      </a:r>
                      <a:r>
                        <a:rPr kumimoji="0" lang="en-US" altLang="en-US" sz="2000" b="0" i="0" u="none" strike="noStrike" cap="none" normalizeH="0" baseline="0">
                          <a:ln>
                            <a:noFill/>
                          </a:ln>
                          <a:solidFill>
                            <a:schemeClr val="tx2"/>
                          </a:solidFill>
                          <a:effectLst/>
                          <a:latin typeface="Symbol" panose="05050102010706020507" pitchFamily="18" charset="2"/>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2"/>
                          </a:solidFill>
                          <a:effectLst/>
                          <a:latin typeface="Times New Roman" panose="02020603050405020304" pitchFamily="18" charset="0"/>
                        </a:rPr>
                        <a:t>Open addressing, linear probing</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2"/>
                          </a:solidFill>
                          <a:effectLst/>
                          <a:latin typeface="Times New Roman" panose="02020603050405020304" pitchFamily="18" charset="0"/>
                        </a:rPr>
                        <a:t>½ (1+1/(1-</a:t>
                      </a:r>
                      <a:r>
                        <a:rPr kumimoji="0" lang="en-US" altLang="en-US" sz="2000" b="0" i="0" u="none" strike="noStrike" cap="none" normalizeH="0" baseline="0">
                          <a:ln>
                            <a:noFill/>
                          </a:ln>
                          <a:solidFill>
                            <a:schemeClr val="tx2"/>
                          </a:solidFill>
                          <a:effectLst/>
                          <a:latin typeface="Symbol" panose="05050102010706020507" pitchFamily="18" charset="2"/>
                        </a:rPr>
                        <a:t>a</a:t>
                      </a:r>
                      <a:r>
                        <a:rPr kumimoji="0" lang="en-US" altLang="en-US" sz="2000" b="0" i="0" u="none" strike="noStrike" cap="none" normalizeH="0" baseline="0">
                          <a:ln>
                            <a:noFill/>
                          </a:ln>
                          <a:solidFill>
                            <a:schemeClr val="tx2"/>
                          </a:solidFill>
                          <a:effectLst/>
                          <a:latin typeface="Times New Roman" panose="02020603050405020304" pitchFamily="18" charset="0"/>
                        </a:rPr>
                        <a:t>))</a:t>
                      </a:r>
                      <a:endParaRPr kumimoji="0" lang="en-US" altLang="en-US" sz="1800" b="0" i="0" u="none" strike="noStrike" cap="none" normalizeH="0" baseline="0">
                        <a:ln>
                          <a:noFill/>
                        </a:ln>
                        <a:solidFill>
                          <a:schemeClr val="tx2"/>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2"/>
                          </a:solidFill>
                          <a:effectLst/>
                          <a:latin typeface="Times New Roman" panose="02020603050405020304" pitchFamily="18" charset="0"/>
                        </a:rPr>
                        <a:t>Open addressing double hashing</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2"/>
                          </a:solidFill>
                          <a:effectLst/>
                          <a:latin typeface="Times New Roman" panose="02020603050405020304" pitchFamily="18" charset="0"/>
                        </a:rPr>
                        <a:t>-ln(1-</a:t>
                      </a:r>
                      <a:r>
                        <a:rPr kumimoji="0" lang="en-US" altLang="en-US" sz="2000" b="0" i="0" u="none" strike="noStrike" cap="none" normalizeH="0" baseline="0">
                          <a:ln>
                            <a:noFill/>
                          </a:ln>
                          <a:solidFill>
                            <a:schemeClr val="tx2"/>
                          </a:solidFill>
                          <a:effectLst/>
                          <a:latin typeface="Symbol" panose="05050102010706020507" pitchFamily="18" charset="2"/>
                        </a:rPr>
                        <a:t>a</a:t>
                      </a:r>
                      <a:r>
                        <a:rPr kumimoji="0" lang="en-US" altLang="en-US" sz="2000" b="0" i="0" u="none" strike="noStrike" cap="none" normalizeH="0" baseline="0">
                          <a:ln>
                            <a:noFill/>
                          </a:ln>
                          <a:solidFill>
                            <a:schemeClr val="tx2"/>
                          </a:solidFill>
                          <a:effectLst/>
                          <a:latin typeface="Times New Roman" panose="02020603050405020304" pitchFamily="18" charset="0"/>
                        </a:rPr>
                        <a:t>)/</a:t>
                      </a:r>
                      <a:r>
                        <a:rPr kumimoji="0" lang="en-US" altLang="en-US" sz="2000" b="0" i="0" u="none" strike="noStrike" cap="none" normalizeH="0" baseline="0">
                          <a:ln>
                            <a:noFill/>
                          </a:ln>
                          <a:solidFill>
                            <a:schemeClr val="tx2"/>
                          </a:solidFill>
                          <a:effectLst/>
                          <a:latin typeface="Symbol" panose="05050102010706020507" pitchFamily="18" charset="2"/>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a:ln>
                          <a:noFill/>
                        </a:ln>
                        <a:solidFill>
                          <a:schemeClr val="tx2"/>
                        </a:solidFill>
                        <a:effectLst/>
                        <a:latin typeface="Times New Roman" panose="02020603050405020304"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2"/>
                          </a:solidFill>
                          <a:effectLst/>
                          <a:latin typeface="Times New Roman" panose="02020603050405020304" pitchFamily="18" charset="0"/>
                        </a:rPr>
                        <a:t>Chained hashing</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2"/>
                          </a:solidFill>
                          <a:effectLst/>
                          <a:latin typeface="Symbol" panose="05050102010706020507" pitchFamily="18" charset="2"/>
                        </a:rPr>
                        <a:t>1+a/2</a:t>
                      </a:r>
                      <a:endParaRPr kumimoji="0" lang="en-US" altLang="en-US" sz="2000" b="0" i="0" u="none" strike="noStrike" cap="none" normalizeH="0" baseline="0">
                        <a:ln>
                          <a:noFill/>
                        </a:ln>
                        <a:solidFill>
                          <a:schemeClr val="tx2"/>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4303711"/>
                  </a:ext>
                </a:extLst>
              </a:tr>
              <a:tr h="5238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2"/>
                          </a:solidFill>
                          <a:effectLst/>
                          <a:latin typeface="Times New Roman" panose="02020603050405020304" pitchFamily="18" charset="0"/>
                        </a:rPr>
                        <a:t>0.5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1.50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1.39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1.25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32780819"/>
                  </a:ext>
                </a:extLst>
              </a:tr>
              <a:tr h="5238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2"/>
                          </a:solidFill>
                          <a:effectLst/>
                          <a:latin typeface="Times New Roman" panose="02020603050405020304" pitchFamily="18" charset="0"/>
                        </a:rPr>
                        <a:t>0.6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1.75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1.53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1.30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25674216"/>
                  </a:ext>
                </a:extLst>
              </a:tr>
              <a:tr h="5254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2"/>
                          </a:solidFill>
                          <a:effectLst/>
                          <a:latin typeface="Times New Roman" panose="02020603050405020304" pitchFamily="18" charset="0"/>
                        </a:rPr>
                        <a:t>0.7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2.17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1.72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1.35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78640455"/>
                  </a:ext>
                </a:extLst>
              </a:tr>
              <a:tr h="5238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2"/>
                          </a:solidFill>
                          <a:effectLst/>
                          <a:latin typeface="Times New Roman" panose="02020603050405020304" pitchFamily="18" charset="0"/>
                        </a:rPr>
                        <a:t>0.8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3.00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2.01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1.40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92260209"/>
                  </a:ext>
                </a:extLst>
              </a:tr>
              <a:tr h="5238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2"/>
                          </a:solidFill>
                          <a:effectLst/>
                          <a:latin typeface="Times New Roman" panose="02020603050405020304" pitchFamily="18" charset="0"/>
                        </a:rPr>
                        <a:t>0.9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5.50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2.56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1.45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49584924"/>
                  </a:ext>
                </a:extLst>
              </a:tr>
              <a:tr h="5238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2"/>
                          </a:solidFill>
                          <a:effectLst/>
                          <a:latin typeface="Times New Roman" panose="02020603050405020304" pitchFamily="18" charset="0"/>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panose="02020603050405020304" pitchFamily="18" charset="0"/>
                        </a:rPr>
                        <a:t>Not applicable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panose="02020603050405020304" pitchFamily="18" charset="0"/>
                        </a:rPr>
                        <a:t>Not applicable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1.50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82925278"/>
                  </a:ext>
                </a:extLst>
              </a:tr>
              <a:tr h="5254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2"/>
                          </a:solidFill>
                          <a:effectLst/>
                          <a:latin typeface="Times New Roman" panose="02020603050405020304" pitchFamily="18" charset="0"/>
                        </a:rPr>
                        <a:t>2.0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panose="02020603050405020304" pitchFamily="18" charset="0"/>
                        </a:rPr>
                        <a:t>Not applicable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panose="02020603050405020304" pitchFamily="18" charset="0"/>
                        </a:rPr>
                        <a:t>Not applicable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2.00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9279803"/>
                  </a:ext>
                </a:extLst>
              </a:tr>
              <a:tr h="5238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2"/>
                          </a:solidFill>
                          <a:effectLst/>
                          <a:latin typeface="Times New Roman" panose="02020603050405020304" pitchFamily="18" charset="0"/>
                        </a:rPr>
                        <a:t>3.0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panose="02020603050405020304" pitchFamily="18" charset="0"/>
                        </a:rPr>
                        <a:t>Not applicable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panose="02020603050405020304" pitchFamily="18" charset="0"/>
                        </a:rPr>
                        <a:t>Not applicable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2.50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48145427"/>
                  </a:ext>
                </a:extLst>
              </a:tr>
            </a:tbl>
          </a:graphicData>
        </a:graphic>
      </p:graphicFrame>
      <p:sp>
        <p:nvSpPr>
          <p:cNvPr id="108631" name="Text Box 87">
            <a:extLst>
              <a:ext uri="{FF2B5EF4-FFF2-40B4-BE49-F238E27FC236}">
                <a16:creationId xmlns:a16="http://schemas.microsoft.com/office/drawing/2014/main" id="{5CC1D945-5FFA-33BF-6824-BEBC52DF1D2B}"/>
              </a:ext>
            </a:extLst>
          </p:cNvPr>
          <p:cNvSpPr txBox="1">
            <a:spLocks noChangeArrowheads="1"/>
          </p:cNvSpPr>
          <p:nvPr/>
        </p:nvSpPr>
        <p:spPr bwMode="auto">
          <a:xfrm>
            <a:off x="609600" y="404813"/>
            <a:ext cx="7986713"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200"/>
              <a:t>Average number of table elements examined during successful search</a:t>
            </a:r>
          </a:p>
        </p:txBody>
      </p:sp>
      <p:sp>
        <p:nvSpPr>
          <p:cNvPr id="2" name="Slide Number Placeholder 1">
            <a:extLst>
              <a:ext uri="{FF2B5EF4-FFF2-40B4-BE49-F238E27FC236}">
                <a16:creationId xmlns:a16="http://schemas.microsoft.com/office/drawing/2014/main" id="{3162F57B-45B9-EE1B-1F67-6039B5AFFEFE}"/>
              </a:ext>
            </a:extLst>
          </p:cNvPr>
          <p:cNvSpPr>
            <a:spLocks noGrp="1"/>
          </p:cNvSpPr>
          <p:nvPr>
            <p:ph type="sldNum" sz="quarter" idx="12"/>
          </p:nvPr>
        </p:nvSpPr>
        <p:spPr/>
        <p:txBody>
          <a:bodyPr/>
          <a:lstStyle/>
          <a:p>
            <a:fld id="{C79C9C6F-58C3-40E4-9D6E-0BB8FC9C11C2}" type="slidenum">
              <a:rPr lang="en-US" altLang="en-US" smtClean="0"/>
              <a:pPr/>
              <a:t>35</a:t>
            </a:fld>
            <a:endParaRPr lang="en-US" alt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a:extLst>
              <a:ext uri="{FF2B5EF4-FFF2-40B4-BE49-F238E27FC236}">
                <a16:creationId xmlns:a16="http://schemas.microsoft.com/office/drawing/2014/main" id="{F361041F-346F-CD7B-F554-64D044F303EF}"/>
              </a:ext>
            </a:extLst>
          </p:cNvPr>
          <p:cNvSpPr>
            <a:spLocks noGrp="1" noChangeArrowheads="1"/>
          </p:cNvSpPr>
          <p:nvPr>
            <p:ph type="title"/>
          </p:nvPr>
        </p:nvSpPr>
        <p:spPr/>
        <p:txBody>
          <a:bodyPr/>
          <a:lstStyle/>
          <a:p>
            <a:r>
              <a:rPr lang="en-US" altLang="en-US" dirty="0"/>
              <a:t>Summary</a:t>
            </a:r>
          </a:p>
        </p:txBody>
      </p:sp>
      <p:sp>
        <p:nvSpPr>
          <p:cNvPr id="109571" name="Rectangle 3">
            <a:extLst>
              <a:ext uri="{FF2B5EF4-FFF2-40B4-BE49-F238E27FC236}">
                <a16:creationId xmlns:a16="http://schemas.microsoft.com/office/drawing/2014/main" id="{BF6E968C-4906-54C3-D1EF-893D6CCA6DC8}"/>
              </a:ext>
            </a:extLst>
          </p:cNvPr>
          <p:cNvSpPr>
            <a:spLocks noGrp="1" noChangeArrowheads="1"/>
          </p:cNvSpPr>
          <p:nvPr>
            <p:ph idx="1"/>
          </p:nvPr>
        </p:nvSpPr>
        <p:spPr/>
        <p:txBody>
          <a:bodyPr/>
          <a:lstStyle/>
          <a:p>
            <a:r>
              <a:rPr lang="en-US" altLang="en-US" sz="2800" dirty="0"/>
              <a:t>Hashing</a:t>
            </a:r>
          </a:p>
          <a:p>
            <a:pPr lvl="1"/>
            <a:r>
              <a:rPr lang="en-US" altLang="en-US" sz="2400" dirty="0"/>
              <a:t>Open address hashing</a:t>
            </a:r>
          </a:p>
          <a:p>
            <a:pPr lvl="2"/>
            <a:r>
              <a:rPr lang="en-US" altLang="en-US" sz="2000" dirty="0"/>
              <a:t>Linear probing</a:t>
            </a:r>
          </a:p>
          <a:p>
            <a:pPr lvl="2"/>
            <a:r>
              <a:rPr lang="en-US" altLang="en-US" sz="2000" dirty="0"/>
              <a:t>Double hashing</a:t>
            </a:r>
          </a:p>
          <a:p>
            <a:pPr lvl="1"/>
            <a:r>
              <a:rPr lang="en-US" altLang="en-US" sz="2400" dirty="0"/>
              <a:t>Chained hashing</a:t>
            </a:r>
          </a:p>
          <a:p>
            <a:pPr lvl="1"/>
            <a:r>
              <a:rPr lang="en-US" altLang="en-US" sz="2400" dirty="0"/>
              <a:t>Average number of elements examined is function of load factor </a:t>
            </a:r>
            <a:r>
              <a:rPr lang="en-US" altLang="en-US" sz="2400" dirty="0">
                <a:latin typeface="Symbol" panose="05050102010706020507" pitchFamily="18" charset="2"/>
              </a:rPr>
              <a:t>a.</a:t>
            </a:r>
          </a:p>
          <a:p>
            <a:pPr lvl="1"/>
            <a:endParaRPr lang="en-US" altLang="en-US" sz="2400" dirty="0"/>
          </a:p>
        </p:txBody>
      </p:sp>
      <p:sp>
        <p:nvSpPr>
          <p:cNvPr id="2" name="Slide Number Placeholder 1">
            <a:extLst>
              <a:ext uri="{FF2B5EF4-FFF2-40B4-BE49-F238E27FC236}">
                <a16:creationId xmlns:a16="http://schemas.microsoft.com/office/drawing/2014/main" id="{777A1F9B-3FF5-97F8-2CD0-37A77B8CE66B}"/>
              </a:ext>
            </a:extLst>
          </p:cNvPr>
          <p:cNvSpPr>
            <a:spLocks noGrp="1"/>
          </p:cNvSpPr>
          <p:nvPr>
            <p:ph type="sldNum" sz="quarter" idx="12"/>
          </p:nvPr>
        </p:nvSpPr>
        <p:spPr/>
        <p:txBody>
          <a:bodyPr/>
          <a:lstStyle/>
          <a:p>
            <a:fld id="{C79C9C6F-58C3-40E4-9D6E-0BB8FC9C11C2}" type="slidenum">
              <a:rPr lang="en-US" altLang="en-US" smtClean="0"/>
              <a:pPr/>
              <a:t>36</a:t>
            </a:fld>
            <a:endParaRPr lang="en-US" alt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ChangeArrowheads="1"/>
          </p:cNvSpPr>
          <p:nvPr/>
        </p:nvSpPr>
        <p:spPr bwMode="auto">
          <a:xfrm>
            <a:off x="101600" y="177800"/>
            <a:ext cx="8743244"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hangingPunct="0"/>
            <a:r>
              <a:rPr kumimoji="1" lang="en-US" sz="4800" i="0" dirty="0">
                <a:solidFill>
                  <a:srgbClr val="FFC000"/>
                </a:solidFill>
                <a:latin typeface="Georgia" pitchFamily="18" charset="0"/>
              </a:rPr>
              <a:t>Summary</a:t>
            </a:r>
          </a:p>
        </p:txBody>
      </p:sp>
      <p:sp>
        <p:nvSpPr>
          <p:cNvPr id="18438" name="Rectangle 6"/>
          <p:cNvSpPr>
            <a:spLocks noChangeArrowheads="1"/>
          </p:cNvSpPr>
          <p:nvPr/>
        </p:nvSpPr>
        <p:spPr bwMode="auto">
          <a:xfrm>
            <a:off x="101600" y="1404972"/>
            <a:ext cx="8940800" cy="4394692"/>
          </a:xfrm>
          <a:prstGeom prst="rect">
            <a:avLst/>
          </a:prstGeom>
          <a:noFill/>
          <a:ln w="9525">
            <a:noFill/>
            <a:miter lim="800000"/>
            <a:headEnd/>
            <a:tailEnd/>
          </a:ln>
        </p:spPr>
        <p:txBody>
          <a:bodyPr/>
          <a:lstStyle/>
          <a:p>
            <a:pPr marL="564452" lvl="1" indent="-564452" eaLnBrk="0" hangingPunct="0">
              <a:spcBef>
                <a:spcPct val="20000"/>
              </a:spcBef>
              <a:buClr>
                <a:srgbClr val="FFC000"/>
              </a:buClr>
              <a:buFont typeface="Wingdings" pitchFamily="2" charset="2"/>
              <a:buChar char="v"/>
              <a:defRPr/>
            </a:pPr>
            <a:r>
              <a:rPr lang="en-US" sz="1600" i="0" dirty="0">
                <a:solidFill>
                  <a:srgbClr val="000000"/>
                </a:solidFill>
                <a:latin typeface="Cambria" panose="02040503050406030204" pitchFamily="18" charset="0"/>
              </a:rPr>
              <a:t>Summary</a:t>
            </a:r>
          </a:p>
        </p:txBody>
      </p:sp>
      <p:cxnSp>
        <p:nvCxnSpPr>
          <p:cNvPr id="6" name="Straight Connector 5"/>
          <p:cNvCxnSpPr/>
          <p:nvPr/>
        </p:nvCxnSpPr>
        <p:spPr>
          <a:xfrm>
            <a:off x="169333" y="1261533"/>
            <a:ext cx="8737600" cy="0"/>
          </a:xfrm>
          <a:prstGeom prst="line">
            <a:avLst/>
          </a:prstGeom>
          <a:ln cmpd="dbl">
            <a:solidFill>
              <a:schemeClr val="bg1"/>
            </a:solidFill>
          </a:ln>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a:xfrm>
            <a:off x="533400" y="6172200"/>
            <a:ext cx="5811724" cy="365125"/>
          </a:xfrm>
        </p:spPr>
        <p:txBody>
          <a:bodyPr/>
          <a:lstStyle/>
          <a:p>
            <a:pPr>
              <a:defRPr/>
            </a:pPr>
            <a:r>
              <a:rPr lang="en-US" sz="1244" b="1" dirty="0"/>
              <a:t>COMSATS University Islamabad, Abbottabad Campus</a:t>
            </a:r>
          </a:p>
        </p:txBody>
      </p:sp>
    </p:spTree>
    <p:extLst>
      <p:ext uri="{BB962C8B-B14F-4D97-AF65-F5344CB8AC3E}">
        <p14:creationId xmlns:p14="http://schemas.microsoft.com/office/powerpoint/2010/main" val="24851125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0FE3611-E0FC-BA0C-00BF-2A0D7CCDB096}"/>
              </a:ext>
            </a:extLst>
          </p:cNvPr>
          <p:cNvSpPr>
            <a:spLocks noGrp="1"/>
          </p:cNvSpPr>
          <p:nvPr>
            <p:ph type="ftr" sz="quarter" idx="11"/>
          </p:nvPr>
        </p:nvSpPr>
        <p:spPr>
          <a:xfrm>
            <a:off x="533400" y="6172200"/>
            <a:ext cx="5811724" cy="365125"/>
          </a:xfrm>
        </p:spPr>
        <p:txBody>
          <a:bodyPr/>
          <a:lstStyle/>
          <a:p>
            <a:pPr>
              <a:defRPr/>
            </a:pPr>
            <a:r>
              <a:rPr lang="en-US"/>
              <a:t>COMSATS University Islamabad, Abbottabad Campus</a:t>
            </a:r>
          </a:p>
        </p:txBody>
      </p:sp>
      <p:sp>
        <p:nvSpPr>
          <p:cNvPr id="2" name="Rectangle 6">
            <a:extLst>
              <a:ext uri="{FF2B5EF4-FFF2-40B4-BE49-F238E27FC236}">
                <a16:creationId xmlns:a16="http://schemas.microsoft.com/office/drawing/2014/main" id="{153A5502-15CE-CCEE-1880-A0907D6F4EE3}"/>
              </a:ext>
            </a:extLst>
          </p:cNvPr>
          <p:cNvSpPr>
            <a:spLocks noChangeArrowheads="1"/>
          </p:cNvSpPr>
          <p:nvPr/>
        </p:nvSpPr>
        <p:spPr bwMode="auto">
          <a:xfrm>
            <a:off x="2201333" y="1735667"/>
            <a:ext cx="4470400" cy="2904562"/>
          </a:xfrm>
          <a:prstGeom prst="rect">
            <a:avLst/>
          </a:prstGeom>
          <a:noFill/>
          <a:ln w="9525">
            <a:noFill/>
            <a:miter lim="800000"/>
            <a:headEnd/>
            <a:tailEnd/>
          </a:ln>
        </p:spPr>
        <p:txBody>
          <a:bodyPr/>
          <a:lstStyle/>
          <a:p>
            <a:pPr marL="0" lvl="1" algn="ctr" eaLnBrk="0" hangingPunct="0">
              <a:spcBef>
                <a:spcPct val="20000"/>
              </a:spcBef>
              <a:buClr>
                <a:srgbClr val="FFC000"/>
              </a:buClr>
              <a:defRPr/>
            </a:pPr>
            <a:r>
              <a:rPr lang="en-US" sz="5333" i="0" dirty="0">
                <a:solidFill>
                  <a:srgbClr val="000000"/>
                </a:solidFill>
                <a:latin typeface="Cambria" panose="02040503050406030204" pitchFamily="18" charset="0"/>
              </a:rPr>
              <a:t>THANK YOU</a:t>
            </a:r>
          </a:p>
          <a:p>
            <a:pPr marL="0" lvl="1" algn="ctr" eaLnBrk="0" hangingPunct="0">
              <a:spcBef>
                <a:spcPct val="20000"/>
              </a:spcBef>
              <a:buClr>
                <a:srgbClr val="FFC000"/>
              </a:buClr>
              <a:defRPr/>
            </a:pPr>
            <a:endParaRPr lang="en-US" sz="5333" i="0" dirty="0">
              <a:solidFill>
                <a:srgbClr val="000000"/>
              </a:solidFill>
              <a:latin typeface="Cambria" panose="02040503050406030204" pitchFamily="18" charset="0"/>
            </a:endParaRPr>
          </a:p>
          <a:p>
            <a:pPr marL="0" lvl="1" algn="ctr" eaLnBrk="0" hangingPunct="0">
              <a:spcBef>
                <a:spcPct val="20000"/>
              </a:spcBef>
              <a:buClr>
                <a:srgbClr val="FFC000"/>
              </a:buClr>
              <a:defRPr/>
            </a:pPr>
            <a:r>
              <a:rPr lang="en-US" sz="5333" i="0" dirty="0">
                <a:solidFill>
                  <a:srgbClr val="000000"/>
                </a:solidFill>
                <a:latin typeface="Cambria" panose="02040503050406030204" pitchFamily="18" charset="0"/>
              </a:rPr>
              <a:t>Q &amp; A</a:t>
            </a:r>
          </a:p>
        </p:txBody>
      </p:sp>
    </p:spTree>
    <p:extLst>
      <p:ext uri="{BB962C8B-B14F-4D97-AF65-F5344CB8AC3E}">
        <p14:creationId xmlns:p14="http://schemas.microsoft.com/office/powerpoint/2010/main" val="2804745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31AAACA9-B72B-408F-862A-241B3752FB0C}"/>
              </a:ext>
            </a:extLst>
          </p:cNvPr>
          <p:cNvSpPr>
            <a:spLocks noGrp="1" noChangeArrowheads="1"/>
          </p:cNvSpPr>
          <p:nvPr>
            <p:ph type="title"/>
          </p:nvPr>
        </p:nvSpPr>
        <p:spPr>
          <a:noFill/>
          <a:ln/>
          <a:effectLst>
            <a:outerShdw dist="107763" dir="2700000" algn="ctr" rotWithShape="0">
              <a:schemeClr val="bg2"/>
            </a:outerShdw>
          </a:effectLst>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a:t>What is a Hash Table ?</a:t>
            </a:r>
          </a:p>
        </p:txBody>
      </p:sp>
      <p:sp>
        <p:nvSpPr>
          <p:cNvPr id="10243" name="Rectangle 3">
            <a:extLst>
              <a:ext uri="{FF2B5EF4-FFF2-40B4-BE49-F238E27FC236}">
                <a16:creationId xmlns:a16="http://schemas.microsoft.com/office/drawing/2014/main" id="{3CAC7137-C030-E89D-4C3F-211C07BC9D6A}"/>
              </a:ext>
            </a:extLst>
          </p:cNvPr>
          <p:cNvSpPr>
            <a:spLocks noGrp="1" noChangeArrowheads="1"/>
          </p:cNvSpPr>
          <p:nvPr>
            <p:ph sz="half" idx="1"/>
          </p:nvPr>
        </p:nvSpPr>
        <p:spPr>
          <a:xfrm>
            <a:off x="685800" y="1774825"/>
            <a:ext cx="4525963" cy="4114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sz="2800" dirty="0"/>
              <a:t>Each record has a special field, called its </a:t>
            </a:r>
            <a:r>
              <a:rPr lang="en-US" altLang="en-US" sz="2800" u="sng" dirty="0">
                <a:solidFill>
                  <a:schemeClr val="accent2"/>
                </a:solidFill>
              </a:rPr>
              <a:t>key</a:t>
            </a:r>
            <a:r>
              <a:rPr lang="en-US" altLang="en-US" sz="2800" dirty="0"/>
              <a:t>.</a:t>
            </a:r>
          </a:p>
          <a:p>
            <a:r>
              <a:rPr lang="en-US" altLang="en-US" sz="2800" dirty="0"/>
              <a:t>In this example, the key is a long integer field called </a:t>
            </a:r>
            <a:r>
              <a:rPr lang="en-US" altLang="en-US" sz="2400" dirty="0">
                <a:latin typeface="Arial" panose="020B0604020202020204" pitchFamily="34" charset="0"/>
              </a:rPr>
              <a:t>Number</a:t>
            </a:r>
            <a:r>
              <a:rPr lang="en-US" altLang="en-US" sz="2800" dirty="0"/>
              <a:t>.</a:t>
            </a:r>
          </a:p>
        </p:txBody>
      </p:sp>
      <p:sp>
        <p:nvSpPr>
          <p:cNvPr id="10244" name="Rectangle 4">
            <a:extLst>
              <a:ext uri="{FF2B5EF4-FFF2-40B4-BE49-F238E27FC236}">
                <a16:creationId xmlns:a16="http://schemas.microsoft.com/office/drawing/2014/main" id="{BA246B3E-9646-FA0C-04A1-634EDDE97066}"/>
              </a:ext>
            </a:extLst>
          </p:cNvPr>
          <p:cNvSpPr>
            <a:spLocks noChangeArrowheads="1"/>
          </p:cNvSpPr>
          <p:nvPr/>
        </p:nvSpPr>
        <p:spPr bwMode="auto">
          <a:xfrm>
            <a:off x="1062038" y="4683125"/>
            <a:ext cx="6046787" cy="785813"/>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5" name="Line 5">
            <a:extLst>
              <a:ext uri="{FF2B5EF4-FFF2-40B4-BE49-F238E27FC236}">
                <a16:creationId xmlns:a16="http://schemas.microsoft.com/office/drawing/2014/main" id="{BAD05550-0B19-13DE-3980-18CF7232F184}"/>
              </a:ext>
            </a:extLst>
          </p:cNvPr>
          <p:cNvSpPr>
            <a:spLocks noChangeShapeType="1"/>
          </p:cNvSpPr>
          <p:nvPr/>
        </p:nvSpPr>
        <p:spPr bwMode="auto">
          <a:xfrm>
            <a:off x="1974850" y="4679950"/>
            <a:ext cx="0" cy="79216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46" name="Line 6">
            <a:extLst>
              <a:ext uri="{FF2B5EF4-FFF2-40B4-BE49-F238E27FC236}">
                <a16:creationId xmlns:a16="http://schemas.microsoft.com/office/drawing/2014/main" id="{F3542E04-AC25-2C1A-E094-51580BC8D7A5}"/>
              </a:ext>
            </a:extLst>
          </p:cNvPr>
          <p:cNvSpPr>
            <a:spLocks noChangeShapeType="1"/>
          </p:cNvSpPr>
          <p:nvPr/>
        </p:nvSpPr>
        <p:spPr bwMode="auto">
          <a:xfrm>
            <a:off x="2889250" y="4679950"/>
            <a:ext cx="0" cy="79216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47" name="Line 7">
            <a:extLst>
              <a:ext uri="{FF2B5EF4-FFF2-40B4-BE49-F238E27FC236}">
                <a16:creationId xmlns:a16="http://schemas.microsoft.com/office/drawing/2014/main" id="{E9E2CCA9-C9A0-8796-0B27-FD90A73A13E9}"/>
              </a:ext>
            </a:extLst>
          </p:cNvPr>
          <p:cNvSpPr>
            <a:spLocks noChangeShapeType="1"/>
          </p:cNvSpPr>
          <p:nvPr/>
        </p:nvSpPr>
        <p:spPr bwMode="auto">
          <a:xfrm>
            <a:off x="3802063" y="4679950"/>
            <a:ext cx="1587" cy="79216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48" name="Line 8">
            <a:extLst>
              <a:ext uri="{FF2B5EF4-FFF2-40B4-BE49-F238E27FC236}">
                <a16:creationId xmlns:a16="http://schemas.microsoft.com/office/drawing/2014/main" id="{5C567F7E-6FDF-5CDD-61CF-D1C90F7A1FD6}"/>
              </a:ext>
            </a:extLst>
          </p:cNvPr>
          <p:cNvSpPr>
            <a:spLocks noChangeShapeType="1"/>
          </p:cNvSpPr>
          <p:nvPr/>
        </p:nvSpPr>
        <p:spPr bwMode="auto">
          <a:xfrm>
            <a:off x="4718050" y="4683125"/>
            <a:ext cx="0" cy="7842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49" name="Line 9">
            <a:extLst>
              <a:ext uri="{FF2B5EF4-FFF2-40B4-BE49-F238E27FC236}">
                <a16:creationId xmlns:a16="http://schemas.microsoft.com/office/drawing/2014/main" id="{80E86A13-52B5-93AB-D653-6395B3B2E598}"/>
              </a:ext>
            </a:extLst>
          </p:cNvPr>
          <p:cNvSpPr>
            <a:spLocks noChangeShapeType="1"/>
          </p:cNvSpPr>
          <p:nvPr/>
        </p:nvSpPr>
        <p:spPr bwMode="auto">
          <a:xfrm>
            <a:off x="5632450" y="4683125"/>
            <a:ext cx="0" cy="7842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50" name="Line 10">
            <a:extLst>
              <a:ext uri="{FF2B5EF4-FFF2-40B4-BE49-F238E27FC236}">
                <a16:creationId xmlns:a16="http://schemas.microsoft.com/office/drawing/2014/main" id="{FC70BFDA-13DC-A6F0-C95F-1C823B9C7379}"/>
              </a:ext>
            </a:extLst>
          </p:cNvPr>
          <p:cNvSpPr>
            <a:spLocks noChangeShapeType="1"/>
          </p:cNvSpPr>
          <p:nvPr/>
        </p:nvSpPr>
        <p:spPr bwMode="auto">
          <a:xfrm>
            <a:off x="6546850" y="4678363"/>
            <a:ext cx="0" cy="7937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51" name="Rectangle 11">
            <a:extLst>
              <a:ext uri="{FF2B5EF4-FFF2-40B4-BE49-F238E27FC236}">
                <a16:creationId xmlns:a16="http://schemas.microsoft.com/office/drawing/2014/main" id="{D3FEED7F-9BD2-B0A9-307D-84C9164AD15E}"/>
              </a:ext>
            </a:extLst>
          </p:cNvPr>
          <p:cNvSpPr>
            <a:spLocks noChangeArrowheads="1"/>
          </p:cNvSpPr>
          <p:nvPr/>
        </p:nvSpPr>
        <p:spPr bwMode="auto">
          <a:xfrm>
            <a:off x="1184275" y="4219575"/>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[ 0 ]</a:t>
            </a:r>
          </a:p>
        </p:txBody>
      </p:sp>
      <p:sp>
        <p:nvSpPr>
          <p:cNvPr id="10252" name="Rectangle 12">
            <a:extLst>
              <a:ext uri="{FF2B5EF4-FFF2-40B4-BE49-F238E27FC236}">
                <a16:creationId xmlns:a16="http://schemas.microsoft.com/office/drawing/2014/main" id="{1A49E747-70B2-B734-C58D-905528F842D8}"/>
              </a:ext>
            </a:extLst>
          </p:cNvPr>
          <p:cNvSpPr>
            <a:spLocks noChangeArrowheads="1"/>
          </p:cNvSpPr>
          <p:nvPr/>
        </p:nvSpPr>
        <p:spPr bwMode="auto">
          <a:xfrm>
            <a:off x="2044700" y="4219575"/>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[ 1 ]</a:t>
            </a:r>
          </a:p>
        </p:txBody>
      </p:sp>
      <p:sp>
        <p:nvSpPr>
          <p:cNvPr id="10253" name="Rectangle 13">
            <a:extLst>
              <a:ext uri="{FF2B5EF4-FFF2-40B4-BE49-F238E27FC236}">
                <a16:creationId xmlns:a16="http://schemas.microsoft.com/office/drawing/2014/main" id="{B9041D0E-25E9-6A99-D9C7-07755D7B54B4}"/>
              </a:ext>
            </a:extLst>
          </p:cNvPr>
          <p:cNvSpPr>
            <a:spLocks noChangeArrowheads="1"/>
          </p:cNvSpPr>
          <p:nvPr/>
        </p:nvSpPr>
        <p:spPr bwMode="auto">
          <a:xfrm>
            <a:off x="2959100" y="4219575"/>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[ 2 ]</a:t>
            </a:r>
          </a:p>
        </p:txBody>
      </p:sp>
      <p:sp>
        <p:nvSpPr>
          <p:cNvPr id="10254" name="Rectangle 14">
            <a:extLst>
              <a:ext uri="{FF2B5EF4-FFF2-40B4-BE49-F238E27FC236}">
                <a16:creationId xmlns:a16="http://schemas.microsoft.com/office/drawing/2014/main" id="{C93DF39D-427B-534E-0DE9-6D08F2B4AEB0}"/>
              </a:ext>
            </a:extLst>
          </p:cNvPr>
          <p:cNvSpPr>
            <a:spLocks noChangeArrowheads="1"/>
          </p:cNvSpPr>
          <p:nvPr/>
        </p:nvSpPr>
        <p:spPr bwMode="auto">
          <a:xfrm>
            <a:off x="3840163" y="4219575"/>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[ 3 ]</a:t>
            </a:r>
          </a:p>
        </p:txBody>
      </p:sp>
      <p:sp>
        <p:nvSpPr>
          <p:cNvPr id="10255" name="Rectangle 15">
            <a:extLst>
              <a:ext uri="{FF2B5EF4-FFF2-40B4-BE49-F238E27FC236}">
                <a16:creationId xmlns:a16="http://schemas.microsoft.com/office/drawing/2014/main" id="{74E97E45-C318-907E-4D3B-9D6C159EB79F}"/>
              </a:ext>
            </a:extLst>
          </p:cNvPr>
          <p:cNvSpPr>
            <a:spLocks noChangeArrowheads="1"/>
          </p:cNvSpPr>
          <p:nvPr/>
        </p:nvSpPr>
        <p:spPr bwMode="auto">
          <a:xfrm>
            <a:off x="4754563" y="4219575"/>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[ 4 ]</a:t>
            </a:r>
          </a:p>
        </p:txBody>
      </p:sp>
      <p:sp>
        <p:nvSpPr>
          <p:cNvPr id="10256" name="Rectangle 16">
            <a:extLst>
              <a:ext uri="{FF2B5EF4-FFF2-40B4-BE49-F238E27FC236}">
                <a16:creationId xmlns:a16="http://schemas.microsoft.com/office/drawing/2014/main" id="{4CE95F76-74DC-C453-0940-96528BF7FD26}"/>
              </a:ext>
            </a:extLst>
          </p:cNvPr>
          <p:cNvSpPr>
            <a:spLocks noChangeArrowheads="1"/>
          </p:cNvSpPr>
          <p:nvPr/>
        </p:nvSpPr>
        <p:spPr bwMode="auto">
          <a:xfrm>
            <a:off x="5726113" y="4219575"/>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[ 5 ]</a:t>
            </a:r>
          </a:p>
        </p:txBody>
      </p:sp>
      <p:sp>
        <p:nvSpPr>
          <p:cNvPr id="10257" name="Rectangle 17">
            <a:extLst>
              <a:ext uri="{FF2B5EF4-FFF2-40B4-BE49-F238E27FC236}">
                <a16:creationId xmlns:a16="http://schemas.microsoft.com/office/drawing/2014/main" id="{AC9FB33B-1DE2-1183-A5BA-21DC678C8941}"/>
              </a:ext>
            </a:extLst>
          </p:cNvPr>
          <p:cNvSpPr>
            <a:spLocks noChangeArrowheads="1"/>
          </p:cNvSpPr>
          <p:nvPr/>
        </p:nvSpPr>
        <p:spPr bwMode="auto">
          <a:xfrm>
            <a:off x="7891463" y="4683125"/>
            <a:ext cx="901700" cy="785813"/>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10258" name="Freeform 18">
            <a:extLst>
              <a:ext uri="{FF2B5EF4-FFF2-40B4-BE49-F238E27FC236}">
                <a16:creationId xmlns:a16="http://schemas.microsoft.com/office/drawing/2014/main" id="{C6738E1C-84D0-AD5E-72A9-ACCF9B731A0F}"/>
              </a:ext>
            </a:extLst>
          </p:cNvPr>
          <p:cNvSpPr>
            <a:spLocks/>
          </p:cNvSpPr>
          <p:nvPr/>
        </p:nvSpPr>
        <p:spPr bwMode="auto">
          <a:xfrm>
            <a:off x="6818313" y="3355975"/>
            <a:ext cx="1311275" cy="2832100"/>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Lst>
            <a:ahLst/>
            <a:cxnLst>
              <a:cxn ang="0">
                <a:pos x="T0" y="T1"/>
              </a:cxn>
              <a:cxn ang="0">
                <a:pos x="T2" y="T3"/>
              </a:cxn>
              <a:cxn ang="0">
                <a:pos x="T4" y="T5"/>
              </a:cxn>
              <a:cxn ang="0">
                <a:pos x="T6" y="T7"/>
              </a:cxn>
              <a:cxn ang="0">
                <a:pos x="T8" y="T9"/>
              </a:cxn>
              <a:cxn ang="0">
                <a:pos x="T10" y="T11"/>
              </a:cxn>
              <a:cxn ang="0">
                <a:pos x="T12" y="T13"/>
              </a:cxn>
            </a:cxnLst>
            <a:rect l="0" t="0" r="r" b="b"/>
            <a:pathLst>
              <a:path w="826" h="1784">
                <a:moveTo>
                  <a:pt x="334" y="0"/>
                </a:moveTo>
                <a:lnTo>
                  <a:pt x="0" y="955"/>
                </a:lnTo>
                <a:lnTo>
                  <a:pt x="101" y="1115"/>
                </a:lnTo>
                <a:lnTo>
                  <a:pt x="43" y="1227"/>
                </a:lnTo>
                <a:lnTo>
                  <a:pt x="242" y="1783"/>
                </a:lnTo>
                <a:lnTo>
                  <a:pt x="825" y="1167"/>
                </a:lnTo>
                <a:lnTo>
                  <a:pt x="334" y="0"/>
                </a:lnTo>
              </a:path>
            </a:pathLst>
          </a:custGeom>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59" name="Rectangle 19">
            <a:extLst>
              <a:ext uri="{FF2B5EF4-FFF2-40B4-BE49-F238E27FC236}">
                <a16:creationId xmlns:a16="http://schemas.microsoft.com/office/drawing/2014/main" id="{D1900183-B586-481B-D233-041F5AA63A13}"/>
              </a:ext>
            </a:extLst>
          </p:cNvPr>
          <p:cNvSpPr>
            <a:spLocks noChangeArrowheads="1"/>
          </p:cNvSpPr>
          <p:nvPr/>
        </p:nvSpPr>
        <p:spPr bwMode="auto">
          <a:xfrm>
            <a:off x="7134225" y="4848225"/>
            <a:ext cx="60166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 .</a:t>
            </a:r>
          </a:p>
        </p:txBody>
      </p:sp>
      <p:sp>
        <p:nvSpPr>
          <p:cNvPr id="10260" name="Rectangle 20">
            <a:extLst>
              <a:ext uri="{FF2B5EF4-FFF2-40B4-BE49-F238E27FC236}">
                <a16:creationId xmlns:a16="http://schemas.microsoft.com/office/drawing/2014/main" id="{46F02B3B-5AB5-FCDB-2432-C2A7B52C1F6B}"/>
              </a:ext>
            </a:extLst>
          </p:cNvPr>
          <p:cNvSpPr>
            <a:spLocks noChangeArrowheads="1"/>
          </p:cNvSpPr>
          <p:nvPr/>
        </p:nvSpPr>
        <p:spPr bwMode="auto">
          <a:xfrm>
            <a:off x="8048625" y="4222750"/>
            <a:ext cx="977900"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[ 700]</a:t>
            </a:r>
          </a:p>
        </p:txBody>
      </p:sp>
      <p:sp>
        <p:nvSpPr>
          <p:cNvPr id="10261" name="Rectangle 21">
            <a:extLst>
              <a:ext uri="{FF2B5EF4-FFF2-40B4-BE49-F238E27FC236}">
                <a16:creationId xmlns:a16="http://schemas.microsoft.com/office/drawing/2014/main" id="{91BDC6BF-4DCD-3A96-AED2-B3004687940E}"/>
              </a:ext>
            </a:extLst>
          </p:cNvPr>
          <p:cNvSpPr>
            <a:spLocks noChangeArrowheads="1"/>
          </p:cNvSpPr>
          <p:nvPr/>
        </p:nvSpPr>
        <p:spPr bwMode="auto">
          <a:xfrm>
            <a:off x="6029325" y="912813"/>
            <a:ext cx="2589213" cy="2474912"/>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2" name="Freeform 22">
            <a:extLst>
              <a:ext uri="{FF2B5EF4-FFF2-40B4-BE49-F238E27FC236}">
                <a16:creationId xmlns:a16="http://schemas.microsoft.com/office/drawing/2014/main" id="{761FDD5E-BAE6-3639-CF31-0B8AB6CE7B48}"/>
              </a:ext>
            </a:extLst>
          </p:cNvPr>
          <p:cNvSpPr>
            <a:spLocks/>
          </p:cNvSpPr>
          <p:nvPr/>
        </p:nvSpPr>
        <p:spPr bwMode="auto">
          <a:xfrm>
            <a:off x="4724400" y="914400"/>
            <a:ext cx="1296988" cy="4573588"/>
          </a:xfrm>
          <a:custGeom>
            <a:avLst/>
            <a:gdLst>
              <a:gd name="T0" fmla="*/ 0 w 817"/>
              <a:gd name="T1" fmla="*/ 2352 h 2881"/>
              <a:gd name="T2" fmla="*/ 816 w 817"/>
              <a:gd name="T3" fmla="*/ 0 h 2881"/>
              <a:gd name="T4" fmla="*/ 816 w 817"/>
              <a:gd name="T5" fmla="*/ 1584 h 2881"/>
              <a:gd name="T6" fmla="*/ 0 w 817"/>
              <a:gd name="T7" fmla="*/ 2880 h 2881"/>
              <a:gd name="T8" fmla="*/ 0 w 817"/>
              <a:gd name="T9" fmla="*/ 2352 h 2881"/>
            </a:gdLst>
            <a:ahLst/>
            <a:cxnLst>
              <a:cxn ang="0">
                <a:pos x="T0" y="T1"/>
              </a:cxn>
              <a:cxn ang="0">
                <a:pos x="T2" y="T3"/>
              </a:cxn>
              <a:cxn ang="0">
                <a:pos x="T4" y="T5"/>
              </a:cxn>
              <a:cxn ang="0">
                <a:pos x="T6" y="T7"/>
              </a:cxn>
              <a:cxn ang="0">
                <a:pos x="T8" y="T9"/>
              </a:cxn>
            </a:cxnLst>
            <a:rect l="0" t="0" r="r" b="b"/>
            <a:pathLst>
              <a:path w="817" h="2881">
                <a:moveTo>
                  <a:pt x="0" y="2352"/>
                </a:moveTo>
                <a:lnTo>
                  <a:pt x="816" y="0"/>
                </a:lnTo>
                <a:lnTo>
                  <a:pt x="816" y="1584"/>
                </a:lnTo>
                <a:lnTo>
                  <a:pt x="0" y="2880"/>
                </a:lnTo>
                <a:lnTo>
                  <a:pt x="0" y="2352"/>
                </a:lnTo>
              </a:path>
            </a:pathLst>
          </a:custGeom>
          <a:gradFill rotWithShape="0">
            <a:gsLst>
              <a:gs pos="0">
                <a:srgbClr val="8080FF"/>
              </a:gs>
              <a:gs pos="100000">
                <a:srgbClr val="8080FF">
                  <a:gamma/>
                  <a:shade val="29804"/>
                  <a:invGamma/>
                </a:srgbClr>
              </a:gs>
            </a:gsLst>
            <a:lin ang="5400000" scaled="1"/>
          </a:gra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63" name="Freeform 23">
            <a:extLst>
              <a:ext uri="{FF2B5EF4-FFF2-40B4-BE49-F238E27FC236}">
                <a16:creationId xmlns:a16="http://schemas.microsoft.com/office/drawing/2014/main" id="{D2BBD3A9-1714-8D12-DF47-0CB7C3BA20E0}"/>
              </a:ext>
            </a:extLst>
          </p:cNvPr>
          <p:cNvSpPr>
            <a:spLocks/>
          </p:cNvSpPr>
          <p:nvPr/>
        </p:nvSpPr>
        <p:spPr bwMode="auto">
          <a:xfrm>
            <a:off x="4724400" y="3386138"/>
            <a:ext cx="3911600" cy="2101850"/>
          </a:xfrm>
          <a:custGeom>
            <a:avLst/>
            <a:gdLst>
              <a:gd name="T0" fmla="*/ 0 w 2464"/>
              <a:gd name="T1" fmla="*/ 1323 h 1324"/>
              <a:gd name="T2" fmla="*/ 823 w 2464"/>
              <a:gd name="T3" fmla="*/ 0 h 1324"/>
              <a:gd name="T4" fmla="*/ 2463 w 2464"/>
              <a:gd name="T5" fmla="*/ 0 h 1324"/>
              <a:gd name="T6" fmla="*/ 576 w 2464"/>
              <a:gd name="T7" fmla="*/ 1323 h 1324"/>
              <a:gd name="T8" fmla="*/ 0 w 2464"/>
              <a:gd name="T9" fmla="*/ 1323 h 1324"/>
            </a:gdLst>
            <a:ahLst/>
            <a:cxnLst>
              <a:cxn ang="0">
                <a:pos x="T0" y="T1"/>
              </a:cxn>
              <a:cxn ang="0">
                <a:pos x="T2" y="T3"/>
              </a:cxn>
              <a:cxn ang="0">
                <a:pos x="T4" y="T5"/>
              </a:cxn>
              <a:cxn ang="0">
                <a:pos x="T6" y="T7"/>
              </a:cxn>
              <a:cxn ang="0">
                <a:pos x="T8" y="T9"/>
              </a:cxn>
            </a:cxnLst>
            <a:rect l="0" t="0" r="r" b="b"/>
            <a:pathLst>
              <a:path w="2464" h="1324">
                <a:moveTo>
                  <a:pt x="0" y="1323"/>
                </a:moveTo>
                <a:lnTo>
                  <a:pt x="823" y="0"/>
                </a:lnTo>
                <a:lnTo>
                  <a:pt x="2463" y="0"/>
                </a:lnTo>
                <a:lnTo>
                  <a:pt x="576" y="1323"/>
                </a:lnTo>
                <a:lnTo>
                  <a:pt x="0" y="1323"/>
                </a:lnTo>
              </a:path>
            </a:pathLst>
          </a:custGeom>
          <a:gradFill rotWithShape="0">
            <a:gsLst>
              <a:gs pos="0">
                <a:srgbClr val="8080FF">
                  <a:gamma/>
                  <a:shade val="29804"/>
                  <a:invGamma/>
                </a:srgbClr>
              </a:gs>
              <a:gs pos="100000">
                <a:srgbClr val="8080FF"/>
              </a:gs>
            </a:gsLst>
            <a:lin ang="18900000" scaled="1"/>
          </a:gra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64" name="Rectangle 24">
            <a:extLst>
              <a:ext uri="{FF2B5EF4-FFF2-40B4-BE49-F238E27FC236}">
                <a16:creationId xmlns:a16="http://schemas.microsoft.com/office/drawing/2014/main" id="{2239F868-8D6B-BDBE-0E16-B9E220C0D24C}"/>
              </a:ext>
            </a:extLst>
          </p:cNvPr>
          <p:cNvSpPr>
            <a:spLocks noChangeArrowheads="1"/>
          </p:cNvSpPr>
          <p:nvPr/>
        </p:nvSpPr>
        <p:spPr bwMode="auto">
          <a:xfrm>
            <a:off x="6888163" y="461963"/>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[ 4 ]</a:t>
            </a:r>
          </a:p>
        </p:txBody>
      </p:sp>
      <p:sp>
        <p:nvSpPr>
          <p:cNvPr id="10265" name="Rectangle 25">
            <a:extLst>
              <a:ext uri="{FF2B5EF4-FFF2-40B4-BE49-F238E27FC236}">
                <a16:creationId xmlns:a16="http://schemas.microsoft.com/office/drawing/2014/main" id="{1BB45C5F-F0D9-5A91-5B55-7FA34D9DEC1E}"/>
              </a:ext>
            </a:extLst>
          </p:cNvPr>
          <p:cNvSpPr>
            <a:spLocks noChangeArrowheads="1"/>
          </p:cNvSpPr>
          <p:nvPr/>
        </p:nvSpPr>
        <p:spPr bwMode="auto">
          <a:xfrm>
            <a:off x="6157913" y="1104900"/>
            <a:ext cx="2441575" cy="3635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800" b="1">
                <a:latin typeface="Arial" panose="020B0604020202020204" pitchFamily="34" charset="0"/>
              </a:rPr>
              <a:t>Number    506643548</a:t>
            </a:r>
          </a:p>
        </p:txBody>
      </p:sp>
      <p:sp>
        <p:nvSpPr>
          <p:cNvPr id="2" name="Slide Number Placeholder 1">
            <a:extLst>
              <a:ext uri="{FF2B5EF4-FFF2-40B4-BE49-F238E27FC236}">
                <a16:creationId xmlns:a16="http://schemas.microsoft.com/office/drawing/2014/main" id="{36729AB8-1050-0E56-3887-1E339B15AD81}"/>
              </a:ext>
            </a:extLst>
          </p:cNvPr>
          <p:cNvSpPr>
            <a:spLocks noGrp="1"/>
          </p:cNvSpPr>
          <p:nvPr>
            <p:ph type="sldNum" sz="quarter" idx="12"/>
          </p:nvPr>
        </p:nvSpPr>
        <p:spPr/>
        <p:txBody>
          <a:bodyPr/>
          <a:lstStyle/>
          <a:p>
            <a:fld id="{B3B5D61E-8C2A-42EE-BA4A-B98A506006DA}" type="slidenum">
              <a:rPr lang="en-US" altLang="en-US" smtClean="0"/>
              <a:pPr/>
              <a:t>4</a:t>
            </a:fld>
            <a:endParaRPr lang="en-US" altLang="en-US"/>
          </a:p>
        </p:txBody>
      </p:sp>
    </p:spTree>
  </p:cSld>
  <p:clrMapOvr>
    <a:masterClrMapping/>
  </p:clrMapOvr>
  <p:transition>
    <p:strips dir="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E269C5BA-EE02-75C3-9AA4-F9A4071584B9}"/>
              </a:ext>
            </a:extLst>
          </p:cNvPr>
          <p:cNvSpPr>
            <a:spLocks noGrp="1" noChangeArrowheads="1"/>
          </p:cNvSpPr>
          <p:nvPr>
            <p:ph type="title"/>
          </p:nvPr>
        </p:nvSpPr>
        <p:spPr>
          <a:noFill/>
          <a:ln/>
          <a:effectLst>
            <a:outerShdw dist="107763" dir="2700000" algn="ctr" rotWithShape="0">
              <a:schemeClr val="bg2"/>
            </a:outerShdw>
          </a:effectLst>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a:t>What is a Hash Table ?</a:t>
            </a:r>
          </a:p>
        </p:txBody>
      </p:sp>
      <p:sp>
        <p:nvSpPr>
          <p:cNvPr id="12291" name="Rectangle 3">
            <a:extLst>
              <a:ext uri="{FF2B5EF4-FFF2-40B4-BE49-F238E27FC236}">
                <a16:creationId xmlns:a16="http://schemas.microsoft.com/office/drawing/2014/main" id="{DE7430B1-D91C-C7C1-CBB0-ECCE56A1D692}"/>
              </a:ext>
            </a:extLst>
          </p:cNvPr>
          <p:cNvSpPr>
            <a:spLocks noGrp="1" noChangeArrowheads="1"/>
          </p:cNvSpPr>
          <p:nvPr>
            <p:ph sz="half" idx="1"/>
          </p:nvPr>
        </p:nvSpPr>
        <p:spPr>
          <a:xfrm>
            <a:off x="685800" y="1774825"/>
            <a:ext cx="4525963" cy="4114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sz="2800"/>
              <a:t>The number might be a person's identification number, and the rest of the record has information about the person.</a:t>
            </a:r>
          </a:p>
        </p:txBody>
      </p:sp>
      <p:sp>
        <p:nvSpPr>
          <p:cNvPr id="12292" name="Rectangle 4">
            <a:extLst>
              <a:ext uri="{FF2B5EF4-FFF2-40B4-BE49-F238E27FC236}">
                <a16:creationId xmlns:a16="http://schemas.microsoft.com/office/drawing/2014/main" id="{A6CA2124-700C-5E16-7913-D6F6B5AF4809}"/>
              </a:ext>
            </a:extLst>
          </p:cNvPr>
          <p:cNvSpPr>
            <a:spLocks noChangeArrowheads="1"/>
          </p:cNvSpPr>
          <p:nvPr/>
        </p:nvSpPr>
        <p:spPr bwMode="auto">
          <a:xfrm>
            <a:off x="1062038" y="4683125"/>
            <a:ext cx="6046787" cy="785813"/>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3" name="Line 5">
            <a:extLst>
              <a:ext uri="{FF2B5EF4-FFF2-40B4-BE49-F238E27FC236}">
                <a16:creationId xmlns:a16="http://schemas.microsoft.com/office/drawing/2014/main" id="{80A6FD93-935E-DE41-45C3-F755929AEB1E}"/>
              </a:ext>
            </a:extLst>
          </p:cNvPr>
          <p:cNvSpPr>
            <a:spLocks noChangeShapeType="1"/>
          </p:cNvSpPr>
          <p:nvPr/>
        </p:nvSpPr>
        <p:spPr bwMode="auto">
          <a:xfrm>
            <a:off x="1974850" y="4679950"/>
            <a:ext cx="0" cy="79216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4" name="Line 6">
            <a:extLst>
              <a:ext uri="{FF2B5EF4-FFF2-40B4-BE49-F238E27FC236}">
                <a16:creationId xmlns:a16="http://schemas.microsoft.com/office/drawing/2014/main" id="{A9749905-FC67-D85F-6B2F-DE76F74FBF5D}"/>
              </a:ext>
            </a:extLst>
          </p:cNvPr>
          <p:cNvSpPr>
            <a:spLocks noChangeShapeType="1"/>
          </p:cNvSpPr>
          <p:nvPr/>
        </p:nvSpPr>
        <p:spPr bwMode="auto">
          <a:xfrm>
            <a:off x="2889250" y="4679950"/>
            <a:ext cx="0" cy="79216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5" name="Line 7">
            <a:extLst>
              <a:ext uri="{FF2B5EF4-FFF2-40B4-BE49-F238E27FC236}">
                <a16:creationId xmlns:a16="http://schemas.microsoft.com/office/drawing/2014/main" id="{0CAC34CA-1C6A-86DB-5D27-7947310BB5AC}"/>
              </a:ext>
            </a:extLst>
          </p:cNvPr>
          <p:cNvSpPr>
            <a:spLocks noChangeShapeType="1"/>
          </p:cNvSpPr>
          <p:nvPr/>
        </p:nvSpPr>
        <p:spPr bwMode="auto">
          <a:xfrm>
            <a:off x="3802063" y="4679950"/>
            <a:ext cx="1587" cy="79216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6" name="Line 8">
            <a:extLst>
              <a:ext uri="{FF2B5EF4-FFF2-40B4-BE49-F238E27FC236}">
                <a16:creationId xmlns:a16="http://schemas.microsoft.com/office/drawing/2014/main" id="{1C1837E7-0647-A6EA-A7FC-C195CFF9ABFB}"/>
              </a:ext>
            </a:extLst>
          </p:cNvPr>
          <p:cNvSpPr>
            <a:spLocks noChangeShapeType="1"/>
          </p:cNvSpPr>
          <p:nvPr/>
        </p:nvSpPr>
        <p:spPr bwMode="auto">
          <a:xfrm>
            <a:off x="4718050" y="4683125"/>
            <a:ext cx="0" cy="7842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7" name="Line 9">
            <a:extLst>
              <a:ext uri="{FF2B5EF4-FFF2-40B4-BE49-F238E27FC236}">
                <a16:creationId xmlns:a16="http://schemas.microsoft.com/office/drawing/2014/main" id="{DAB4B19D-FEF6-182F-8E65-A4F934C35794}"/>
              </a:ext>
            </a:extLst>
          </p:cNvPr>
          <p:cNvSpPr>
            <a:spLocks noChangeShapeType="1"/>
          </p:cNvSpPr>
          <p:nvPr/>
        </p:nvSpPr>
        <p:spPr bwMode="auto">
          <a:xfrm>
            <a:off x="5632450" y="4683125"/>
            <a:ext cx="0" cy="7842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8" name="Line 10">
            <a:extLst>
              <a:ext uri="{FF2B5EF4-FFF2-40B4-BE49-F238E27FC236}">
                <a16:creationId xmlns:a16="http://schemas.microsoft.com/office/drawing/2014/main" id="{44625316-6C63-3437-EC57-C11EDF95A8FC}"/>
              </a:ext>
            </a:extLst>
          </p:cNvPr>
          <p:cNvSpPr>
            <a:spLocks noChangeShapeType="1"/>
          </p:cNvSpPr>
          <p:nvPr/>
        </p:nvSpPr>
        <p:spPr bwMode="auto">
          <a:xfrm>
            <a:off x="6546850" y="4678363"/>
            <a:ext cx="0" cy="7937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9" name="Rectangle 11">
            <a:extLst>
              <a:ext uri="{FF2B5EF4-FFF2-40B4-BE49-F238E27FC236}">
                <a16:creationId xmlns:a16="http://schemas.microsoft.com/office/drawing/2014/main" id="{93CA7316-6D5C-0766-C725-EDEB1C16ABEA}"/>
              </a:ext>
            </a:extLst>
          </p:cNvPr>
          <p:cNvSpPr>
            <a:spLocks noChangeArrowheads="1"/>
          </p:cNvSpPr>
          <p:nvPr/>
        </p:nvSpPr>
        <p:spPr bwMode="auto">
          <a:xfrm>
            <a:off x="1184275" y="4219575"/>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[ 0 ]</a:t>
            </a:r>
          </a:p>
        </p:txBody>
      </p:sp>
      <p:sp>
        <p:nvSpPr>
          <p:cNvPr id="12300" name="Rectangle 12">
            <a:extLst>
              <a:ext uri="{FF2B5EF4-FFF2-40B4-BE49-F238E27FC236}">
                <a16:creationId xmlns:a16="http://schemas.microsoft.com/office/drawing/2014/main" id="{6E5493A6-B881-3788-DA9C-CC5E31F6B25C}"/>
              </a:ext>
            </a:extLst>
          </p:cNvPr>
          <p:cNvSpPr>
            <a:spLocks noChangeArrowheads="1"/>
          </p:cNvSpPr>
          <p:nvPr/>
        </p:nvSpPr>
        <p:spPr bwMode="auto">
          <a:xfrm>
            <a:off x="2044700" y="4219575"/>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[ 1 ]</a:t>
            </a:r>
          </a:p>
        </p:txBody>
      </p:sp>
      <p:sp>
        <p:nvSpPr>
          <p:cNvPr id="12301" name="Rectangle 13">
            <a:extLst>
              <a:ext uri="{FF2B5EF4-FFF2-40B4-BE49-F238E27FC236}">
                <a16:creationId xmlns:a16="http://schemas.microsoft.com/office/drawing/2014/main" id="{9FB7F49A-D1E8-ECF3-7B76-35D2FA2EFBCE}"/>
              </a:ext>
            </a:extLst>
          </p:cNvPr>
          <p:cNvSpPr>
            <a:spLocks noChangeArrowheads="1"/>
          </p:cNvSpPr>
          <p:nvPr/>
        </p:nvSpPr>
        <p:spPr bwMode="auto">
          <a:xfrm>
            <a:off x="2959100" y="4219575"/>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[ 2 ]</a:t>
            </a:r>
          </a:p>
        </p:txBody>
      </p:sp>
      <p:sp>
        <p:nvSpPr>
          <p:cNvPr id="12302" name="Rectangle 14">
            <a:extLst>
              <a:ext uri="{FF2B5EF4-FFF2-40B4-BE49-F238E27FC236}">
                <a16:creationId xmlns:a16="http://schemas.microsoft.com/office/drawing/2014/main" id="{6C7C290A-61D4-2436-4127-D96A5C8F0E8E}"/>
              </a:ext>
            </a:extLst>
          </p:cNvPr>
          <p:cNvSpPr>
            <a:spLocks noChangeArrowheads="1"/>
          </p:cNvSpPr>
          <p:nvPr/>
        </p:nvSpPr>
        <p:spPr bwMode="auto">
          <a:xfrm>
            <a:off x="3840163" y="4219575"/>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[ 3 ]</a:t>
            </a:r>
          </a:p>
        </p:txBody>
      </p:sp>
      <p:sp>
        <p:nvSpPr>
          <p:cNvPr id="12303" name="Rectangle 15">
            <a:extLst>
              <a:ext uri="{FF2B5EF4-FFF2-40B4-BE49-F238E27FC236}">
                <a16:creationId xmlns:a16="http://schemas.microsoft.com/office/drawing/2014/main" id="{44CB5E6B-AF38-21DF-9C3D-313FDDFC1341}"/>
              </a:ext>
            </a:extLst>
          </p:cNvPr>
          <p:cNvSpPr>
            <a:spLocks noChangeArrowheads="1"/>
          </p:cNvSpPr>
          <p:nvPr/>
        </p:nvSpPr>
        <p:spPr bwMode="auto">
          <a:xfrm>
            <a:off x="4754563" y="4219575"/>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[ 4 ]</a:t>
            </a:r>
          </a:p>
        </p:txBody>
      </p:sp>
      <p:sp>
        <p:nvSpPr>
          <p:cNvPr id="12304" name="Rectangle 16">
            <a:extLst>
              <a:ext uri="{FF2B5EF4-FFF2-40B4-BE49-F238E27FC236}">
                <a16:creationId xmlns:a16="http://schemas.microsoft.com/office/drawing/2014/main" id="{90FA5EA4-2BD1-8DEC-F2EF-ACCBCEF45F68}"/>
              </a:ext>
            </a:extLst>
          </p:cNvPr>
          <p:cNvSpPr>
            <a:spLocks noChangeArrowheads="1"/>
          </p:cNvSpPr>
          <p:nvPr/>
        </p:nvSpPr>
        <p:spPr bwMode="auto">
          <a:xfrm>
            <a:off x="5726113" y="4219575"/>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[ 5 ]</a:t>
            </a:r>
          </a:p>
        </p:txBody>
      </p:sp>
      <p:sp>
        <p:nvSpPr>
          <p:cNvPr id="12305" name="Rectangle 17">
            <a:extLst>
              <a:ext uri="{FF2B5EF4-FFF2-40B4-BE49-F238E27FC236}">
                <a16:creationId xmlns:a16="http://schemas.microsoft.com/office/drawing/2014/main" id="{BAA2188B-AA98-25CE-34B5-66FB01F1CD1C}"/>
              </a:ext>
            </a:extLst>
          </p:cNvPr>
          <p:cNvSpPr>
            <a:spLocks noChangeArrowheads="1"/>
          </p:cNvSpPr>
          <p:nvPr/>
        </p:nvSpPr>
        <p:spPr bwMode="auto">
          <a:xfrm>
            <a:off x="7891463" y="4683125"/>
            <a:ext cx="901700" cy="785813"/>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12306" name="Freeform 18">
            <a:extLst>
              <a:ext uri="{FF2B5EF4-FFF2-40B4-BE49-F238E27FC236}">
                <a16:creationId xmlns:a16="http://schemas.microsoft.com/office/drawing/2014/main" id="{0AA5BF38-B172-4C2B-B935-6BC40F95F4A0}"/>
              </a:ext>
            </a:extLst>
          </p:cNvPr>
          <p:cNvSpPr>
            <a:spLocks/>
          </p:cNvSpPr>
          <p:nvPr/>
        </p:nvSpPr>
        <p:spPr bwMode="auto">
          <a:xfrm>
            <a:off x="6818313" y="3355975"/>
            <a:ext cx="1311275" cy="2832100"/>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Lst>
            <a:ahLst/>
            <a:cxnLst>
              <a:cxn ang="0">
                <a:pos x="T0" y="T1"/>
              </a:cxn>
              <a:cxn ang="0">
                <a:pos x="T2" y="T3"/>
              </a:cxn>
              <a:cxn ang="0">
                <a:pos x="T4" y="T5"/>
              </a:cxn>
              <a:cxn ang="0">
                <a:pos x="T6" y="T7"/>
              </a:cxn>
              <a:cxn ang="0">
                <a:pos x="T8" y="T9"/>
              </a:cxn>
              <a:cxn ang="0">
                <a:pos x="T10" y="T11"/>
              </a:cxn>
              <a:cxn ang="0">
                <a:pos x="T12" y="T13"/>
              </a:cxn>
            </a:cxnLst>
            <a:rect l="0" t="0" r="r" b="b"/>
            <a:pathLst>
              <a:path w="826" h="1784">
                <a:moveTo>
                  <a:pt x="334" y="0"/>
                </a:moveTo>
                <a:lnTo>
                  <a:pt x="0" y="955"/>
                </a:lnTo>
                <a:lnTo>
                  <a:pt x="101" y="1115"/>
                </a:lnTo>
                <a:lnTo>
                  <a:pt x="43" y="1227"/>
                </a:lnTo>
                <a:lnTo>
                  <a:pt x="242" y="1783"/>
                </a:lnTo>
                <a:lnTo>
                  <a:pt x="825" y="1167"/>
                </a:lnTo>
                <a:lnTo>
                  <a:pt x="334" y="0"/>
                </a:lnTo>
              </a:path>
            </a:pathLst>
          </a:custGeom>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7" name="Rectangle 19">
            <a:extLst>
              <a:ext uri="{FF2B5EF4-FFF2-40B4-BE49-F238E27FC236}">
                <a16:creationId xmlns:a16="http://schemas.microsoft.com/office/drawing/2014/main" id="{EF938C26-C07F-6C39-EF30-E8BEAF01D3C2}"/>
              </a:ext>
            </a:extLst>
          </p:cNvPr>
          <p:cNvSpPr>
            <a:spLocks noChangeArrowheads="1"/>
          </p:cNvSpPr>
          <p:nvPr/>
        </p:nvSpPr>
        <p:spPr bwMode="auto">
          <a:xfrm>
            <a:off x="7134225" y="4837113"/>
            <a:ext cx="60166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 .</a:t>
            </a:r>
          </a:p>
        </p:txBody>
      </p:sp>
      <p:sp>
        <p:nvSpPr>
          <p:cNvPr id="12308" name="Rectangle 20">
            <a:extLst>
              <a:ext uri="{FF2B5EF4-FFF2-40B4-BE49-F238E27FC236}">
                <a16:creationId xmlns:a16="http://schemas.microsoft.com/office/drawing/2014/main" id="{B7BAAB5B-CDD9-E2B7-8B5E-FCEEE40E9B70}"/>
              </a:ext>
            </a:extLst>
          </p:cNvPr>
          <p:cNvSpPr>
            <a:spLocks noChangeArrowheads="1"/>
          </p:cNvSpPr>
          <p:nvPr/>
        </p:nvSpPr>
        <p:spPr bwMode="auto">
          <a:xfrm>
            <a:off x="8048625" y="4222750"/>
            <a:ext cx="977900"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[ 700]</a:t>
            </a:r>
          </a:p>
        </p:txBody>
      </p:sp>
      <p:sp>
        <p:nvSpPr>
          <p:cNvPr id="12309" name="Rectangle 21">
            <a:extLst>
              <a:ext uri="{FF2B5EF4-FFF2-40B4-BE49-F238E27FC236}">
                <a16:creationId xmlns:a16="http://schemas.microsoft.com/office/drawing/2014/main" id="{D9FBB08A-950C-70D9-A0C4-9A53D58B8CFF}"/>
              </a:ext>
            </a:extLst>
          </p:cNvPr>
          <p:cNvSpPr>
            <a:spLocks noChangeArrowheads="1"/>
          </p:cNvSpPr>
          <p:nvPr/>
        </p:nvSpPr>
        <p:spPr bwMode="auto">
          <a:xfrm>
            <a:off x="6029325" y="912813"/>
            <a:ext cx="2589213" cy="2474912"/>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0" name="Freeform 22">
            <a:extLst>
              <a:ext uri="{FF2B5EF4-FFF2-40B4-BE49-F238E27FC236}">
                <a16:creationId xmlns:a16="http://schemas.microsoft.com/office/drawing/2014/main" id="{945A59F5-6934-068B-AB14-70259A23C6C9}"/>
              </a:ext>
            </a:extLst>
          </p:cNvPr>
          <p:cNvSpPr>
            <a:spLocks/>
          </p:cNvSpPr>
          <p:nvPr/>
        </p:nvSpPr>
        <p:spPr bwMode="auto">
          <a:xfrm>
            <a:off x="4724400" y="914400"/>
            <a:ext cx="1296988" cy="4573588"/>
          </a:xfrm>
          <a:custGeom>
            <a:avLst/>
            <a:gdLst>
              <a:gd name="T0" fmla="*/ 0 w 817"/>
              <a:gd name="T1" fmla="*/ 2352 h 2881"/>
              <a:gd name="T2" fmla="*/ 816 w 817"/>
              <a:gd name="T3" fmla="*/ 0 h 2881"/>
              <a:gd name="T4" fmla="*/ 816 w 817"/>
              <a:gd name="T5" fmla="*/ 1584 h 2881"/>
              <a:gd name="T6" fmla="*/ 0 w 817"/>
              <a:gd name="T7" fmla="*/ 2880 h 2881"/>
              <a:gd name="T8" fmla="*/ 0 w 817"/>
              <a:gd name="T9" fmla="*/ 2352 h 2881"/>
            </a:gdLst>
            <a:ahLst/>
            <a:cxnLst>
              <a:cxn ang="0">
                <a:pos x="T0" y="T1"/>
              </a:cxn>
              <a:cxn ang="0">
                <a:pos x="T2" y="T3"/>
              </a:cxn>
              <a:cxn ang="0">
                <a:pos x="T4" y="T5"/>
              </a:cxn>
              <a:cxn ang="0">
                <a:pos x="T6" y="T7"/>
              </a:cxn>
              <a:cxn ang="0">
                <a:pos x="T8" y="T9"/>
              </a:cxn>
            </a:cxnLst>
            <a:rect l="0" t="0" r="r" b="b"/>
            <a:pathLst>
              <a:path w="817" h="2881">
                <a:moveTo>
                  <a:pt x="0" y="2352"/>
                </a:moveTo>
                <a:lnTo>
                  <a:pt x="816" y="0"/>
                </a:lnTo>
                <a:lnTo>
                  <a:pt x="816" y="1584"/>
                </a:lnTo>
                <a:lnTo>
                  <a:pt x="0" y="2880"/>
                </a:lnTo>
                <a:lnTo>
                  <a:pt x="0" y="2352"/>
                </a:lnTo>
              </a:path>
            </a:pathLst>
          </a:custGeom>
          <a:gradFill rotWithShape="0">
            <a:gsLst>
              <a:gs pos="0">
                <a:srgbClr val="8080FF"/>
              </a:gs>
              <a:gs pos="100000">
                <a:srgbClr val="8080FF">
                  <a:gamma/>
                  <a:shade val="29804"/>
                  <a:invGamma/>
                </a:srgbClr>
              </a:gs>
            </a:gsLst>
            <a:lin ang="5400000" scaled="1"/>
          </a:gra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11" name="Freeform 23">
            <a:extLst>
              <a:ext uri="{FF2B5EF4-FFF2-40B4-BE49-F238E27FC236}">
                <a16:creationId xmlns:a16="http://schemas.microsoft.com/office/drawing/2014/main" id="{6E4FC928-3FEA-E511-1079-B8E9C8407311}"/>
              </a:ext>
            </a:extLst>
          </p:cNvPr>
          <p:cNvSpPr>
            <a:spLocks/>
          </p:cNvSpPr>
          <p:nvPr/>
        </p:nvSpPr>
        <p:spPr bwMode="auto">
          <a:xfrm>
            <a:off x="4724400" y="3386138"/>
            <a:ext cx="3911600" cy="2101850"/>
          </a:xfrm>
          <a:custGeom>
            <a:avLst/>
            <a:gdLst>
              <a:gd name="T0" fmla="*/ 0 w 2464"/>
              <a:gd name="T1" fmla="*/ 1323 h 1324"/>
              <a:gd name="T2" fmla="*/ 823 w 2464"/>
              <a:gd name="T3" fmla="*/ 0 h 1324"/>
              <a:gd name="T4" fmla="*/ 2463 w 2464"/>
              <a:gd name="T5" fmla="*/ 0 h 1324"/>
              <a:gd name="T6" fmla="*/ 576 w 2464"/>
              <a:gd name="T7" fmla="*/ 1323 h 1324"/>
              <a:gd name="T8" fmla="*/ 0 w 2464"/>
              <a:gd name="T9" fmla="*/ 1323 h 1324"/>
            </a:gdLst>
            <a:ahLst/>
            <a:cxnLst>
              <a:cxn ang="0">
                <a:pos x="T0" y="T1"/>
              </a:cxn>
              <a:cxn ang="0">
                <a:pos x="T2" y="T3"/>
              </a:cxn>
              <a:cxn ang="0">
                <a:pos x="T4" y="T5"/>
              </a:cxn>
              <a:cxn ang="0">
                <a:pos x="T6" y="T7"/>
              </a:cxn>
              <a:cxn ang="0">
                <a:pos x="T8" y="T9"/>
              </a:cxn>
            </a:cxnLst>
            <a:rect l="0" t="0" r="r" b="b"/>
            <a:pathLst>
              <a:path w="2464" h="1324">
                <a:moveTo>
                  <a:pt x="0" y="1323"/>
                </a:moveTo>
                <a:lnTo>
                  <a:pt x="823" y="0"/>
                </a:lnTo>
                <a:lnTo>
                  <a:pt x="2463" y="0"/>
                </a:lnTo>
                <a:lnTo>
                  <a:pt x="576" y="1323"/>
                </a:lnTo>
                <a:lnTo>
                  <a:pt x="0" y="1323"/>
                </a:lnTo>
              </a:path>
            </a:pathLst>
          </a:custGeom>
          <a:gradFill rotWithShape="0">
            <a:gsLst>
              <a:gs pos="0">
                <a:srgbClr val="8080FF">
                  <a:gamma/>
                  <a:shade val="29804"/>
                  <a:invGamma/>
                </a:srgbClr>
              </a:gs>
              <a:gs pos="100000">
                <a:srgbClr val="8080FF"/>
              </a:gs>
            </a:gsLst>
            <a:lin ang="18900000" scaled="1"/>
          </a:gra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12" name="Rectangle 24">
            <a:extLst>
              <a:ext uri="{FF2B5EF4-FFF2-40B4-BE49-F238E27FC236}">
                <a16:creationId xmlns:a16="http://schemas.microsoft.com/office/drawing/2014/main" id="{7C68DD12-3F24-52E4-99EC-609D96A19E78}"/>
              </a:ext>
            </a:extLst>
          </p:cNvPr>
          <p:cNvSpPr>
            <a:spLocks noChangeArrowheads="1"/>
          </p:cNvSpPr>
          <p:nvPr/>
        </p:nvSpPr>
        <p:spPr bwMode="auto">
          <a:xfrm>
            <a:off x="6888163" y="392113"/>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[ 4 ]</a:t>
            </a:r>
          </a:p>
        </p:txBody>
      </p:sp>
      <p:sp>
        <p:nvSpPr>
          <p:cNvPr id="12313" name="Rectangle 25">
            <a:extLst>
              <a:ext uri="{FF2B5EF4-FFF2-40B4-BE49-F238E27FC236}">
                <a16:creationId xmlns:a16="http://schemas.microsoft.com/office/drawing/2014/main" id="{6EE1345E-2DFC-946D-99F0-31FB386A7DAD}"/>
              </a:ext>
            </a:extLst>
          </p:cNvPr>
          <p:cNvSpPr>
            <a:spLocks noChangeArrowheads="1"/>
          </p:cNvSpPr>
          <p:nvPr/>
        </p:nvSpPr>
        <p:spPr bwMode="auto">
          <a:xfrm>
            <a:off x="6157913" y="1104900"/>
            <a:ext cx="2441575" cy="3635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800" b="1">
                <a:latin typeface="Arial" panose="020B0604020202020204" pitchFamily="34" charset="0"/>
              </a:rPr>
              <a:t>Number    506643548</a:t>
            </a:r>
          </a:p>
        </p:txBody>
      </p:sp>
      <p:pic>
        <p:nvPicPr>
          <p:cNvPr id="12314" name="Picture 26">
            <a:extLst>
              <a:ext uri="{FF2B5EF4-FFF2-40B4-BE49-F238E27FC236}">
                <a16:creationId xmlns:a16="http://schemas.microsoft.com/office/drawing/2014/main" id="{7BB11519-1E7B-C705-C033-BDB250EB97D0}"/>
              </a:ext>
            </a:extLst>
          </p:cNvPr>
          <p:cNvPicPr>
            <a:picLocks noChangeArrowheads="1"/>
          </p:cNvPicPr>
          <p:nvPr/>
        </p:nvPicPr>
        <p:blipFill>
          <a:blip r:embed="rId3">
            <a:extLst>
              <a:ext uri="{28A0092B-C50C-407E-A947-70E740481C1C}">
                <a14:useLocalDpi xmlns:a14="http://schemas.microsoft.com/office/drawing/2010/main" val="0"/>
              </a:ext>
            </a:extLst>
          </a:blip>
          <a:srcRect r="35486" b="42003"/>
          <a:stretch>
            <a:fillRect/>
          </a:stretch>
        </p:blipFill>
        <p:spPr bwMode="auto">
          <a:xfrm>
            <a:off x="6459538" y="1562100"/>
            <a:ext cx="1633537" cy="1600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a:extLst>
              <a:ext uri="{FF2B5EF4-FFF2-40B4-BE49-F238E27FC236}">
                <a16:creationId xmlns:a16="http://schemas.microsoft.com/office/drawing/2014/main" id="{383353CA-1A84-012C-8B1F-ED74BC59F05B}"/>
              </a:ext>
            </a:extLst>
          </p:cNvPr>
          <p:cNvSpPr>
            <a:spLocks noGrp="1"/>
          </p:cNvSpPr>
          <p:nvPr>
            <p:ph type="sldNum" sz="quarter" idx="12"/>
          </p:nvPr>
        </p:nvSpPr>
        <p:spPr/>
        <p:txBody>
          <a:bodyPr/>
          <a:lstStyle/>
          <a:p>
            <a:fld id="{B3B5D61E-8C2A-42EE-BA4A-B98A506006DA}" type="slidenum">
              <a:rPr lang="en-US" altLang="en-US" smtClean="0"/>
              <a:pPr/>
              <a:t>5</a:t>
            </a:fld>
            <a:endParaRPr lang="en-US" altLang="en-US"/>
          </a:p>
        </p:txBody>
      </p:sp>
    </p:spTree>
  </p:cSld>
  <p:clrMapOvr>
    <a:masterClrMapping/>
  </p:clrMapOvr>
  <p:transition>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EFF2202A-832E-C900-660F-190B4730101B}"/>
              </a:ext>
            </a:extLst>
          </p:cNvPr>
          <p:cNvSpPr>
            <a:spLocks noGrp="1" noChangeArrowheads="1"/>
          </p:cNvSpPr>
          <p:nvPr>
            <p:ph type="title"/>
          </p:nvPr>
        </p:nvSpPr>
        <p:spPr>
          <a:noFill/>
          <a:ln/>
          <a:effectLst>
            <a:outerShdw dist="107763" dir="2700000" algn="ctr" rotWithShape="0">
              <a:schemeClr val="bg2"/>
            </a:outerShdw>
          </a:effectLst>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a:t>What is a Hash Table ?</a:t>
            </a:r>
          </a:p>
        </p:txBody>
      </p:sp>
      <p:sp>
        <p:nvSpPr>
          <p:cNvPr id="14339" name="Rectangle 3">
            <a:extLst>
              <a:ext uri="{FF2B5EF4-FFF2-40B4-BE49-F238E27FC236}">
                <a16:creationId xmlns:a16="http://schemas.microsoft.com/office/drawing/2014/main" id="{54E0B328-543D-C29D-71E4-DE128A50D724}"/>
              </a:ext>
            </a:extLst>
          </p:cNvPr>
          <p:cNvSpPr>
            <a:spLocks noGrp="1" noChangeArrowheads="1"/>
          </p:cNvSpPr>
          <p:nvPr>
            <p:ph sz="half" idx="1"/>
          </p:nvPr>
        </p:nvSpPr>
        <p:spPr>
          <a:xfrm>
            <a:off x="685800" y="1981200"/>
            <a:ext cx="4757738" cy="4114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sz="2800"/>
              <a:t>When a hash table is in use, some spots contain valid records, and other spots are "empty".</a:t>
            </a:r>
          </a:p>
        </p:txBody>
      </p:sp>
      <p:sp>
        <p:nvSpPr>
          <p:cNvPr id="14340" name="Rectangle 4">
            <a:extLst>
              <a:ext uri="{FF2B5EF4-FFF2-40B4-BE49-F238E27FC236}">
                <a16:creationId xmlns:a16="http://schemas.microsoft.com/office/drawing/2014/main" id="{D62AB1E7-5764-DCB2-6837-F702A5C6E316}"/>
              </a:ext>
            </a:extLst>
          </p:cNvPr>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1" name="Line 5">
            <a:extLst>
              <a:ext uri="{FF2B5EF4-FFF2-40B4-BE49-F238E27FC236}">
                <a16:creationId xmlns:a16="http://schemas.microsoft.com/office/drawing/2014/main" id="{8A9B8982-E56A-B728-308F-2FD322957FDC}"/>
              </a:ext>
            </a:extLst>
          </p:cNvPr>
          <p:cNvSpPr>
            <a:spLocks noChangeShapeType="1"/>
          </p:cNvSpPr>
          <p:nvPr/>
        </p:nvSpPr>
        <p:spPr bwMode="auto">
          <a:xfrm>
            <a:off x="1752600" y="5338763"/>
            <a:ext cx="0"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42" name="Line 6">
            <a:extLst>
              <a:ext uri="{FF2B5EF4-FFF2-40B4-BE49-F238E27FC236}">
                <a16:creationId xmlns:a16="http://schemas.microsoft.com/office/drawing/2014/main" id="{6BB9462D-659A-2B00-4B2B-3E4ADAA55984}"/>
              </a:ext>
            </a:extLst>
          </p:cNvPr>
          <p:cNvSpPr>
            <a:spLocks noChangeShapeType="1"/>
          </p:cNvSpPr>
          <p:nvPr/>
        </p:nvSpPr>
        <p:spPr bwMode="auto">
          <a:xfrm>
            <a:off x="2667000" y="5338763"/>
            <a:ext cx="0"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43" name="Line 7">
            <a:extLst>
              <a:ext uri="{FF2B5EF4-FFF2-40B4-BE49-F238E27FC236}">
                <a16:creationId xmlns:a16="http://schemas.microsoft.com/office/drawing/2014/main" id="{8CE9C2FF-466E-6711-F80D-B8BA216F4595}"/>
              </a:ext>
            </a:extLst>
          </p:cNvPr>
          <p:cNvSpPr>
            <a:spLocks noChangeShapeType="1"/>
          </p:cNvSpPr>
          <p:nvPr/>
        </p:nvSpPr>
        <p:spPr bwMode="auto">
          <a:xfrm>
            <a:off x="3579813" y="5338763"/>
            <a:ext cx="1587"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44" name="Line 8">
            <a:extLst>
              <a:ext uri="{FF2B5EF4-FFF2-40B4-BE49-F238E27FC236}">
                <a16:creationId xmlns:a16="http://schemas.microsoft.com/office/drawing/2014/main" id="{7E8B94B2-7AB5-CEE6-1FEC-4E3FD2543C0A}"/>
              </a:ext>
            </a:extLst>
          </p:cNvPr>
          <p:cNvSpPr>
            <a:spLocks noChangeShapeType="1"/>
          </p:cNvSpPr>
          <p:nvPr/>
        </p:nvSpPr>
        <p:spPr bwMode="auto">
          <a:xfrm>
            <a:off x="4495800" y="5341938"/>
            <a:ext cx="0" cy="7842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45" name="Line 9">
            <a:extLst>
              <a:ext uri="{FF2B5EF4-FFF2-40B4-BE49-F238E27FC236}">
                <a16:creationId xmlns:a16="http://schemas.microsoft.com/office/drawing/2014/main" id="{ACA0072E-3BBB-23A6-FD6F-7C8FC85F0CFA}"/>
              </a:ext>
            </a:extLst>
          </p:cNvPr>
          <p:cNvSpPr>
            <a:spLocks noChangeShapeType="1"/>
          </p:cNvSpPr>
          <p:nvPr/>
        </p:nvSpPr>
        <p:spPr bwMode="auto">
          <a:xfrm>
            <a:off x="5410200" y="5341938"/>
            <a:ext cx="0" cy="7842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46" name="Line 10">
            <a:extLst>
              <a:ext uri="{FF2B5EF4-FFF2-40B4-BE49-F238E27FC236}">
                <a16:creationId xmlns:a16="http://schemas.microsoft.com/office/drawing/2014/main" id="{6A3612D4-5183-9422-D0E6-CEF659AA5070}"/>
              </a:ext>
            </a:extLst>
          </p:cNvPr>
          <p:cNvSpPr>
            <a:spLocks noChangeShapeType="1"/>
          </p:cNvSpPr>
          <p:nvPr/>
        </p:nvSpPr>
        <p:spPr bwMode="auto">
          <a:xfrm>
            <a:off x="6324600" y="5337175"/>
            <a:ext cx="0" cy="7937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47" name="Rectangle 11">
            <a:extLst>
              <a:ext uri="{FF2B5EF4-FFF2-40B4-BE49-F238E27FC236}">
                <a16:creationId xmlns:a16="http://schemas.microsoft.com/office/drawing/2014/main" id="{E043AD01-7236-29E4-0100-2F3B036A94CA}"/>
              </a:ext>
            </a:extLst>
          </p:cNvPr>
          <p:cNvSpPr>
            <a:spLocks noChangeArrowheads="1"/>
          </p:cNvSpPr>
          <p:nvPr/>
        </p:nvSpPr>
        <p:spPr bwMode="auto">
          <a:xfrm>
            <a:off x="962025"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[ 0 ]</a:t>
            </a:r>
          </a:p>
        </p:txBody>
      </p:sp>
      <p:sp>
        <p:nvSpPr>
          <p:cNvPr id="14348" name="Rectangle 12">
            <a:extLst>
              <a:ext uri="{FF2B5EF4-FFF2-40B4-BE49-F238E27FC236}">
                <a16:creationId xmlns:a16="http://schemas.microsoft.com/office/drawing/2014/main" id="{23242495-6222-FDD2-DE49-F2EA0AD0124E}"/>
              </a:ext>
            </a:extLst>
          </p:cNvPr>
          <p:cNvSpPr>
            <a:spLocks noChangeArrowheads="1"/>
          </p:cNvSpPr>
          <p:nvPr/>
        </p:nvSpPr>
        <p:spPr bwMode="auto">
          <a:xfrm>
            <a:off x="1822450"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[ 1 ]</a:t>
            </a:r>
          </a:p>
        </p:txBody>
      </p:sp>
      <p:sp>
        <p:nvSpPr>
          <p:cNvPr id="14349" name="Rectangle 13">
            <a:extLst>
              <a:ext uri="{FF2B5EF4-FFF2-40B4-BE49-F238E27FC236}">
                <a16:creationId xmlns:a16="http://schemas.microsoft.com/office/drawing/2014/main" id="{D61EE8DA-9AD9-BE20-24A5-683D57ECB6CE}"/>
              </a:ext>
            </a:extLst>
          </p:cNvPr>
          <p:cNvSpPr>
            <a:spLocks noChangeArrowheads="1"/>
          </p:cNvSpPr>
          <p:nvPr/>
        </p:nvSpPr>
        <p:spPr bwMode="auto">
          <a:xfrm>
            <a:off x="2736850"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[ 2 ]</a:t>
            </a:r>
          </a:p>
        </p:txBody>
      </p:sp>
      <p:sp>
        <p:nvSpPr>
          <p:cNvPr id="14350" name="Rectangle 14">
            <a:extLst>
              <a:ext uri="{FF2B5EF4-FFF2-40B4-BE49-F238E27FC236}">
                <a16:creationId xmlns:a16="http://schemas.microsoft.com/office/drawing/2014/main" id="{B765B5B7-D096-1439-5A8B-4322DDE1F5F4}"/>
              </a:ext>
            </a:extLst>
          </p:cNvPr>
          <p:cNvSpPr>
            <a:spLocks noChangeArrowheads="1"/>
          </p:cNvSpPr>
          <p:nvPr/>
        </p:nvSpPr>
        <p:spPr bwMode="auto">
          <a:xfrm>
            <a:off x="361791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[ 3 ]</a:t>
            </a:r>
          </a:p>
        </p:txBody>
      </p:sp>
      <p:sp>
        <p:nvSpPr>
          <p:cNvPr id="14351" name="Rectangle 15">
            <a:extLst>
              <a:ext uri="{FF2B5EF4-FFF2-40B4-BE49-F238E27FC236}">
                <a16:creationId xmlns:a16="http://schemas.microsoft.com/office/drawing/2014/main" id="{9E313125-7479-CB05-FC98-0B3C4BB22ADD}"/>
              </a:ext>
            </a:extLst>
          </p:cNvPr>
          <p:cNvSpPr>
            <a:spLocks noChangeArrowheads="1"/>
          </p:cNvSpPr>
          <p:nvPr/>
        </p:nvSpPr>
        <p:spPr bwMode="auto">
          <a:xfrm>
            <a:off x="453231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[ 4 ]</a:t>
            </a:r>
          </a:p>
        </p:txBody>
      </p:sp>
      <p:sp>
        <p:nvSpPr>
          <p:cNvPr id="14352" name="Rectangle 16">
            <a:extLst>
              <a:ext uri="{FF2B5EF4-FFF2-40B4-BE49-F238E27FC236}">
                <a16:creationId xmlns:a16="http://schemas.microsoft.com/office/drawing/2014/main" id="{36619CF6-A982-FCD7-9D31-20CE37507958}"/>
              </a:ext>
            </a:extLst>
          </p:cNvPr>
          <p:cNvSpPr>
            <a:spLocks noChangeArrowheads="1"/>
          </p:cNvSpPr>
          <p:nvPr/>
        </p:nvSpPr>
        <p:spPr bwMode="auto">
          <a:xfrm>
            <a:off x="550386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[ 5 ]</a:t>
            </a:r>
          </a:p>
        </p:txBody>
      </p:sp>
      <p:sp>
        <p:nvSpPr>
          <p:cNvPr id="14353" name="Rectangle 17">
            <a:extLst>
              <a:ext uri="{FF2B5EF4-FFF2-40B4-BE49-F238E27FC236}">
                <a16:creationId xmlns:a16="http://schemas.microsoft.com/office/drawing/2014/main" id="{C8ED51E5-9B88-1B4A-CAED-93E709CB551E}"/>
              </a:ext>
            </a:extLst>
          </p:cNvPr>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54" name="Rectangle 18">
            <a:extLst>
              <a:ext uri="{FF2B5EF4-FFF2-40B4-BE49-F238E27FC236}">
                <a16:creationId xmlns:a16="http://schemas.microsoft.com/office/drawing/2014/main" id="{10E6E259-E003-CB4B-365C-C5326919D3F9}"/>
              </a:ext>
            </a:extLst>
          </p:cNvPr>
          <p:cNvSpPr>
            <a:spLocks noChangeArrowheads="1"/>
          </p:cNvSpPr>
          <p:nvPr/>
        </p:nvSpPr>
        <p:spPr bwMode="auto">
          <a:xfrm>
            <a:off x="7826375" y="4881563"/>
            <a:ext cx="977900"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[ 700]</a:t>
            </a:r>
          </a:p>
        </p:txBody>
      </p:sp>
      <p:grpSp>
        <p:nvGrpSpPr>
          <p:cNvPr id="14355" name="Group 19">
            <a:extLst>
              <a:ext uri="{FF2B5EF4-FFF2-40B4-BE49-F238E27FC236}">
                <a16:creationId xmlns:a16="http://schemas.microsoft.com/office/drawing/2014/main" id="{8A559374-531A-C43D-74EB-C92608FD2C86}"/>
              </a:ext>
            </a:extLst>
          </p:cNvPr>
          <p:cNvGrpSpPr>
            <a:grpSpLocks/>
          </p:cNvGrpSpPr>
          <p:nvPr/>
        </p:nvGrpSpPr>
        <p:grpSpPr bwMode="auto">
          <a:xfrm>
            <a:off x="4598988" y="5475288"/>
            <a:ext cx="671512" cy="519112"/>
            <a:chOff x="2897" y="3449"/>
            <a:chExt cx="423" cy="327"/>
          </a:xfrm>
        </p:grpSpPr>
        <p:sp>
          <p:nvSpPr>
            <p:cNvPr id="14356" name="Rectangle 20">
              <a:extLst>
                <a:ext uri="{FF2B5EF4-FFF2-40B4-BE49-F238E27FC236}">
                  <a16:creationId xmlns:a16="http://schemas.microsoft.com/office/drawing/2014/main" id="{9FBCDCF6-20B1-36EC-0130-FB43436D9915}"/>
                </a:ext>
              </a:extLst>
            </p:cNvPr>
            <p:cNvSpPr>
              <a:spLocks noChangeArrowheads="1"/>
            </p:cNvSpPr>
            <p:nvPr/>
          </p:nvSpPr>
          <p:spPr bwMode="auto">
            <a:xfrm>
              <a:off x="2897" y="3449"/>
              <a:ext cx="423"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506643548</a:t>
              </a:r>
            </a:p>
          </p:txBody>
        </p:sp>
        <p:pic>
          <p:nvPicPr>
            <p:cNvPr id="14357" name="Picture 21">
              <a:extLst>
                <a:ext uri="{FF2B5EF4-FFF2-40B4-BE49-F238E27FC236}">
                  <a16:creationId xmlns:a16="http://schemas.microsoft.com/office/drawing/2014/main" id="{500306B2-2B0E-2FD3-8723-9F9CC5A9512F}"/>
                </a:ext>
              </a:extLst>
            </p:cNvPr>
            <p:cNvPicPr>
              <a:picLocks noChangeArrowheads="1"/>
            </p:cNvPicPr>
            <p:nvPr/>
          </p:nvPicPr>
          <p:blipFill>
            <a:blip r:embed="rId3">
              <a:extLst>
                <a:ext uri="{28A0092B-C50C-407E-A947-70E740481C1C}">
                  <a14:useLocalDpi xmlns:a14="http://schemas.microsoft.com/office/drawing/2010/main" val="0"/>
                </a:ext>
              </a:extLst>
            </a:blip>
            <a:srcRect r="35910" b="42465"/>
            <a:stretch>
              <a:fillRect/>
            </a:stretch>
          </p:blipFill>
          <p:spPr bwMode="auto">
            <a:xfrm>
              <a:off x="2945" y="3524"/>
              <a:ext cx="257" cy="25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4358" name="Group 22">
            <a:extLst>
              <a:ext uri="{FF2B5EF4-FFF2-40B4-BE49-F238E27FC236}">
                <a16:creationId xmlns:a16="http://schemas.microsoft.com/office/drawing/2014/main" id="{C6F3C68B-D3AF-F29B-DAB5-F53F73354928}"/>
              </a:ext>
            </a:extLst>
          </p:cNvPr>
          <p:cNvGrpSpPr>
            <a:grpSpLocks/>
          </p:cNvGrpSpPr>
          <p:nvPr/>
        </p:nvGrpSpPr>
        <p:grpSpPr bwMode="auto">
          <a:xfrm>
            <a:off x="2822575" y="5449888"/>
            <a:ext cx="671513" cy="569912"/>
            <a:chOff x="1778" y="3433"/>
            <a:chExt cx="423" cy="359"/>
          </a:xfrm>
        </p:grpSpPr>
        <p:sp>
          <p:nvSpPr>
            <p:cNvPr id="14359" name="Rectangle 23">
              <a:extLst>
                <a:ext uri="{FF2B5EF4-FFF2-40B4-BE49-F238E27FC236}">
                  <a16:creationId xmlns:a16="http://schemas.microsoft.com/office/drawing/2014/main" id="{09BDFF29-22E2-4211-CBCA-D6F94ABF2648}"/>
                </a:ext>
              </a:extLst>
            </p:cNvPr>
            <p:cNvSpPr>
              <a:spLocks noChangeArrowheads="1"/>
            </p:cNvSpPr>
            <p:nvPr/>
          </p:nvSpPr>
          <p:spPr bwMode="auto">
            <a:xfrm>
              <a:off x="1778" y="3433"/>
              <a:ext cx="423"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233667136</a:t>
              </a:r>
            </a:p>
          </p:txBody>
        </p:sp>
        <p:pic>
          <p:nvPicPr>
            <p:cNvPr id="14360" name="Picture 24">
              <a:extLst>
                <a:ext uri="{FF2B5EF4-FFF2-40B4-BE49-F238E27FC236}">
                  <a16:creationId xmlns:a16="http://schemas.microsoft.com/office/drawing/2014/main" id="{DC3ABDDA-B1AF-C9FD-C299-13BDA5412599}"/>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6" y="3488"/>
              <a:ext cx="327" cy="3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4361" name="Group 25">
            <a:extLst>
              <a:ext uri="{FF2B5EF4-FFF2-40B4-BE49-F238E27FC236}">
                <a16:creationId xmlns:a16="http://schemas.microsoft.com/office/drawing/2014/main" id="{18F6A6BF-B923-C40D-D65F-849FA0774737}"/>
              </a:ext>
            </a:extLst>
          </p:cNvPr>
          <p:cNvGrpSpPr>
            <a:grpSpLocks/>
          </p:cNvGrpSpPr>
          <p:nvPr/>
        </p:nvGrpSpPr>
        <p:grpSpPr bwMode="auto">
          <a:xfrm>
            <a:off x="1906588" y="5445125"/>
            <a:ext cx="619125" cy="577850"/>
            <a:chOff x="1201" y="3430"/>
            <a:chExt cx="390" cy="364"/>
          </a:xfrm>
        </p:grpSpPr>
        <p:sp>
          <p:nvSpPr>
            <p:cNvPr id="14362" name="Rectangle 26">
              <a:extLst>
                <a:ext uri="{FF2B5EF4-FFF2-40B4-BE49-F238E27FC236}">
                  <a16:creationId xmlns:a16="http://schemas.microsoft.com/office/drawing/2014/main" id="{8389A2AE-0D79-85D4-523E-3E2A0C8EFFDB}"/>
                </a:ext>
              </a:extLst>
            </p:cNvPr>
            <p:cNvSpPr>
              <a:spLocks noChangeArrowheads="1"/>
            </p:cNvSpPr>
            <p:nvPr/>
          </p:nvSpPr>
          <p:spPr bwMode="auto">
            <a:xfrm>
              <a:off x="1201" y="3430"/>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281942902</a:t>
              </a:r>
            </a:p>
          </p:txBody>
        </p:sp>
        <p:pic>
          <p:nvPicPr>
            <p:cNvPr id="14363" name="Picture 27">
              <a:extLst>
                <a:ext uri="{FF2B5EF4-FFF2-40B4-BE49-F238E27FC236}">
                  <a16:creationId xmlns:a16="http://schemas.microsoft.com/office/drawing/2014/main" id="{5B7E34EB-5A3F-9AFA-AB56-46CE906E9CFB}"/>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 y="3493"/>
              <a:ext cx="335" cy="30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4364" name="Group 28">
            <a:extLst>
              <a:ext uri="{FF2B5EF4-FFF2-40B4-BE49-F238E27FC236}">
                <a16:creationId xmlns:a16="http://schemas.microsoft.com/office/drawing/2014/main" id="{0653B862-2170-089A-245D-41ECB30AD7B4}"/>
              </a:ext>
            </a:extLst>
          </p:cNvPr>
          <p:cNvGrpSpPr>
            <a:grpSpLocks/>
          </p:cNvGrpSpPr>
          <p:nvPr/>
        </p:nvGrpSpPr>
        <p:grpSpPr bwMode="auto">
          <a:xfrm>
            <a:off x="7764463" y="5480050"/>
            <a:ext cx="727075" cy="508000"/>
            <a:chOff x="4891" y="3452"/>
            <a:chExt cx="458" cy="320"/>
          </a:xfrm>
        </p:grpSpPr>
        <p:sp>
          <p:nvSpPr>
            <p:cNvPr id="14365" name="Rectangle 29">
              <a:extLst>
                <a:ext uri="{FF2B5EF4-FFF2-40B4-BE49-F238E27FC236}">
                  <a16:creationId xmlns:a16="http://schemas.microsoft.com/office/drawing/2014/main" id="{2BD13AA3-5A44-181A-C107-EFD78AFBBCAE}"/>
                </a:ext>
              </a:extLst>
            </p:cNvPr>
            <p:cNvSpPr>
              <a:spLocks noChangeArrowheads="1"/>
            </p:cNvSpPr>
            <p:nvPr/>
          </p:nvSpPr>
          <p:spPr bwMode="auto">
            <a:xfrm>
              <a:off x="4928" y="3452"/>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155778322</a:t>
              </a:r>
            </a:p>
          </p:txBody>
        </p:sp>
        <p:pic>
          <p:nvPicPr>
            <p:cNvPr id="14366" name="Picture 30">
              <a:extLst>
                <a:ext uri="{FF2B5EF4-FFF2-40B4-BE49-F238E27FC236}">
                  <a16:creationId xmlns:a16="http://schemas.microsoft.com/office/drawing/2014/main" id="{4348BF6D-5B46-EAFA-5561-912F5880EA30}"/>
                </a:ext>
              </a:extLst>
            </p:cNvPr>
            <p:cNvPicPr>
              <a:picLocks noChangeArrowheads="1"/>
            </p:cNvPicPr>
            <p:nvPr/>
          </p:nvPicPr>
          <p:blipFill>
            <a:blip r:embed="rId6">
              <a:extLst>
                <a:ext uri="{28A0092B-C50C-407E-A947-70E740481C1C}">
                  <a14:useLocalDpi xmlns:a14="http://schemas.microsoft.com/office/drawing/2010/main" val="0"/>
                </a:ext>
              </a:extLst>
            </a:blip>
            <a:srcRect b="53265"/>
            <a:stretch>
              <a:fillRect/>
            </a:stretch>
          </p:blipFill>
          <p:spPr bwMode="auto">
            <a:xfrm>
              <a:off x="4891" y="3500"/>
              <a:ext cx="458" cy="27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4367" name="Group 31">
            <a:extLst>
              <a:ext uri="{FF2B5EF4-FFF2-40B4-BE49-F238E27FC236}">
                <a16:creationId xmlns:a16="http://schemas.microsoft.com/office/drawing/2014/main" id="{8EEBAF32-537B-FF96-0B9D-5DD4CDD5F25F}"/>
              </a:ext>
            </a:extLst>
          </p:cNvPr>
          <p:cNvGrpSpPr>
            <a:grpSpLocks/>
          </p:cNvGrpSpPr>
          <p:nvPr/>
        </p:nvGrpSpPr>
        <p:grpSpPr bwMode="auto">
          <a:xfrm>
            <a:off x="6596063" y="4014788"/>
            <a:ext cx="1311275" cy="2832100"/>
            <a:chOff x="4155" y="2529"/>
            <a:chExt cx="826" cy="1784"/>
          </a:xfrm>
        </p:grpSpPr>
        <p:sp useBgFill="1">
          <p:nvSpPr>
            <p:cNvPr id="14368" name="Freeform 32">
              <a:extLst>
                <a:ext uri="{FF2B5EF4-FFF2-40B4-BE49-F238E27FC236}">
                  <a16:creationId xmlns:a16="http://schemas.microsoft.com/office/drawing/2014/main" id="{3E3A9A4F-80A3-3A51-7294-E1CFA944EE6A}"/>
                </a:ext>
              </a:extLst>
            </p:cNvPr>
            <p:cNvSpPr>
              <a:spLocks/>
            </p:cNvSpPr>
            <p:nvPr/>
          </p:nvSpPr>
          <p:spPr bwMode="auto">
            <a:xfrm>
              <a:off x="4155" y="2529"/>
              <a:ext cx="826" cy="1784"/>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Lst>
              <a:ahLst/>
              <a:cxnLst>
                <a:cxn ang="0">
                  <a:pos x="T0" y="T1"/>
                </a:cxn>
                <a:cxn ang="0">
                  <a:pos x="T2" y="T3"/>
                </a:cxn>
                <a:cxn ang="0">
                  <a:pos x="T4" y="T5"/>
                </a:cxn>
                <a:cxn ang="0">
                  <a:pos x="T6" y="T7"/>
                </a:cxn>
                <a:cxn ang="0">
                  <a:pos x="T8" y="T9"/>
                </a:cxn>
                <a:cxn ang="0">
                  <a:pos x="T10" y="T11"/>
                </a:cxn>
                <a:cxn ang="0">
                  <a:pos x="T12" y="T13"/>
                </a:cxn>
              </a:cxnLst>
              <a:rect l="0" t="0" r="r" b="b"/>
              <a:pathLst>
                <a:path w="826" h="1784">
                  <a:moveTo>
                    <a:pt x="334" y="0"/>
                  </a:moveTo>
                  <a:lnTo>
                    <a:pt x="0" y="955"/>
                  </a:lnTo>
                  <a:lnTo>
                    <a:pt x="101" y="1115"/>
                  </a:lnTo>
                  <a:lnTo>
                    <a:pt x="43" y="1227"/>
                  </a:lnTo>
                  <a:lnTo>
                    <a:pt x="242" y="1783"/>
                  </a:lnTo>
                  <a:lnTo>
                    <a:pt x="825" y="1167"/>
                  </a:lnTo>
                  <a:lnTo>
                    <a:pt x="334" y="0"/>
                  </a:lnTo>
                </a:path>
              </a:pathLst>
            </a:custGeom>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69" name="Rectangle 33">
              <a:extLst>
                <a:ext uri="{FF2B5EF4-FFF2-40B4-BE49-F238E27FC236}">
                  <a16:creationId xmlns:a16="http://schemas.microsoft.com/office/drawing/2014/main" id="{A34515DE-181C-B932-E1DB-D1107B6E1A69}"/>
                </a:ext>
              </a:extLst>
            </p:cNvPr>
            <p:cNvSpPr>
              <a:spLocks noChangeArrowheads="1"/>
            </p:cNvSpPr>
            <p:nvPr/>
          </p:nvSpPr>
          <p:spPr bwMode="auto">
            <a:xfrm>
              <a:off x="4354" y="3462"/>
              <a:ext cx="379"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 .</a:t>
              </a:r>
            </a:p>
          </p:txBody>
        </p:sp>
      </p:grpSp>
      <p:sp>
        <p:nvSpPr>
          <p:cNvPr id="2" name="Slide Number Placeholder 1">
            <a:extLst>
              <a:ext uri="{FF2B5EF4-FFF2-40B4-BE49-F238E27FC236}">
                <a16:creationId xmlns:a16="http://schemas.microsoft.com/office/drawing/2014/main" id="{C33F1763-20C8-34E6-8F7A-38DFA7BD30DD}"/>
              </a:ext>
            </a:extLst>
          </p:cNvPr>
          <p:cNvSpPr>
            <a:spLocks noGrp="1"/>
          </p:cNvSpPr>
          <p:nvPr>
            <p:ph type="sldNum" sz="quarter" idx="12"/>
          </p:nvPr>
        </p:nvSpPr>
        <p:spPr/>
        <p:txBody>
          <a:bodyPr/>
          <a:lstStyle/>
          <a:p>
            <a:fld id="{B3B5D61E-8C2A-42EE-BA4A-B98A506006DA}" type="slidenum">
              <a:rPr lang="en-US" altLang="en-US" smtClean="0"/>
              <a:pPr/>
              <a:t>6</a:t>
            </a:fld>
            <a:endParaRPr lang="en-US" altLang="en-US"/>
          </a:p>
        </p:txBody>
      </p:sp>
    </p:spTree>
  </p:cSld>
  <p:clrMapOvr>
    <a:masterClrMapping/>
  </p:clrMapOvr>
  <p:transition>
    <p:strips dir="l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74FADB0A-4336-DAD1-48FF-E6259B26C976}"/>
              </a:ext>
            </a:extLst>
          </p:cNvPr>
          <p:cNvSpPr>
            <a:spLocks noGrp="1" noChangeArrowheads="1"/>
          </p:cNvSpPr>
          <p:nvPr>
            <p:ph type="title"/>
          </p:nvPr>
        </p:nvSpPr>
        <p:spPr>
          <a:xfrm>
            <a:off x="50801" y="-12700"/>
            <a:ext cx="7772400" cy="1143000"/>
          </a:xfrm>
          <a:noFill/>
          <a:ln/>
          <a:effectLst>
            <a:outerShdw dist="107763" dir="2700000" algn="ctr" rotWithShape="0">
              <a:schemeClr val="bg2"/>
            </a:outerShdw>
          </a:effectLst>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dirty="0"/>
              <a:t>Open Address Hashing</a:t>
            </a:r>
          </a:p>
        </p:txBody>
      </p:sp>
      <p:sp>
        <p:nvSpPr>
          <p:cNvPr id="16387" name="Rectangle 3">
            <a:extLst>
              <a:ext uri="{FF2B5EF4-FFF2-40B4-BE49-F238E27FC236}">
                <a16:creationId xmlns:a16="http://schemas.microsoft.com/office/drawing/2014/main" id="{9613496D-491D-7498-EC41-F1263B243383}"/>
              </a:ext>
            </a:extLst>
          </p:cNvPr>
          <p:cNvSpPr>
            <a:spLocks noGrp="1" noChangeArrowheads="1"/>
          </p:cNvSpPr>
          <p:nvPr>
            <p:ph sz="half" idx="1"/>
          </p:nvPr>
        </p:nvSpPr>
        <p:spPr>
          <a:xfrm>
            <a:off x="685800" y="1981200"/>
            <a:ext cx="4757738" cy="4114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sz="2800"/>
              <a:t>In order to insert a new record, the </a:t>
            </a:r>
            <a:r>
              <a:rPr lang="en-US" altLang="en-US" sz="2800" b="1" u="sng">
                <a:solidFill>
                  <a:schemeClr val="accent2"/>
                </a:solidFill>
              </a:rPr>
              <a:t>key</a:t>
            </a:r>
            <a:r>
              <a:rPr lang="en-US" altLang="en-US" sz="2800"/>
              <a:t> must somehow be </a:t>
            </a:r>
            <a:r>
              <a:rPr lang="en-US" altLang="en-US" sz="2800" b="1" u="sng">
                <a:solidFill>
                  <a:schemeClr val="accent2"/>
                </a:solidFill>
              </a:rPr>
              <a:t>converted to</a:t>
            </a:r>
            <a:r>
              <a:rPr lang="en-US" altLang="en-US" sz="2800" b="1">
                <a:solidFill>
                  <a:schemeClr val="accent2"/>
                </a:solidFill>
              </a:rPr>
              <a:t> </a:t>
            </a:r>
            <a:r>
              <a:rPr lang="en-US" altLang="en-US" sz="2800"/>
              <a:t>an array </a:t>
            </a:r>
            <a:r>
              <a:rPr lang="en-US" altLang="en-US" sz="2800" b="1" u="sng">
                <a:solidFill>
                  <a:schemeClr val="accent2"/>
                </a:solidFill>
              </a:rPr>
              <a:t>index</a:t>
            </a:r>
            <a:r>
              <a:rPr lang="en-US" altLang="en-US" sz="2800"/>
              <a:t>.</a:t>
            </a:r>
          </a:p>
          <a:p>
            <a:r>
              <a:rPr lang="en-US" altLang="en-US" sz="2800"/>
              <a:t>The index is called the </a:t>
            </a:r>
            <a:r>
              <a:rPr lang="en-US" altLang="en-US" sz="2800" b="1" u="sng">
                <a:solidFill>
                  <a:schemeClr val="accent2"/>
                </a:solidFill>
              </a:rPr>
              <a:t>hash value</a:t>
            </a:r>
            <a:r>
              <a:rPr lang="en-US" altLang="en-US" sz="2800" b="1">
                <a:solidFill>
                  <a:schemeClr val="accent2"/>
                </a:solidFill>
              </a:rPr>
              <a:t> </a:t>
            </a:r>
            <a:r>
              <a:rPr lang="en-US" altLang="en-US" sz="2800"/>
              <a:t>of the key.</a:t>
            </a:r>
          </a:p>
        </p:txBody>
      </p:sp>
      <p:sp>
        <p:nvSpPr>
          <p:cNvPr id="16388" name="Rectangle 4">
            <a:extLst>
              <a:ext uri="{FF2B5EF4-FFF2-40B4-BE49-F238E27FC236}">
                <a16:creationId xmlns:a16="http://schemas.microsoft.com/office/drawing/2014/main" id="{29D55D16-9FC8-0EFD-4AEC-BAA09A751F9A}"/>
              </a:ext>
            </a:extLst>
          </p:cNvPr>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89" name="Line 5">
            <a:extLst>
              <a:ext uri="{FF2B5EF4-FFF2-40B4-BE49-F238E27FC236}">
                <a16:creationId xmlns:a16="http://schemas.microsoft.com/office/drawing/2014/main" id="{C8B793C4-F6B2-0BE7-6D8E-9B7644A9C283}"/>
              </a:ext>
            </a:extLst>
          </p:cNvPr>
          <p:cNvSpPr>
            <a:spLocks noChangeShapeType="1"/>
          </p:cNvSpPr>
          <p:nvPr/>
        </p:nvSpPr>
        <p:spPr bwMode="auto">
          <a:xfrm>
            <a:off x="1752600" y="5338763"/>
            <a:ext cx="0"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90" name="Line 6">
            <a:extLst>
              <a:ext uri="{FF2B5EF4-FFF2-40B4-BE49-F238E27FC236}">
                <a16:creationId xmlns:a16="http://schemas.microsoft.com/office/drawing/2014/main" id="{05E91EE5-E95C-8E26-84C8-282096FA4478}"/>
              </a:ext>
            </a:extLst>
          </p:cNvPr>
          <p:cNvSpPr>
            <a:spLocks noChangeShapeType="1"/>
          </p:cNvSpPr>
          <p:nvPr/>
        </p:nvSpPr>
        <p:spPr bwMode="auto">
          <a:xfrm>
            <a:off x="2667000" y="5338763"/>
            <a:ext cx="0"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91" name="Line 7">
            <a:extLst>
              <a:ext uri="{FF2B5EF4-FFF2-40B4-BE49-F238E27FC236}">
                <a16:creationId xmlns:a16="http://schemas.microsoft.com/office/drawing/2014/main" id="{B655AF71-24BC-D8BD-75EE-54DBF9045A93}"/>
              </a:ext>
            </a:extLst>
          </p:cNvPr>
          <p:cNvSpPr>
            <a:spLocks noChangeShapeType="1"/>
          </p:cNvSpPr>
          <p:nvPr/>
        </p:nvSpPr>
        <p:spPr bwMode="auto">
          <a:xfrm>
            <a:off x="3579813" y="5338763"/>
            <a:ext cx="1587"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92" name="Line 8">
            <a:extLst>
              <a:ext uri="{FF2B5EF4-FFF2-40B4-BE49-F238E27FC236}">
                <a16:creationId xmlns:a16="http://schemas.microsoft.com/office/drawing/2014/main" id="{288423E3-1683-4344-9E4A-B04D476A1DDB}"/>
              </a:ext>
            </a:extLst>
          </p:cNvPr>
          <p:cNvSpPr>
            <a:spLocks noChangeShapeType="1"/>
          </p:cNvSpPr>
          <p:nvPr/>
        </p:nvSpPr>
        <p:spPr bwMode="auto">
          <a:xfrm>
            <a:off x="4495800" y="5341938"/>
            <a:ext cx="0" cy="7842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93" name="Line 9">
            <a:extLst>
              <a:ext uri="{FF2B5EF4-FFF2-40B4-BE49-F238E27FC236}">
                <a16:creationId xmlns:a16="http://schemas.microsoft.com/office/drawing/2014/main" id="{4319B655-2066-483C-7249-1EB2F396D98D}"/>
              </a:ext>
            </a:extLst>
          </p:cNvPr>
          <p:cNvSpPr>
            <a:spLocks noChangeShapeType="1"/>
          </p:cNvSpPr>
          <p:nvPr/>
        </p:nvSpPr>
        <p:spPr bwMode="auto">
          <a:xfrm>
            <a:off x="5410200" y="5341938"/>
            <a:ext cx="0" cy="7842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94" name="Line 10">
            <a:extLst>
              <a:ext uri="{FF2B5EF4-FFF2-40B4-BE49-F238E27FC236}">
                <a16:creationId xmlns:a16="http://schemas.microsoft.com/office/drawing/2014/main" id="{29AB27FD-BC44-5DA2-DAA5-F065882490CE}"/>
              </a:ext>
            </a:extLst>
          </p:cNvPr>
          <p:cNvSpPr>
            <a:spLocks noChangeShapeType="1"/>
          </p:cNvSpPr>
          <p:nvPr/>
        </p:nvSpPr>
        <p:spPr bwMode="auto">
          <a:xfrm>
            <a:off x="6324600" y="5337175"/>
            <a:ext cx="0" cy="7937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95" name="Rectangle 11">
            <a:extLst>
              <a:ext uri="{FF2B5EF4-FFF2-40B4-BE49-F238E27FC236}">
                <a16:creationId xmlns:a16="http://schemas.microsoft.com/office/drawing/2014/main" id="{ED8F61F4-384D-7E12-0629-C7C40133592C}"/>
              </a:ext>
            </a:extLst>
          </p:cNvPr>
          <p:cNvSpPr>
            <a:spLocks noChangeArrowheads="1"/>
          </p:cNvSpPr>
          <p:nvPr/>
        </p:nvSpPr>
        <p:spPr bwMode="auto">
          <a:xfrm>
            <a:off x="962025"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[ 0 ]</a:t>
            </a:r>
          </a:p>
        </p:txBody>
      </p:sp>
      <p:sp>
        <p:nvSpPr>
          <p:cNvPr id="16396" name="Rectangle 12">
            <a:extLst>
              <a:ext uri="{FF2B5EF4-FFF2-40B4-BE49-F238E27FC236}">
                <a16:creationId xmlns:a16="http://schemas.microsoft.com/office/drawing/2014/main" id="{57BF9F3D-011A-7D4B-66F5-DC252D3E34D5}"/>
              </a:ext>
            </a:extLst>
          </p:cNvPr>
          <p:cNvSpPr>
            <a:spLocks noChangeArrowheads="1"/>
          </p:cNvSpPr>
          <p:nvPr/>
        </p:nvSpPr>
        <p:spPr bwMode="auto">
          <a:xfrm>
            <a:off x="1822450"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[ 1 ]</a:t>
            </a:r>
          </a:p>
        </p:txBody>
      </p:sp>
      <p:sp>
        <p:nvSpPr>
          <p:cNvPr id="16397" name="Rectangle 13">
            <a:extLst>
              <a:ext uri="{FF2B5EF4-FFF2-40B4-BE49-F238E27FC236}">
                <a16:creationId xmlns:a16="http://schemas.microsoft.com/office/drawing/2014/main" id="{28909BB9-D1E8-D8BB-2091-AA79DE93C56C}"/>
              </a:ext>
            </a:extLst>
          </p:cNvPr>
          <p:cNvSpPr>
            <a:spLocks noChangeArrowheads="1"/>
          </p:cNvSpPr>
          <p:nvPr/>
        </p:nvSpPr>
        <p:spPr bwMode="auto">
          <a:xfrm>
            <a:off x="2736850"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[ 2 ]</a:t>
            </a:r>
          </a:p>
        </p:txBody>
      </p:sp>
      <p:sp>
        <p:nvSpPr>
          <p:cNvPr id="16398" name="Rectangle 14">
            <a:extLst>
              <a:ext uri="{FF2B5EF4-FFF2-40B4-BE49-F238E27FC236}">
                <a16:creationId xmlns:a16="http://schemas.microsoft.com/office/drawing/2014/main" id="{71513BBE-0A25-25E0-B8E3-27F9AA5AA367}"/>
              </a:ext>
            </a:extLst>
          </p:cNvPr>
          <p:cNvSpPr>
            <a:spLocks noChangeArrowheads="1"/>
          </p:cNvSpPr>
          <p:nvPr/>
        </p:nvSpPr>
        <p:spPr bwMode="auto">
          <a:xfrm>
            <a:off x="361791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[ 3 ]</a:t>
            </a:r>
          </a:p>
        </p:txBody>
      </p:sp>
      <p:sp>
        <p:nvSpPr>
          <p:cNvPr id="16399" name="Rectangle 15">
            <a:extLst>
              <a:ext uri="{FF2B5EF4-FFF2-40B4-BE49-F238E27FC236}">
                <a16:creationId xmlns:a16="http://schemas.microsoft.com/office/drawing/2014/main" id="{5A6443C0-14EA-C533-6F73-7D0C8051F885}"/>
              </a:ext>
            </a:extLst>
          </p:cNvPr>
          <p:cNvSpPr>
            <a:spLocks noChangeArrowheads="1"/>
          </p:cNvSpPr>
          <p:nvPr/>
        </p:nvSpPr>
        <p:spPr bwMode="auto">
          <a:xfrm>
            <a:off x="453231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[ 4 ]</a:t>
            </a:r>
          </a:p>
        </p:txBody>
      </p:sp>
      <p:sp>
        <p:nvSpPr>
          <p:cNvPr id="16400" name="Rectangle 16">
            <a:extLst>
              <a:ext uri="{FF2B5EF4-FFF2-40B4-BE49-F238E27FC236}">
                <a16:creationId xmlns:a16="http://schemas.microsoft.com/office/drawing/2014/main" id="{5A1587E2-02BA-14DA-0B26-98B69270A292}"/>
              </a:ext>
            </a:extLst>
          </p:cNvPr>
          <p:cNvSpPr>
            <a:spLocks noChangeArrowheads="1"/>
          </p:cNvSpPr>
          <p:nvPr/>
        </p:nvSpPr>
        <p:spPr bwMode="auto">
          <a:xfrm>
            <a:off x="550386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[ 5 ]</a:t>
            </a:r>
          </a:p>
        </p:txBody>
      </p:sp>
      <p:sp>
        <p:nvSpPr>
          <p:cNvPr id="16401" name="Rectangle 17">
            <a:extLst>
              <a:ext uri="{FF2B5EF4-FFF2-40B4-BE49-F238E27FC236}">
                <a16:creationId xmlns:a16="http://schemas.microsoft.com/office/drawing/2014/main" id="{6C34CAAC-A860-FAE8-B8A3-A8B93B85269D}"/>
              </a:ext>
            </a:extLst>
          </p:cNvPr>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2" name="Rectangle 18">
            <a:extLst>
              <a:ext uri="{FF2B5EF4-FFF2-40B4-BE49-F238E27FC236}">
                <a16:creationId xmlns:a16="http://schemas.microsoft.com/office/drawing/2014/main" id="{252AD294-6244-386C-1C59-EE3EEAD9548F}"/>
              </a:ext>
            </a:extLst>
          </p:cNvPr>
          <p:cNvSpPr>
            <a:spLocks noChangeArrowheads="1"/>
          </p:cNvSpPr>
          <p:nvPr/>
        </p:nvSpPr>
        <p:spPr bwMode="auto">
          <a:xfrm>
            <a:off x="7826375" y="4881563"/>
            <a:ext cx="977900"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[ 700]</a:t>
            </a:r>
          </a:p>
        </p:txBody>
      </p:sp>
      <p:grpSp>
        <p:nvGrpSpPr>
          <p:cNvPr id="16403" name="Group 19">
            <a:extLst>
              <a:ext uri="{FF2B5EF4-FFF2-40B4-BE49-F238E27FC236}">
                <a16:creationId xmlns:a16="http://schemas.microsoft.com/office/drawing/2014/main" id="{2DC5306C-755F-412D-C7F5-3F7B98622FE7}"/>
              </a:ext>
            </a:extLst>
          </p:cNvPr>
          <p:cNvGrpSpPr>
            <a:grpSpLocks/>
          </p:cNvGrpSpPr>
          <p:nvPr/>
        </p:nvGrpSpPr>
        <p:grpSpPr bwMode="auto">
          <a:xfrm>
            <a:off x="4598988" y="5475288"/>
            <a:ext cx="671512" cy="519112"/>
            <a:chOff x="2897" y="3449"/>
            <a:chExt cx="423" cy="327"/>
          </a:xfrm>
        </p:grpSpPr>
        <p:sp>
          <p:nvSpPr>
            <p:cNvPr id="16404" name="Rectangle 20">
              <a:extLst>
                <a:ext uri="{FF2B5EF4-FFF2-40B4-BE49-F238E27FC236}">
                  <a16:creationId xmlns:a16="http://schemas.microsoft.com/office/drawing/2014/main" id="{C1FF5860-17F6-398C-DB09-3258763E5B1F}"/>
                </a:ext>
              </a:extLst>
            </p:cNvPr>
            <p:cNvSpPr>
              <a:spLocks noChangeArrowheads="1"/>
            </p:cNvSpPr>
            <p:nvPr/>
          </p:nvSpPr>
          <p:spPr bwMode="auto">
            <a:xfrm>
              <a:off x="2897" y="3449"/>
              <a:ext cx="423"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506643548</a:t>
              </a:r>
            </a:p>
          </p:txBody>
        </p:sp>
        <p:pic>
          <p:nvPicPr>
            <p:cNvPr id="16405" name="Picture 21">
              <a:extLst>
                <a:ext uri="{FF2B5EF4-FFF2-40B4-BE49-F238E27FC236}">
                  <a16:creationId xmlns:a16="http://schemas.microsoft.com/office/drawing/2014/main" id="{BDE4D70D-4907-D24F-11EC-2781A43638D5}"/>
                </a:ext>
              </a:extLst>
            </p:cNvPr>
            <p:cNvPicPr>
              <a:picLocks noChangeArrowheads="1"/>
            </p:cNvPicPr>
            <p:nvPr/>
          </p:nvPicPr>
          <p:blipFill>
            <a:blip r:embed="rId3">
              <a:extLst>
                <a:ext uri="{28A0092B-C50C-407E-A947-70E740481C1C}">
                  <a14:useLocalDpi xmlns:a14="http://schemas.microsoft.com/office/drawing/2010/main" val="0"/>
                </a:ext>
              </a:extLst>
            </a:blip>
            <a:srcRect r="35910" b="42465"/>
            <a:stretch>
              <a:fillRect/>
            </a:stretch>
          </p:blipFill>
          <p:spPr bwMode="auto">
            <a:xfrm>
              <a:off x="2945" y="3524"/>
              <a:ext cx="257" cy="25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6406" name="Group 22">
            <a:extLst>
              <a:ext uri="{FF2B5EF4-FFF2-40B4-BE49-F238E27FC236}">
                <a16:creationId xmlns:a16="http://schemas.microsoft.com/office/drawing/2014/main" id="{0AA145B9-C220-629E-E7EE-D47B2DF8AD4B}"/>
              </a:ext>
            </a:extLst>
          </p:cNvPr>
          <p:cNvGrpSpPr>
            <a:grpSpLocks/>
          </p:cNvGrpSpPr>
          <p:nvPr/>
        </p:nvGrpSpPr>
        <p:grpSpPr bwMode="auto">
          <a:xfrm>
            <a:off x="2822575" y="5449888"/>
            <a:ext cx="671513" cy="569912"/>
            <a:chOff x="1778" y="3433"/>
            <a:chExt cx="423" cy="359"/>
          </a:xfrm>
        </p:grpSpPr>
        <p:sp>
          <p:nvSpPr>
            <p:cNvPr id="16407" name="Rectangle 23">
              <a:extLst>
                <a:ext uri="{FF2B5EF4-FFF2-40B4-BE49-F238E27FC236}">
                  <a16:creationId xmlns:a16="http://schemas.microsoft.com/office/drawing/2014/main" id="{0B9445F5-A950-1537-D136-13896AE12D55}"/>
                </a:ext>
              </a:extLst>
            </p:cNvPr>
            <p:cNvSpPr>
              <a:spLocks noChangeArrowheads="1"/>
            </p:cNvSpPr>
            <p:nvPr/>
          </p:nvSpPr>
          <p:spPr bwMode="auto">
            <a:xfrm>
              <a:off x="1778" y="3433"/>
              <a:ext cx="423"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233667136</a:t>
              </a:r>
            </a:p>
          </p:txBody>
        </p:sp>
        <p:pic>
          <p:nvPicPr>
            <p:cNvPr id="16408" name="Picture 24">
              <a:extLst>
                <a:ext uri="{FF2B5EF4-FFF2-40B4-BE49-F238E27FC236}">
                  <a16:creationId xmlns:a16="http://schemas.microsoft.com/office/drawing/2014/main" id="{C6B33C5D-2C1E-2DE7-8CDB-E63A0405CE3F}"/>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6" y="3488"/>
              <a:ext cx="327" cy="3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6409" name="Group 25">
            <a:extLst>
              <a:ext uri="{FF2B5EF4-FFF2-40B4-BE49-F238E27FC236}">
                <a16:creationId xmlns:a16="http://schemas.microsoft.com/office/drawing/2014/main" id="{5782B2FA-0AFF-DC9B-3935-4C05CC258D02}"/>
              </a:ext>
            </a:extLst>
          </p:cNvPr>
          <p:cNvGrpSpPr>
            <a:grpSpLocks/>
          </p:cNvGrpSpPr>
          <p:nvPr/>
        </p:nvGrpSpPr>
        <p:grpSpPr bwMode="auto">
          <a:xfrm>
            <a:off x="1906588" y="5445125"/>
            <a:ext cx="619125" cy="577850"/>
            <a:chOff x="1201" y="3430"/>
            <a:chExt cx="390" cy="364"/>
          </a:xfrm>
        </p:grpSpPr>
        <p:sp>
          <p:nvSpPr>
            <p:cNvPr id="16410" name="Rectangle 26">
              <a:extLst>
                <a:ext uri="{FF2B5EF4-FFF2-40B4-BE49-F238E27FC236}">
                  <a16:creationId xmlns:a16="http://schemas.microsoft.com/office/drawing/2014/main" id="{51A65443-4D2B-6D7E-7691-3C1B5374B91C}"/>
                </a:ext>
              </a:extLst>
            </p:cNvPr>
            <p:cNvSpPr>
              <a:spLocks noChangeArrowheads="1"/>
            </p:cNvSpPr>
            <p:nvPr/>
          </p:nvSpPr>
          <p:spPr bwMode="auto">
            <a:xfrm>
              <a:off x="1201" y="3430"/>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281942902</a:t>
              </a:r>
            </a:p>
          </p:txBody>
        </p:sp>
        <p:pic>
          <p:nvPicPr>
            <p:cNvPr id="16411" name="Picture 27">
              <a:extLst>
                <a:ext uri="{FF2B5EF4-FFF2-40B4-BE49-F238E27FC236}">
                  <a16:creationId xmlns:a16="http://schemas.microsoft.com/office/drawing/2014/main" id="{3CF259E7-A9E5-D05F-7D5B-957BC30C0354}"/>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 y="3493"/>
              <a:ext cx="335" cy="30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6412" name="Group 28">
            <a:extLst>
              <a:ext uri="{FF2B5EF4-FFF2-40B4-BE49-F238E27FC236}">
                <a16:creationId xmlns:a16="http://schemas.microsoft.com/office/drawing/2014/main" id="{32ABCA8A-5ED4-B347-8B85-290A8052A8B8}"/>
              </a:ext>
            </a:extLst>
          </p:cNvPr>
          <p:cNvGrpSpPr>
            <a:grpSpLocks/>
          </p:cNvGrpSpPr>
          <p:nvPr/>
        </p:nvGrpSpPr>
        <p:grpSpPr bwMode="auto">
          <a:xfrm>
            <a:off x="7764463" y="5480050"/>
            <a:ext cx="727075" cy="508000"/>
            <a:chOff x="4891" y="3452"/>
            <a:chExt cx="458" cy="320"/>
          </a:xfrm>
        </p:grpSpPr>
        <p:sp>
          <p:nvSpPr>
            <p:cNvPr id="16413" name="Rectangle 29">
              <a:extLst>
                <a:ext uri="{FF2B5EF4-FFF2-40B4-BE49-F238E27FC236}">
                  <a16:creationId xmlns:a16="http://schemas.microsoft.com/office/drawing/2014/main" id="{FB82D197-2035-C109-685A-DBA04B604342}"/>
                </a:ext>
              </a:extLst>
            </p:cNvPr>
            <p:cNvSpPr>
              <a:spLocks noChangeArrowheads="1"/>
            </p:cNvSpPr>
            <p:nvPr/>
          </p:nvSpPr>
          <p:spPr bwMode="auto">
            <a:xfrm>
              <a:off x="4928" y="3452"/>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155778322</a:t>
              </a:r>
            </a:p>
          </p:txBody>
        </p:sp>
        <p:pic>
          <p:nvPicPr>
            <p:cNvPr id="16414" name="Picture 30">
              <a:extLst>
                <a:ext uri="{FF2B5EF4-FFF2-40B4-BE49-F238E27FC236}">
                  <a16:creationId xmlns:a16="http://schemas.microsoft.com/office/drawing/2014/main" id="{614D217B-6965-9BFA-F66C-494D54FD9074}"/>
                </a:ext>
              </a:extLst>
            </p:cNvPr>
            <p:cNvPicPr>
              <a:picLocks noChangeArrowheads="1"/>
            </p:cNvPicPr>
            <p:nvPr/>
          </p:nvPicPr>
          <p:blipFill>
            <a:blip r:embed="rId6">
              <a:extLst>
                <a:ext uri="{28A0092B-C50C-407E-A947-70E740481C1C}">
                  <a14:useLocalDpi xmlns:a14="http://schemas.microsoft.com/office/drawing/2010/main" val="0"/>
                </a:ext>
              </a:extLst>
            </a:blip>
            <a:srcRect b="53265"/>
            <a:stretch>
              <a:fillRect/>
            </a:stretch>
          </p:blipFill>
          <p:spPr bwMode="auto">
            <a:xfrm>
              <a:off x="4891" y="3500"/>
              <a:ext cx="458" cy="27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6415" name="Group 31">
            <a:extLst>
              <a:ext uri="{FF2B5EF4-FFF2-40B4-BE49-F238E27FC236}">
                <a16:creationId xmlns:a16="http://schemas.microsoft.com/office/drawing/2014/main" id="{AD7C0823-8349-B098-FE6B-109C4ADEA4A7}"/>
              </a:ext>
            </a:extLst>
          </p:cNvPr>
          <p:cNvGrpSpPr>
            <a:grpSpLocks/>
          </p:cNvGrpSpPr>
          <p:nvPr/>
        </p:nvGrpSpPr>
        <p:grpSpPr bwMode="auto">
          <a:xfrm>
            <a:off x="6596063" y="4014788"/>
            <a:ext cx="1311275" cy="2832100"/>
            <a:chOff x="4155" y="2529"/>
            <a:chExt cx="826" cy="1784"/>
          </a:xfrm>
        </p:grpSpPr>
        <p:sp useBgFill="1">
          <p:nvSpPr>
            <p:cNvPr id="16416" name="Freeform 32">
              <a:extLst>
                <a:ext uri="{FF2B5EF4-FFF2-40B4-BE49-F238E27FC236}">
                  <a16:creationId xmlns:a16="http://schemas.microsoft.com/office/drawing/2014/main" id="{67B8D7A4-BF11-81BE-0FC7-AA02C5573B6F}"/>
                </a:ext>
              </a:extLst>
            </p:cNvPr>
            <p:cNvSpPr>
              <a:spLocks/>
            </p:cNvSpPr>
            <p:nvPr/>
          </p:nvSpPr>
          <p:spPr bwMode="auto">
            <a:xfrm>
              <a:off x="4155" y="2529"/>
              <a:ext cx="826" cy="1784"/>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Lst>
              <a:ahLst/>
              <a:cxnLst>
                <a:cxn ang="0">
                  <a:pos x="T0" y="T1"/>
                </a:cxn>
                <a:cxn ang="0">
                  <a:pos x="T2" y="T3"/>
                </a:cxn>
                <a:cxn ang="0">
                  <a:pos x="T4" y="T5"/>
                </a:cxn>
                <a:cxn ang="0">
                  <a:pos x="T6" y="T7"/>
                </a:cxn>
                <a:cxn ang="0">
                  <a:pos x="T8" y="T9"/>
                </a:cxn>
                <a:cxn ang="0">
                  <a:pos x="T10" y="T11"/>
                </a:cxn>
                <a:cxn ang="0">
                  <a:pos x="T12" y="T13"/>
                </a:cxn>
              </a:cxnLst>
              <a:rect l="0" t="0" r="r" b="b"/>
              <a:pathLst>
                <a:path w="826" h="1784">
                  <a:moveTo>
                    <a:pt x="334" y="0"/>
                  </a:moveTo>
                  <a:lnTo>
                    <a:pt x="0" y="955"/>
                  </a:lnTo>
                  <a:lnTo>
                    <a:pt x="101" y="1115"/>
                  </a:lnTo>
                  <a:lnTo>
                    <a:pt x="43" y="1227"/>
                  </a:lnTo>
                  <a:lnTo>
                    <a:pt x="242" y="1783"/>
                  </a:lnTo>
                  <a:lnTo>
                    <a:pt x="825" y="1167"/>
                  </a:lnTo>
                  <a:lnTo>
                    <a:pt x="334" y="0"/>
                  </a:lnTo>
                </a:path>
              </a:pathLst>
            </a:custGeom>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17" name="Rectangle 33">
              <a:extLst>
                <a:ext uri="{FF2B5EF4-FFF2-40B4-BE49-F238E27FC236}">
                  <a16:creationId xmlns:a16="http://schemas.microsoft.com/office/drawing/2014/main" id="{31D0D502-33D4-1927-B42B-1EAB13D5C91A}"/>
                </a:ext>
              </a:extLst>
            </p:cNvPr>
            <p:cNvSpPr>
              <a:spLocks noChangeArrowheads="1"/>
            </p:cNvSpPr>
            <p:nvPr/>
          </p:nvSpPr>
          <p:spPr bwMode="auto">
            <a:xfrm>
              <a:off x="4354" y="3462"/>
              <a:ext cx="379"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 .</a:t>
              </a:r>
            </a:p>
          </p:txBody>
        </p:sp>
      </p:grpSp>
      <p:sp>
        <p:nvSpPr>
          <p:cNvPr id="16418" name="Rectangle 34">
            <a:extLst>
              <a:ext uri="{FF2B5EF4-FFF2-40B4-BE49-F238E27FC236}">
                <a16:creationId xmlns:a16="http://schemas.microsoft.com/office/drawing/2014/main" id="{5F857FB5-AB2D-BEE1-88A6-28B966E3907F}"/>
              </a:ext>
            </a:extLst>
          </p:cNvPr>
          <p:cNvSpPr>
            <a:spLocks noChangeArrowheads="1"/>
          </p:cNvSpPr>
          <p:nvPr/>
        </p:nvSpPr>
        <p:spPr bwMode="auto">
          <a:xfrm>
            <a:off x="6029325" y="912813"/>
            <a:ext cx="2589213" cy="2474912"/>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6419" name="Picture 35">
            <a:extLst>
              <a:ext uri="{FF2B5EF4-FFF2-40B4-BE49-F238E27FC236}">
                <a16:creationId xmlns:a16="http://schemas.microsoft.com/office/drawing/2014/main" id="{4B78B89A-A5AE-C727-E5EB-0E94E969277C}"/>
              </a:ext>
            </a:extLst>
          </p:cNvPr>
          <p:cNvPicPr>
            <a:picLocks noChangeArrowheads="1"/>
          </p:cNvPicPr>
          <p:nvPr/>
        </p:nvPicPr>
        <p:blipFill>
          <a:blip r:embed="rId7">
            <a:extLst>
              <a:ext uri="{28A0092B-C50C-407E-A947-70E740481C1C}">
                <a14:useLocalDpi xmlns:a14="http://schemas.microsoft.com/office/drawing/2010/main" val="0"/>
              </a:ext>
            </a:extLst>
          </a:blip>
          <a:srcRect l="50790" b="42133"/>
          <a:stretch>
            <a:fillRect/>
          </a:stretch>
        </p:blipFill>
        <p:spPr bwMode="auto">
          <a:xfrm>
            <a:off x="6342063" y="1416050"/>
            <a:ext cx="2119312" cy="19034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420" name="Oval 36">
            <a:extLst>
              <a:ext uri="{FF2B5EF4-FFF2-40B4-BE49-F238E27FC236}">
                <a16:creationId xmlns:a16="http://schemas.microsoft.com/office/drawing/2014/main" id="{61489E52-C0B6-71BE-2186-54D4F2723A5D}"/>
              </a:ext>
            </a:extLst>
          </p:cNvPr>
          <p:cNvSpPr>
            <a:spLocks noChangeArrowheads="1"/>
          </p:cNvSpPr>
          <p:nvPr/>
        </p:nvSpPr>
        <p:spPr bwMode="auto">
          <a:xfrm>
            <a:off x="6864350" y="895350"/>
            <a:ext cx="1874838" cy="858838"/>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21" name="Rectangle 37">
            <a:extLst>
              <a:ext uri="{FF2B5EF4-FFF2-40B4-BE49-F238E27FC236}">
                <a16:creationId xmlns:a16="http://schemas.microsoft.com/office/drawing/2014/main" id="{D58A2349-B7DB-DCA1-51FE-1A654EAD5B96}"/>
              </a:ext>
            </a:extLst>
          </p:cNvPr>
          <p:cNvSpPr>
            <a:spLocks noChangeArrowheads="1"/>
          </p:cNvSpPr>
          <p:nvPr/>
        </p:nvSpPr>
        <p:spPr bwMode="auto">
          <a:xfrm>
            <a:off x="6157913" y="1104900"/>
            <a:ext cx="2251075" cy="3635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800" b="1">
                <a:latin typeface="Arial" panose="020B0604020202020204" pitchFamily="34" charset="0"/>
              </a:rPr>
              <a:t>Number 580625685</a:t>
            </a:r>
          </a:p>
        </p:txBody>
      </p:sp>
      <p:sp>
        <p:nvSpPr>
          <p:cNvPr id="2" name="Slide Number Placeholder 1">
            <a:extLst>
              <a:ext uri="{FF2B5EF4-FFF2-40B4-BE49-F238E27FC236}">
                <a16:creationId xmlns:a16="http://schemas.microsoft.com/office/drawing/2014/main" id="{2CC74387-EBCA-2CB7-2264-9A09CA85BEBA}"/>
              </a:ext>
            </a:extLst>
          </p:cNvPr>
          <p:cNvSpPr>
            <a:spLocks noGrp="1"/>
          </p:cNvSpPr>
          <p:nvPr>
            <p:ph type="sldNum" sz="quarter" idx="12"/>
          </p:nvPr>
        </p:nvSpPr>
        <p:spPr/>
        <p:txBody>
          <a:bodyPr/>
          <a:lstStyle/>
          <a:p>
            <a:fld id="{B3B5D61E-8C2A-42EE-BA4A-B98A506006DA}" type="slidenum">
              <a:rPr lang="en-US" altLang="en-US" smtClean="0"/>
              <a:pPr/>
              <a:t>7</a:t>
            </a:fld>
            <a:endParaRPr lang="en-US" altLang="en-US"/>
          </a:p>
        </p:txBody>
      </p:sp>
    </p:spTree>
  </p:cSld>
  <p:clrMapOvr>
    <a:masterClrMapping/>
  </p:clrMapOvr>
  <p:transition>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95E75384-CA89-E6CB-3546-E1F6170C537F}"/>
              </a:ext>
            </a:extLst>
          </p:cNvPr>
          <p:cNvSpPr>
            <a:spLocks noGrp="1" noChangeArrowheads="1"/>
          </p:cNvSpPr>
          <p:nvPr>
            <p:ph type="title"/>
          </p:nvPr>
        </p:nvSpPr>
        <p:spPr>
          <a:xfrm>
            <a:off x="43181" y="-14763"/>
            <a:ext cx="7772400" cy="1143000"/>
          </a:xfrm>
          <a:noFill/>
          <a:ln/>
          <a:effectLst>
            <a:outerShdw dist="107763" dir="2700000" algn="ctr" rotWithShape="0">
              <a:schemeClr val="bg2"/>
            </a:outerShdw>
          </a:effectLst>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dirty="0"/>
              <a:t>Inserting a New Record</a:t>
            </a:r>
          </a:p>
        </p:txBody>
      </p:sp>
      <p:sp>
        <p:nvSpPr>
          <p:cNvPr id="18435" name="Rectangle 3">
            <a:extLst>
              <a:ext uri="{FF2B5EF4-FFF2-40B4-BE49-F238E27FC236}">
                <a16:creationId xmlns:a16="http://schemas.microsoft.com/office/drawing/2014/main" id="{9B30760F-01B4-DF25-5B60-A5E010AC4C9D}"/>
              </a:ext>
            </a:extLst>
          </p:cNvPr>
          <p:cNvSpPr>
            <a:spLocks noGrp="1" noChangeArrowheads="1"/>
          </p:cNvSpPr>
          <p:nvPr>
            <p:ph sz="half" idx="1"/>
          </p:nvPr>
        </p:nvSpPr>
        <p:spPr>
          <a:xfrm>
            <a:off x="685800" y="1981200"/>
            <a:ext cx="4757738" cy="4114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sz="2800"/>
              <a:t>Typical way create a hash value:</a:t>
            </a:r>
          </a:p>
        </p:txBody>
      </p:sp>
      <p:sp>
        <p:nvSpPr>
          <p:cNvPr id="18436" name="Rectangle 4">
            <a:extLst>
              <a:ext uri="{FF2B5EF4-FFF2-40B4-BE49-F238E27FC236}">
                <a16:creationId xmlns:a16="http://schemas.microsoft.com/office/drawing/2014/main" id="{AF4221B7-4FC5-7658-4CAE-D0B049CB1040}"/>
              </a:ext>
            </a:extLst>
          </p:cNvPr>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37" name="Line 5">
            <a:extLst>
              <a:ext uri="{FF2B5EF4-FFF2-40B4-BE49-F238E27FC236}">
                <a16:creationId xmlns:a16="http://schemas.microsoft.com/office/drawing/2014/main" id="{0DF358DE-6575-1C89-F92B-AF3D3F7742DA}"/>
              </a:ext>
            </a:extLst>
          </p:cNvPr>
          <p:cNvSpPr>
            <a:spLocks noChangeShapeType="1"/>
          </p:cNvSpPr>
          <p:nvPr/>
        </p:nvSpPr>
        <p:spPr bwMode="auto">
          <a:xfrm>
            <a:off x="1752600" y="5338763"/>
            <a:ext cx="0"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38" name="Line 6">
            <a:extLst>
              <a:ext uri="{FF2B5EF4-FFF2-40B4-BE49-F238E27FC236}">
                <a16:creationId xmlns:a16="http://schemas.microsoft.com/office/drawing/2014/main" id="{EE508775-0D02-708E-0558-C7AF7D5E2B77}"/>
              </a:ext>
            </a:extLst>
          </p:cNvPr>
          <p:cNvSpPr>
            <a:spLocks noChangeShapeType="1"/>
          </p:cNvSpPr>
          <p:nvPr/>
        </p:nvSpPr>
        <p:spPr bwMode="auto">
          <a:xfrm>
            <a:off x="2667000" y="5338763"/>
            <a:ext cx="0"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39" name="Line 7">
            <a:extLst>
              <a:ext uri="{FF2B5EF4-FFF2-40B4-BE49-F238E27FC236}">
                <a16:creationId xmlns:a16="http://schemas.microsoft.com/office/drawing/2014/main" id="{BBAA31E0-A6D8-CC0E-3B4C-809E5B13336B}"/>
              </a:ext>
            </a:extLst>
          </p:cNvPr>
          <p:cNvSpPr>
            <a:spLocks noChangeShapeType="1"/>
          </p:cNvSpPr>
          <p:nvPr/>
        </p:nvSpPr>
        <p:spPr bwMode="auto">
          <a:xfrm>
            <a:off x="3579813" y="5338763"/>
            <a:ext cx="1587"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0" name="Line 8">
            <a:extLst>
              <a:ext uri="{FF2B5EF4-FFF2-40B4-BE49-F238E27FC236}">
                <a16:creationId xmlns:a16="http://schemas.microsoft.com/office/drawing/2014/main" id="{89776402-2EDC-E1F8-FFE3-D3775ABE2CBC}"/>
              </a:ext>
            </a:extLst>
          </p:cNvPr>
          <p:cNvSpPr>
            <a:spLocks noChangeShapeType="1"/>
          </p:cNvSpPr>
          <p:nvPr/>
        </p:nvSpPr>
        <p:spPr bwMode="auto">
          <a:xfrm>
            <a:off x="4495800" y="5341938"/>
            <a:ext cx="0" cy="7842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1" name="Line 9">
            <a:extLst>
              <a:ext uri="{FF2B5EF4-FFF2-40B4-BE49-F238E27FC236}">
                <a16:creationId xmlns:a16="http://schemas.microsoft.com/office/drawing/2014/main" id="{50F90A2C-5ACC-F734-3DE4-6A37F1EAC660}"/>
              </a:ext>
            </a:extLst>
          </p:cNvPr>
          <p:cNvSpPr>
            <a:spLocks noChangeShapeType="1"/>
          </p:cNvSpPr>
          <p:nvPr/>
        </p:nvSpPr>
        <p:spPr bwMode="auto">
          <a:xfrm>
            <a:off x="5410200" y="5341938"/>
            <a:ext cx="0" cy="7842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2" name="Line 10">
            <a:extLst>
              <a:ext uri="{FF2B5EF4-FFF2-40B4-BE49-F238E27FC236}">
                <a16:creationId xmlns:a16="http://schemas.microsoft.com/office/drawing/2014/main" id="{FA3F1E9B-0ED3-578A-72FF-952AA1BCF2FE}"/>
              </a:ext>
            </a:extLst>
          </p:cNvPr>
          <p:cNvSpPr>
            <a:spLocks noChangeShapeType="1"/>
          </p:cNvSpPr>
          <p:nvPr/>
        </p:nvSpPr>
        <p:spPr bwMode="auto">
          <a:xfrm>
            <a:off x="6324600" y="5337175"/>
            <a:ext cx="0" cy="7937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3" name="Rectangle 11">
            <a:extLst>
              <a:ext uri="{FF2B5EF4-FFF2-40B4-BE49-F238E27FC236}">
                <a16:creationId xmlns:a16="http://schemas.microsoft.com/office/drawing/2014/main" id="{E07A9BF6-C97E-BA13-528F-8B39D09C9D76}"/>
              </a:ext>
            </a:extLst>
          </p:cNvPr>
          <p:cNvSpPr>
            <a:spLocks noChangeArrowheads="1"/>
          </p:cNvSpPr>
          <p:nvPr/>
        </p:nvSpPr>
        <p:spPr bwMode="auto">
          <a:xfrm>
            <a:off x="962025"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[ 0 ]</a:t>
            </a:r>
          </a:p>
        </p:txBody>
      </p:sp>
      <p:sp>
        <p:nvSpPr>
          <p:cNvPr id="18444" name="Rectangle 12">
            <a:extLst>
              <a:ext uri="{FF2B5EF4-FFF2-40B4-BE49-F238E27FC236}">
                <a16:creationId xmlns:a16="http://schemas.microsoft.com/office/drawing/2014/main" id="{BD29CE09-C7DD-4DCB-3782-8C4C6F957770}"/>
              </a:ext>
            </a:extLst>
          </p:cNvPr>
          <p:cNvSpPr>
            <a:spLocks noChangeArrowheads="1"/>
          </p:cNvSpPr>
          <p:nvPr/>
        </p:nvSpPr>
        <p:spPr bwMode="auto">
          <a:xfrm>
            <a:off x="1822450"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[ 1 ]</a:t>
            </a:r>
          </a:p>
        </p:txBody>
      </p:sp>
      <p:sp>
        <p:nvSpPr>
          <p:cNvPr id="18445" name="Rectangle 13">
            <a:extLst>
              <a:ext uri="{FF2B5EF4-FFF2-40B4-BE49-F238E27FC236}">
                <a16:creationId xmlns:a16="http://schemas.microsoft.com/office/drawing/2014/main" id="{EA59382B-9376-E072-62F5-9A629049C054}"/>
              </a:ext>
            </a:extLst>
          </p:cNvPr>
          <p:cNvSpPr>
            <a:spLocks noChangeArrowheads="1"/>
          </p:cNvSpPr>
          <p:nvPr/>
        </p:nvSpPr>
        <p:spPr bwMode="auto">
          <a:xfrm>
            <a:off x="2736850"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[ 2 ]</a:t>
            </a:r>
          </a:p>
        </p:txBody>
      </p:sp>
      <p:sp>
        <p:nvSpPr>
          <p:cNvPr id="18446" name="Rectangle 14">
            <a:extLst>
              <a:ext uri="{FF2B5EF4-FFF2-40B4-BE49-F238E27FC236}">
                <a16:creationId xmlns:a16="http://schemas.microsoft.com/office/drawing/2014/main" id="{938E9B60-7612-0C08-AD48-859C1FBD095B}"/>
              </a:ext>
            </a:extLst>
          </p:cNvPr>
          <p:cNvSpPr>
            <a:spLocks noChangeArrowheads="1"/>
          </p:cNvSpPr>
          <p:nvPr/>
        </p:nvSpPr>
        <p:spPr bwMode="auto">
          <a:xfrm>
            <a:off x="361791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[ 3 ]</a:t>
            </a:r>
          </a:p>
        </p:txBody>
      </p:sp>
      <p:sp>
        <p:nvSpPr>
          <p:cNvPr id="18447" name="Rectangle 15">
            <a:extLst>
              <a:ext uri="{FF2B5EF4-FFF2-40B4-BE49-F238E27FC236}">
                <a16:creationId xmlns:a16="http://schemas.microsoft.com/office/drawing/2014/main" id="{BC27827F-0882-A683-85E4-7ED05813F1AA}"/>
              </a:ext>
            </a:extLst>
          </p:cNvPr>
          <p:cNvSpPr>
            <a:spLocks noChangeArrowheads="1"/>
          </p:cNvSpPr>
          <p:nvPr/>
        </p:nvSpPr>
        <p:spPr bwMode="auto">
          <a:xfrm>
            <a:off x="453231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[ 4 ]</a:t>
            </a:r>
          </a:p>
        </p:txBody>
      </p:sp>
      <p:sp>
        <p:nvSpPr>
          <p:cNvPr id="18448" name="Rectangle 16">
            <a:extLst>
              <a:ext uri="{FF2B5EF4-FFF2-40B4-BE49-F238E27FC236}">
                <a16:creationId xmlns:a16="http://schemas.microsoft.com/office/drawing/2014/main" id="{D587C9D4-C9FA-1151-BD96-1953DBC2EB4D}"/>
              </a:ext>
            </a:extLst>
          </p:cNvPr>
          <p:cNvSpPr>
            <a:spLocks noChangeArrowheads="1"/>
          </p:cNvSpPr>
          <p:nvPr/>
        </p:nvSpPr>
        <p:spPr bwMode="auto">
          <a:xfrm>
            <a:off x="550386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[ 5 ]</a:t>
            </a:r>
          </a:p>
        </p:txBody>
      </p:sp>
      <p:sp>
        <p:nvSpPr>
          <p:cNvPr id="18449" name="Rectangle 17">
            <a:extLst>
              <a:ext uri="{FF2B5EF4-FFF2-40B4-BE49-F238E27FC236}">
                <a16:creationId xmlns:a16="http://schemas.microsoft.com/office/drawing/2014/main" id="{C9118E98-3111-D5CC-4473-025B518D4E41}"/>
              </a:ext>
            </a:extLst>
          </p:cNvPr>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50" name="Rectangle 18">
            <a:extLst>
              <a:ext uri="{FF2B5EF4-FFF2-40B4-BE49-F238E27FC236}">
                <a16:creationId xmlns:a16="http://schemas.microsoft.com/office/drawing/2014/main" id="{18492FFF-8BAB-1B60-458A-A3B4B60F623F}"/>
              </a:ext>
            </a:extLst>
          </p:cNvPr>
          <p:cNvSpPr>
            <a:spLocks noChangeArrowheads="1"/>
          </p:cNvSpPr>
          <p:nvPr/>
        </p:nvSpPr>
        <p:spPr bwMode="auto">
          <a:xfrm>
            <a:off x="7826375" y="4881563"/>
            <a:ext cx="977900"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[ 700]</a:t>
            </a:r>
          </a:p>
        </p:txBody>
      </p:sp>
      <p:grpSp>
        <p:nvGrpSpPr>
          <p:cNvPr id="18451" name="Group 19">
            <a:extLst>
              <a:ext uri="{FF2B5EF4-FFF2-40B4-BE49-F238E27FC236}">
                <a16:creationId xmlns:a16="http://schemas.microsoft.com/office/drawing/2014/main" id="{8544A2B6-3B2D-E14F-AD10-3CDF0192921A}"/>
              </a:ext>
            </a:extLst>
          </p:cNvPr>
          <p:cNvGrpSpPr>
            <a:grpSpLocks/>
          </p:cNvGrpSpPr>
          <p:nvPr/>
        </p:nvGrpSpPr>
        <p:grpSpPr bwMode="auto">
          <a:xfrm>
            <a:off x="4598988" y="5475288"/>
            <a:ext cx="671512" cy="519112"/>
            <a:chOff x="2897" y="3449"/>
            <a:chExt cx="423" cy="327"/>
          </a:xfrm>
        </p:grpSpPr>
        <p:sp>
          <p:nvSpPr>
            <p:cNvPr id="18452" name="Rectangle 20">
              <a:extLst>
                <a:ext uri="{FF2B5EF4-FFF2-40B4-BE49-F238E27FC236}">
                  <a16:creationId xmlns:a16="http://schemas.microsoft.com/office/drawing/2014/main" id="{BB9AA2D8-CD91-53B4-CAA2-104763D4A1BA}"/>
                </a:ext>
              </a:extLst>
            </p:cNvPr>
            <p:cNvSpPr>
              <a:spLocks noChangeArrowheads="1"/>
            </p:cNvSpPr>
            <p:nvPr/>
          </p:nvSpPr>
          <p:spPr bwMode="auto">
            <a:xfrm>
              <a:off x="2897" y="3449"/>
              <a:ext cx="423"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506643548</a:t>
              </a:r>
            </a:p>
          </p:txBody>
        </p:sp>
        <p:pic>
          <p:nvPicPr>
            <p:cNvPr id="18453" name="Picture 21">
              <a:extLst>
                <a:ext uri="{FF2B5EF4-FFF2-40B4-BE49-F238E27FC236}">
                  <a16:creationId xmlns:a16="http://schemas.microsoft.com/office/drawing/2014/main" id="{E3E20B95-C938-A41A-67EB-B1739F30A9C1}"/>
                </a:ext>
              </a:extLst>
            </p:cNvPr>
            <p:cNvPicPr>
              <a:picLocks noChangeArrowheads="1"/>
            </p:cNvPicPr>
            <p:nvPr/>
          </p:nvPicPr>
          <p:blipFill>
            <a:blip r:embed="rId3">
              <a:extLst>
                <a:ext uri="{28A0092B-C50C-407E-A947-70E740481C1C}">
                  <a14:useLocalDpi xmlns:a14="http://schemas.microsoft.com/office/drawing/2010/main" val="0"/>
                </a:ext>
              </a:extLst>
            </a:blip>
            <a:srcRect r="35910" b="42465"/>
            <a:stretch>
              <a:fillRect/>
            </a:stretch>
          </p:blipFill>
          <p:spPr bwMode="auto">
            <a:xfrm>
              <a:off x="2945" y="3524"/>
              <a:ext cx="257" cy="25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8454" name="Group 22">
            <a:extLst>
              <a:ext uri="{FF2B5EF4-FFF2-40B4-BE49-F238E27FC236}">
                <a16:creationId xmlns:a16="http://schemas.microsoft.com/office/drawing/2014/main" id="{714392E9-F832-327E-0674-576F0F060CBD}"/>
              </a:ext>
            </a:extLst>
          </p:cNvPr>
          <p:cNvGrpSpPr>
            <a:grpSpLocks/>
          </p:cNvGrpSpPr>
          <p:nvPr/>
        </p:nvGrpSpPr>
        <p:grpSpPr bwMode="auto">
          <a:xfrm>
            <a:off x="2822575" y="5449888"/>
            <a:ext cx="671513" cy="569912"/>
            <a:chOff x="1778" y="3433"/>
            <a:chExt cx="423" cy="359"/>
          </a:xfrm>
        </p:grpSpPr>
        <p:sp>
          <p:nvSpPr>
            <p:cNvPr id="18455" name="Rectangle 23">
              <a:extLst>
                <a:ext uri="{FF2B5EF4-FFF2-40B4-BE49-F238E27FC236}">
                  <a16:creationId xmlns:a16="http://schemas.microsoft.com/office/drawing/2014/main" id="{536A97D8-E26E-56C0-A3EC-4B56573454DD}"/>
                </a:ext>
              </a:extLst>
            </p:cNvPr>
            <p:cNvSpPr>
              <a:spLocks noChangeArrowheads="1"/>
            </p:cNvSpPr>
            <p:nvPr/>
          </p:nvSpPr>
          <p:spPr bwMode="auto">
            <a:xfrm>
              <a:off x="1778" y="3433"/>
              <a:ext cx="423"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233667136</a:t>
              </a:r>
            </a:p>
          </p:txBody>
        </p:sp>
        <p:pic>
          <p:nvPicPr>
            <p:cNvPr id="18456" name="Picture 24">
              <a:extLst>
                <a:ext uri="{FF2B5EF4-FFF2-40B4-BE49-F238E27FC236}">
                  <a16:creationId xmlns:a16="http://schemas.microsoft.com/office/drawing/2014/main" id="{A0EB6413-A990-7B3F-99DA-AEA916BF415A}"/>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6" y="3488"/>
              <a:ext cx="327" cy="3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8457" name="Group 25">
            <a:extLst>
              <a:ext uri="{FF2B5EF4-FFF2-40B4-BE49-F238E27FC236}">
                <a16:creationId xmlns:a16="http://schemas.microsoft.com/office/drawing/2014/main" id="{DFA0F5C9-5330-E668-8D39-361E4B166403}"/>
              </a:ext>
            </a:extLst>
          </p:cNvPr>
          <p:cNvGrpSpPr>
            <a:grpSpLocks/>
          </p:cNvGrpSpPr>
          <p:nvPr/>
        </p:nvGrpSpPr>
        <p:grpSpPr bwMode="auto">
          <a:xfrm>
            <a:off x="1906588" y="5445125"/>
            <a:ext cx="619125" cy="577850"/>
            <a:chOff x="1201" y="3430"/>
            <a:chExt cx="390" cy="364"/>
          </a:xfrm>
        </p:grpSpPr>
        <p:sp>
          <p:nvSpPr>
            <p:cNvPr id="18458" name="Rectangle 26">
              <a:extLst>
                <a:ext uri="{FF2B5EF4-FFF2-40B4-BE49-F238E27FC236}">
                  <a16:creationId xmlns:a16="http://schemas.microsoft.com/office/drawing/2014/main" id="{DCBE65F2-9E28-64E4-5AF1-876DDC1D3AC0}"/>
                </a:ext>
              </a:extLst>
            </p:cNvPr>
            <p:cNvSpPr>
              <a:spLocks noChangeArrowheads="1"/>
            </p:cNvSpPr>
            <p:nvPr/>
          </p:nvSpPr>
          <p:spPr bwMode="auto">
            <a:xfrm>
              <a:off x="1201" y="3430"/>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281942902</a:t>
              </a:r>
            </a:p>
          </p:txBody>
        </p:sp>
        <p:pic>
          <p:nvPicPr>
            <p:cNvPr id="18459" name="Picture 27">
              <a:extLst>
                <a:ext uri="{FF2B5EF4-FFF2-40B4-BE49-F238E27FC236}">
                  <a16:creationId xmlns:a16="http://schemas.microsoft.com/office/drawing/2014/main" id="{96214535-4395-413E-FDC7-40CE30204D0E}"/>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 y="3493"/>
              <a:ext cx="335" cy="30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8460" name="Group 28">
            <a:extLst>
              <a:ext uri="{FF2B5EF4-FFF2-40B4-BE49-F238E27FC236}">
                <a16:creationId xmlns:a16="http://schemas.microsoft.com/office/drawing/2014/main" id="{6E9CAB36-2EFC-5716-5A5B-0A2C0A353CB8}"/>
              </a:ext>
            </a:extLst>
          </p:cNvPr>
          <p:cNvGrpSpPr>
            <a:grpSpLocks/>
          </p:cNvGrpSpPr>
          <p:nvPr/>
        </p:nvGrpSpPr>
        <p:grpSpPr bwMode="auto">
          <a:xfrm>
            <a:off x="7764463" y="5480050"/>
            <a:ext cx="727075" cy="508000"/>
            <a:chOff x="4891" y="3452"/>
            <a:chExt cx="458" cy="320"/>
          </a:xfrm>
        </p:grpSpPr>
        <p:sp>
          <p:nvSpPr>
            <p:cNvPr id="18461" name="Rectangle 29">
              <a:extLst>
                <a:ext uri="{FF2B5EF4-FFF2-40B4-BE49-F238E27FC236}">
                  <a16:creationId xmlns:a16="http://schemas.microsoft.com/office/drawing/2014/main" id="{BEB22555-17A6-F1BB-9E24-62194B5E3BA8}"/>
                </a:ext>
              </a:extLst>
            </p:cNvPr>
            <p:cNvSpPr>
              <a:spLocks noChangeArrowheads="1"/>
            </p:cNvSpPr>
            <p:nvPr/>
          </p:nvSpPr>
          <p:spPr bwMode="auto">
            <a:xfrm>
              <a:off x="4928" y="3452"/>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155778322</a:t>
              </a:r>
            </a:p>
          </p:txBody>
        </p:sp>
        <p:pic>
          <p:nvPicPr>
            <p:cNvPr id="18462" name="Picture 30">
              <a:extLst>
                <a:ext uri="{FF2B5EF4-FFF2-40B4-BE49-F238E27FC236}">
                  <a16:creationId xmlns:a16="http://schemas.microsoft.com/office/drawing/2014/main" id="{035B74A2-0C27-651A-98D8-E466775B22A0}"/>
                </a:ext>
              </a:extLst>
            </p:cNvPr>
            <p:cNvPicPr>
              <a:picLocks noChangeArrowheads="1"/>
            </p:cNvPicPr>
            <p:nvPr/>
          </p:nvPicPr>
          <p:blipFill>
            <a:blip r:embed="rId6">
              <a:extLst>
                <a:ext uri="{28A0092B-C50C-407E-A947-70E740481C1C}">
                  <a14:useLocalDpi xmlns:a14="http://schemas.microsoft.com/office/drawing/2010/main" val="0"/>
                </a:ext>
              </a:extLst>
            </a:blip>
            <a:srcRect b="53265"/>
            <a:stretch>
              <a:fillRect/>
            </a:stretch>
          </p:blipFill>
          <p:spPr bwMode="auto">
            <a:xfrm>
              <a:off x="4891" y="3500"/>
              <a:ext cx="458" cy="27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8463" name="Group 31">
            <a:extLst>
              <a:ext uri="{FF2B5EF4-FFF2-40B4-BE49-F238E27FC236}">
                <a16:creationId xmlns:a16="http://schemas.microsoft.com/office/drawing/2014/main" id="{C8B1480C-1548-5B4B-80B1-3F101842234C}"/>
              </a:ext>
            </a:extLst>
          </p:cNvPr>
          <p:cNvGrpSpPr>
            <a:grpSpLocks/>
          </p:cNvGrpSpPr>
          <p:nvPr/>
        </p:nvGrpSpPr>
        <p:grpSpPr bwMode="auto">
          <a:xfrm>
            <a:off x="6596063" y="4014788"/>
            <a:ext cx="1311275" cy="2832100"/>
            <a:chOff x="4155" y="2529"/>
            <a:chExt cx="826" cy="1784"/>
          </a:xfrm>
        </p:grpSpPr>
        <p:sp useBgFill="1">
          <p:nvSpPr>
            <p:cNvPr id="18464" name="Freeform 32">
              <a:extLst>
                <a:ext uri="{FF2B5EF4-FFF2-40B4-BE49-F238E27FC236}">
                  <a16:creationId xmlns:a16="http://schemas.microsoft.com/office/drawing/2014/main" id="{3FAF083E-D0DF-1CA5-A1C2-4E17A3FEE4C2}"/>
                </a:ext>
              </a:extLst>
            </p:cNvPr>
            <p:cNvSpPr>
              <a:spLocks/>
            </p:cNvSpPr>
            <p:nvPr/>
          </p:nvSpPr>
          <p:spPr bwMode="auto">
            <a:xfrm>
              <a:off x="4155" y="2529"/>
              <a:ext cx="826" cy="1784"/>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Lst>
              <a:ahLst/>
              <a:cxnLst>
                <a:cxn ang="0">
                  <a:pos x="T0" y="T1"/>
                </a:cxn>
                <a:cxn ang="0">
                  <a:pos x="T2" y="T3"/>
                </a:cxn>
                <a:cxn ang="0">
                  <a:pos x="T4" y="T5"/>
                </a:cxn>
                <a:cxn ang="0">
                  <a:pos x="T6" y="T7"/>
                </a:cxn>
                <a:cxn ang="0">
                  <a:pos x="T8" y="T9"/>
                </a:cxn>
                <a:cxn ang="0">
                  <a:pos x="T10" y="T11"/>
                </a:cxn>
                <a:cxn ang="0">
                  <a:pos x="T12" y="T13"/>
                </a:cxn>
              </a:cxnLst>
              <a:rect l="0" t="0" r="r" b="b"/>
              <a:pathLst>
                <a:path w="826" h="1784">
                  <a:moveTo>
                    <a:pt x="334" y="0"/>
                  </a:moveTo>
                  <a:lnTo>
                    <a:pt x="0" y="955"/>
                  </a:lnTo>
                  <a:lnTo>
                    <a:pt x="101" y="1115"/>
                  </a:lnTo>
                  <a:lnTo>
                    <a:pt x="43" y="1227"/>
                  </a:lnTo>
                  <a:lnTo>
                    <a:pt x="242" y="1783"/>
                  </a:lnTo>
                  <a:lnTo>
                    <a:pt x="825" y="1167"/>
                  </a:lnTo>
                  <a:lnTo>
                    <a:pt x="334" y="0"/>
                  </a:lnTo>
                </a:path>
              </a:pathLst>
            </a:custGeom>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65" name="Rectangle 33">
              <a:extLst>
                <a:ext uri="{FF2B5EF4-FFF2-40B4-BE49-F238E27FC236}">
                  <a16:creationId xmlns:a16="http://schemas.microsoft.com/office/drawing/2014/main" id="{3ED5C3CF-D05C-AC6D-3BA7-27C9D4C4A098}"/>
                </a:ext>
              </a:extLst>
            </p:cNvPr>
            <p:cNvSpPr>
              <a:spLocks noChangeArrowheads="1"/>
            </p:cNvSpPr>
            <p:nvPr/>
          </p:nvSpPr>
          <p:spPr bwMode="auto">
            <a:xfrm>
              <a:off x="4354" y="3462"/>
              <a:ext cx="379"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 .</a:t>
              </a:r>
            </a:p>
          </p:txBody>
        </p:sp>
      </p:grpSp>
      <p:sp>
        <p:nvSpPr>
          <p:cNvPr id="18466" name="Rectangle 34">
            <a:extLst>
              <a:ext uri="{FF2B5EF4-FFF2-40B4-BE49-F238E27FC236}">
                <a16:creationId xmlns:a16="http://schemas.microsoft.com/office/drawing/2014/main" id="{FA3A42AB-DFB8-8B65-F0CB-42684F51BBF0}"/>
              </a:ext>
            </a:extLst>
          </p:cNvPr>
          <p:cNvSpPr>
            <a:spLocks noChangeArrowheads="1"/>
          </p:cNvSpPr>
          <p:nvPr/>
        </p:nvSpPr>
        <p:spPr bwMode="auto">
          <a:xfrm>
            <a:off x="6029325" y="912813"/>
            <a:ext cx="2589213" cy="2474912"/>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8467" name="Picture 35">
            <a:extLst>
              <a:ext uri="{FF2B5EF4-FFF2-40B4-BE49-F238E27FC236}">
                <a16:creationId xmlns:a16="http://schemas.microsoft.com/office/drawing/2014/main" id="{5A226A71-3937-1A3B-ED08-072E4E6A8A3B}"/>
              </a:ext>
            </a:extLst>
          </p:cNvPr>
          <p:cNvPicPr>
            <a:picLocks noChangeArrowheads="1"/>
          </p:cNvPicPr>
          <p:nvPr/>
        </p:nvPicPr>
        <p:blipFill>
          <a:blip r:embed="rId7">
            <a:extLst>
              <a:ext uri="{28A0092B-C50C-407E-A947-70E740481C1C}">
                <a14:useLocalDpi xmlns:a14="http://schemas.microsoft.com/office/drawing/2010/main" val="0"/>
              </a:ext>
            </a:extLst>
          </a:blip>
          <a:srcRect l="50790" b="42133"/>
          <a:stretch>
            <a:fillRect/>
          </a:stretch>
        </p:blipFill>
        <p:spPr bwMode="auto">
          <a:xfrm>
            <a:off x="6342063" y="1416050"/>
            <a:ext cx="2119312" cy="19034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468" name="Oval 36">
            <a:extLst>
              <a:ext uri="{FF2B5EF4-FFF2-40B4-BE49-F238E27FC236}">
                <a16:creationId xmlns:a16="http://schemas.microsoft.com/office/drawing/2014/main" id="{D6437DDA-0033-09D8-1B43-75FAA0531BFF}"/>
              </a:ext>
            </a:extLst>
          </p:cNvPr>
          <p:cNvSpPr>
            <a:spLocks noChangeArrowheads="1"/>
          </p:cNvSpPr>
          <p:nvPr/>
        </p:nvSpPr>
        <p:spPr bwMode="auto">
          <a:xfrm>
            <a:off x="6864350" y="895350"/>
            <a:ext cx="1874838" cy="858838"/>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69" name="Rectangle 37">
            <a:extLst>
              <a:ext uri="{FF2B5EF4-FFF2-40B4-BE49-F238E27FC236}">
                <a16:creationId xmlns:a16="http://schemas.microsoft.com/office/drawing/2014/main" id="{5557FDB9-C4DA-CFC1-AF00-B15EC7F24A35}"/>
              </a:ext>
            </a:extLst>
          </p:cNvPr>
          <p:cNvSpPr>
            <a:spLocks noChangeArrowheads="1"/>
          </p:cNvSpPr>
          <p:nvPr/>
        </p:nvSpPr>
        <p:spPr bwMode="auto">
          <a:xfrm>
            <a:off x="6157913" y="1104900"/>
            <a:ext cx="2251075" cy="3635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800" b="1">
                <a:latin typeface="Arial" panose="020B0604020202020204" pitchFamily="34" charset="0"/>
              </a:rPr>
              <a:t>Number 580625685</a:t>
            </a:r>
          </a:p>
        </p:txBody>
      </p:sp>
      <p:sp>
        <p:nvSpPr>
          <p:cNvPr id="18470" name="Rectangle 38">
            <a:extLst>
              <a:ext uri="{FF2B5EF4-FFF2-40B4-BE49-F238E27FC236}">
                <a16:creationId xmlns:a16="http://schemas.microsoft.com/office/drawing/2014/main" id="{A049A194-5CAF-9146-E4B9-B2DE3E6532E1}"/>
              </a:ext>
            </a:extLst>
          </p:cNvPr>
          <p:cNvSpPr>
            <a:spLocks noChangeArrowheads="1"/>
          </p:cNvSpPr>
          <p:nvPr/>
        </p:nvSpPr>
        <p:spPr bwMode="auto">
          <a:xfrm>
            <a:off x="1192213" y="3006725"/>
            <a:ext cx="2941637"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(Number mod 701) </a:t>
            </a:r>
          </a:p>
        </p:txBody>
      </p:sp>
      <p:sp>
        <p:nvSpPr>
          <p:cNvPr id="18471" name="Rectangle 39">
            <a:extLst>
              <a:ext uri="{FF2B5EF4-FFF2-40B4-BE49-F238E27FC236}">
                <a16:creationId xmlns:a16="http://schemas.microsoft.com/office/drawing/2014/main" id="{C9EDB127-EF3D-767F-BEF1-C6C2BBBC7BFA}"/>
              </a:ext>
            </a:extLst>
          </p:cNvPr>
          <p:cNvSpPr>
            <a:spLocks noChangeArrowheads="1"/>
          </p:cNvSpPr>
          <p:nvPr/>
        </p:nvSpPr>
        <p:spPr bwMode="auto">
          <a:xfrm>
            <a:off x="619125" y="3903663"/>
            <a:ext cx="6437313" cy="5159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800">
                <a:latin typeface="Monotype Corsiva" panose="03010101010201010101" pitchFamily="66" charset="0"/>
              </a:rPr>
              <a:t>What is (580625685 % 701)  ? </a:t>
            </a:r>
          </a:p>
        </p:txBody>
      </p:sp>
      <p:sp>
        <p:nvSpPr>
          <p:cNvPr id="2" name="Slide Number Placeholder 1">
            <a:extLst>
              <a:ext uri="{FF2B5EF4-FFF2-40B4-BE49-F238E27FC236}">
                <a16:creationId xmlns:a16="http://schemas.microsoft.com/office/drawing/2014/main" id="{6F881D6D-A3E3-ED98-9B8C-FA38BD01DC89}"/>
              </a:ext>
            </a:extLst>
          </p:cNvPr>
          <p:cNvSpPr>
            <a:spLocks noGrp="1"/>
          </p:cNvSpPr>
          <p:nvPr>
            <p:ph type="sldNum" sz="quarter" idx="12"/>
          </p:nvPr>
        </p:nvSpPr>
        <p:spPr/>
        <p:txBody>
          <a:bodyPr/>
          <a:lstStyle/>
          <a:p>
            <a:fld id="{B3B5D61E-8C2A-42EE-BA4A-B98A506006DA}" type="slidenum">
              <a:rPr lang="en-US" altLang="en-US" smtClean="0"/>
              <a:pPr/>
              <a:t>8</a:t>
            </a:fld>
            <a:endParaRPr lang="en-US" altLang="en-US"/>
          </a:p>
        </p:txBody>
      </p:sp>
    </p:spTree>
  </p:cSld>
  <p:clrMapOvr>
    <a:masterClrMapping/>
  </p:clrMapOvr>
  <p:transition>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a:extLst>
              <a:ext uri="{FF2B5EF4-FFF2-40B4-BE49-F238E27FC236}">
                <a16:creationId xmlns:a16="http://schemas.microsoft.com/office/drawing/2014/main" id="{2A30033F-65BA-E686-52E1-1B07877AC785}"/>
              </a:ext>
            </a:extLst>
          </p:cNvPr>
          <p:cNvSpPr>
            <a:spLocks noGrp="1" noChangeArrowheads="1"/>
          </p:cNvSpPr>
          <p:nvPr>
            <p:ph sz="half" idx="1"/>
          </p:nvPr>
        </p:nvSpPr>
        <p:spPr>
          <a:xfrm>
            <a:off x="685800" y="1981200"/>
            <a:ext cx="4757738" cy="4114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sz="2800"/>
              <a:t>Typical way to create a hash value:</a:t>
            </a:r>
          </a:p>
        </p:txBody>
      </p:sp>
      <p:sp>
        <p:nvSpPr>
          <p:cNvPr id="20484" name="Rectangle 4">
            <a:extLst>
              <a:ext uri="{FF2B5EF4-FFF2-40B4-BE49-F238E27FC236}">
                <a16:creationId xmlns:a16="http://schemas.microsoft.com/office/drawing/2014/main" id="{86914D77-5118-0F1A-0B71-D60507B1EAC8}"/>
              </a:ext>
            </a:extLst>
          </p:cNvPr>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5" name="Line 5">
            <a:extLst>
              <a:ext uri="{FF2B5EF4-FFF2-40B4-BE49-F238E27FC236}">
                <a16:creationId xmlns:a16="http://schemas.microsoft.com/office/drawing/2014/main" id="{1D610C2C-986F-A3AC-C7DD-61BEE2B7C412}"/>
              </a:ext>
            </a:extLst>
          </p:cNvPr>
          <p:cNvSpPr>
            <a:spLocks noChangeShapeType="1"/>
          </p:cNvSpPr>
          <p:nvPr/>
        </p:nvSpPr>
        <p:spPr bwMode="auto">
          <a:xfrm>
            <a:off x="1752600" y="5338763"/>
            <a:ext cx="0"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86" name="Line 6">
            <a:extLst>
              <a:ext uri="{FF2B5EF4-FFF2-40B4-BE49-F238E27FC236}">
                <a16:creationId xmlns:a16="http://schemas.microsoft.com/office/drawing/2014/main" id="{7E1846AD-2FB4-B437-31CE-8057F7DB7CE4}"/>
              </a:ext>
            </a:extLst>
          </p:cNvPr>
          <p:cNvSpPr>
            <a:spLocks noChangeShapeType="1"/>
          </p:cNvSpPr>
          <p:nvPr/>
        </p:nvSpPr>
        <p:spPr bwMode="auto">
          <a:xfrm>
            <a:off x="2667000" y="5338763"/>
            <a:ext cx="0"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87" name="Line 7">
            <a:extLst>
              <a:ext uri="{FF2B5EF4-FFF2-40B4-BE49-F238E27FC236}">
                <a16:creationId xmlns:a16="http://schemas.microsoft.com/office/drawing/2014/main" id="{ADB013CD-13C3-C874-66FA-495A014DEBAB}"/>
              </a:ext>
            </a:extLst>
          </p:cNvPr>
          <p:cNvSpPr>
            <a:spLocks noChangeShapeType="1"/>
          </p:cNvSpPr>
          <p:nvPr/>
        </p:nvSpPr>
        <p:spPr bwMode="auto">
          <a:xfrm>
            <a:off x="3579813" y="5338763"/>
            <a:ext cx="1587" cy="7921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88" name="Line 8">
            <a:extLst>
              <a:ext uri="{FF2B5EF4-FFF2-40B4-BE49-F238E27FC236}">
                <a16:creationId xmlns:a16="http://schemas.microsoft.com/office/drawing/2014/main" id="{D1CC2318-09EA-CE86-90D0-29E3F4582EA1}"/>
              </a:ext>
            </a:extLst>
          </p:cNvPr>
          <p:cNvSpPr>
            <a:spLocks noChangeShapeType="1"/>
          </p:cNvSpPr>
          <p:nvPr/>
        </p:nvSpPr>
        <p:spPr bwMode="auto">
          <a:xfrm>
            <a:off x="4495800" y="5341938"/>
            <a:ext cx="0" cy="7842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89" name="Line 9">
            <a:extLst>
              <a:ext uri="{FF2B5EF4-FFF2-40B4-BE49-F238E27FC236}">
                <a16:creationId xmlns:a16="http://schemas.microsoft.com/office/drawing/2014/main" id="{3A2F5175-3026-77A3-48A5-F1BA03DE1EB0}"/>
              </a:ext>
            </a:extLst>
          </p:cNvPr>
          <p:cNvSpPr>
            <a:spLocks noChangeShapeType="1"/>
          </p:cNvSpPr>
          <p:nvPr/>
        </p:nvSpPr>
        <p:spPr bwMode="auto">
          <a:xfrm>
            <a:off x="5410200" y="5341938"/>
            <a:ext cx="0" cy="7842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90" name="Line 10">
            <a:extLst>
              <a:ext uri="{FF2B5EF4-FFF2-40B4-BE49-F238E27FC236}">
                <a16:creationId xmlns:a16="http://schemas.microsoft.com/office/drawing/2014/main" id="{1539B29F-A356-23F0-7EDD-9E52F4E40691}"/>
              </a:ext>
            </a:extLst>
          </p:cNvPr>
          <p:cNvSpPr>
            <a:spLocks noChangeShapeType="1"/>
          </p:cNvSpPr>
          <p:nvPr/>
        </p:nvSpPr>
        <p:spPr bwMode="auto">
          <a:xfrm>
            <a:off x="6324600" y="5337175"/>
            <a:ext cx="0" cy="7937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91" name="Rectangle 11">
            <a:extLst>
              <a:ext uri="{FF2B5EF4-FFF2-40B4-BE49-F238E27FC236}">
                <a16:creationId xmlns:a16="http://schemas.microsoft.com/office/drawing/2014/main" id="{0E491794-A532-D100-BAA3-A9104D506C8F}"/>
              </a:ext>
            </a:extLst>
          </p:cNvPr>
          <p:cNvSpPr>
            <a:spLocks noChangeArrowheads="1"/>
          </p:cNvSpPr>
          <p:nvPr/>
        </p:nvSpPr>
        <p:spPr bwMode="auto">
          <a:xfrm>
            <a:off x="962025"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[ 0 ]</a:t>
            </a:r>
          </a:p>
        </p:txBody>
      </p:sp>
      <p:sp>
        <p:nvSpPr>
          <p:cNvPr id="20492" name="Rectangle 12">
            <a:extLst>
              <a:ext uri="{FF2B5EF4-FFF2-40B4-BE49-F238E27FC236}">
                <a16:creationId xmlns:a16="http://schemas.microsoft.com/office/drawing/2014/main" id="{2F89436C-8779-5425-95CE-0448A1429FAE}"/>
              </a:ext>
            </a:extLst>
          </p:cNvPr>
          <p:cNvSpPr>
            <a:spLocks noChangeArrowheads="1"/>
          </p:cNvSpPr>
          <p:nvPr/>
        </p:nvSpPr>
        <p:spPr bwMode="auto">
          <a:xfrm>
            <a:off x="1822450"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[ 1 ]</a:t>
            </a:r>
          </a:p>
        </p:txBody>
      </p:sp>
      <p:sp>
        <p:nvSpPr>
          <p:cNvPr id="20493" name="Rectangle 13">
            <a:extLst>
              <a:ext uri="{FF2B5EF4-FFF2-40B4-BE49-F238E27FC236}">
                <a16:creationId xmlns:a16="http://schemas.microsoft.com/office/drawing/2014/main" id="{3A7ECA29-93CB-182D-09B4-06289F40C476}"/>
              </a:ext>
            </a:extLst>
          </p:cNvPr>
          <p:cNvSpPr>
            <a:spLocks noChangeArrowheads="1"/>
          </p:cNvSpPr>
          <p:nvPr/>
        </p:nvSpPr>
        <p:spPr bwMode="auto">
          <a:xfrm>
            <a:off x="2736850" y="4878388"/>
            <a:ext cx="7223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[ 2 ]</a:t>
            </a:r>
          </a:p>
        </p:txBody>
      </p:sp>
      <p:sp>
        <p:nvSpPr>
          <p:cNvPr id="20494" name="Rectangle 14">
            <a:extLst>
              <a:ext uri="{FF2B5EF4-FFF2-40B4-BE49-F238E27FC236}">
                <a16:creationId xmlns:a16="http://schemas.microsoft.com/office/drawing/2014/main" id="{E4BB3233-F4F6-EE10-298C-4B56EDBCD102}"/>
              </a:ext>
            </a:extLst>
          </p:cNvPr>
          <p:cNvSpPr>
            <a:spLocks noChangeArrowheads="1"/>
          </p:cNvSpPr>
          <p:nvPr/>
        </p:nvSpPr>
        <p:spPr bwMode="auto">
          <a:xfrm>
            <a:off x="361791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[ 3 ]</a:t>
            </a:r>
          </a:p>
        </p:txBody>
      </p:sp>
      <p:sp>
        <p:nvSpPr>
          <p:cNvPr id="20495" name="Rectangle 15">
            <a:extLst>
              <a:ext uri="{FF2B5EF4-FFF2-40B4-BE49-F238E27FC236}">
                <a16:creationId xmlns:a16="http://schemas.microsoft.com/office/drawing/2014/main" id="{3A37AB91-4BCD-4BB5-09D3-E5D5269044D2}"/>
              </a:ext>
            </a:extLst>
          </p:cNvPr>
          <p:cNvSpPr>
            <a:spLocks noChangeArrowheads="1"/>
          </p:cNvSpPr>
          <p:nvPr/>
        </p:nvSpPr>
        <p:spPr bwMode="auto">
          <a:xfrm>
            <a:off x="453231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[ 4 ]</a:t>
            </a:r>
          </a:p>
        </p:txBody>
      </p:sp>
      <p:sp>
        <p:nvSpPr>
          <p:cNvPr id="20496" name="Rectangle 16">
            <a:extLst>
              <a:ext uri="{FF2B5EF4-FFF2-40B4-BE49-F238E27FC236}">
                <a16:creationId xmlns:a16="http://schemas.microsoft.com/office/drawing/2014/main" id="{04688A21-AC98-FB5D-B9A5-400BD9865AF0}"/>
              </a:ext>
            </a:extLst>
          </p:cNvPr>
          <p:cNvSpPr>
            <a:spLocks noChangeArrowheads="1"/>
          </p:cNvSpPr>
          <p:nvPr/>
        </p:nvSpPr>
        <p:spPr bwMode="auto">
          <a:xfrm>
            <a:off x="5503863" y="4878388"/>
            <a:ext cx="722312"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latin typeface="Arial" panose="020B0604020202020204" pitchFamily="34" charset="0"/>
              </a:rPr>
              <a:t>[ 5 ]</a:t>
            </a:r>
          </a:p>
        </p:txBody>
      </p:sp>
      <p:sp>
        <p:nvSpPr>
          <p:cNvPr id="20497" name="Rectangle 17">
            <a:extLst>
              <a:ext uri="{FF2B5EF4-FFF2-40B4-BE49-F238E27FC236}">
                <a16:creationId xmlns:a16="http://schemas.microsoft.com/office/drawing/2014/main" id="{9051298E-EE29-800A-6732-826F465115D6}"/>
              </a:ext>
            </a:extLst>
          </p:cNvPr>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8" name="Rectangle 18">
            <a:extLst>
              <a:ext uri="{FF2B5EF4-FFF2-40B4-BE49-F238E27FC236}">
                <a16:creationId xmlns:a16="http://schemas.microsoft.com/office/drawing/2014/main" id="{C64FE61A-8288-ACEE-8D33-E77AEC52FCF5}"/>
              </a:ext>
            </a:extLst>
          </p:cNvPr>
          <p:cNvSpPr>
            <a:spLocks noChangeArrowheads="1"/>
          </p:cNvSpPr>
          <p:nvPr/>
        </p:nvSpPr>
        <p:spPr bwMode="auto">
          <a:xfrm>
            <a:off x="7826375" y="4881563"/>
            <a:ext cx="977900"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[ 700]</a:t>
            </a:r>
          </a:p>
        </p:txBody>
      </p:sp>
      <p:grpSp>
        <p:nvGrpSpPr>
          <p:cNvPr id="20499" name="Group 19">
            <a:extLst>
              <a:ext uri="{FF2B5EF4-FFF2-40B4-BE49-F238E27FC236}">
                <a16:creationId xmlns:a16="http://schemas.microsoft.com/office/drawing/2014/main" id="{66B3B7FA-0818-349F-222C-B41C309B109F}"/>
              </a:ext>
            </a:extLst>
          </p:cNvPr>
          <p:cNvGrpSpPr>
            <a:grpSpLocks/>
          </p:cNvGrpSpPr>
          <p:nvPr/>
        </p:nvGrpSpPr>
        <p:grpSpPr bwMode="auto">
          <a:xfrm>
            <a:off x="4598988" y="5475288"/>
            <a:ext cx="671512" cy="519112"/>
            <a:chOff x="2897" y="3449"/>
            <a:chExt cx="423" cy="327"/>
          </a:xfrm>
        </p:grpSpPr>
        <p:sp>
          <p:nvSpPr>
            <p:cNvPr id="20500" name="Rectangle 20">
              <a:extLst>
                <a:ext uri="{FF2B5EF4-FFF2-40B4-BE49-F238E27FC236}">
                  <a16:creationId xmlns:a16="http://schemas.microsoft.com/office/drawing/2014/main" id="{2B38DE15-C359-98BD-6CF9-002E72FC6ED5}"/>
                </a:ext>
              </a:extLst>
            </p:cNvPr>
            <p:cNvSpPr>
              <a:spLocks noChangeArrowheads="1"/>
            </p:cNvSpPr>
            <p:nvPr/>
          </p:nvSpPr>
          <p:spPr bwMode="auto">
            <a:xfrm>
              <a:off x="2897" y="3449"/>
              <a:ext cx="423"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506643548</a:t>
              </a:r>
            </a:p>
          </p:txBody>
        </p:sp>
        <p:pic>
          <p:nvPicPr>
            <p:cNvPr id="20501" name="Picture 21">
              <a:extLst>
                <a:ext uri="{FF2B5EF4-FFF2-40B4-BE49-F238E27FC236}">
                  <a16:creationId xmlns:a16="http://schemas.microsoft.com/office/drawing/2014/main" id="{3253E31F-6687-BC53-28E0-DAAFAD43DB17}"/>
                </a:ext>
              </a:extLst>
            </p:cNvPr>
            <p:cNvPicPr>
              <a:picLocks noChangeArrowheads="1"/>
            </p:cNvPicPr>
            <p:nvPr/>
          </p:nvPicPr>
          <p:blipFill>
            <a:blip r:embed="rId3">
              <a:extLst>
                <a:ext uri="{28A0092B-C50C-407E-A947-70E740481C1C}">
                  <a14:useLocalDpi xmlns:a14="http://schemas.microsoft.com/office/drawing/2010/main" val="0"/>
                </a:ext>
              </a:extLst>
            </a:blip>
            <a:srcRect r="35910" b="42465"/>
            <a:stretch>
              <a:fillRect/>
            </a:stretch>
          </p:blipFill>
          <p:spPr bwMode="auto">
            <a:xfrm>
              <a:off x="2945" y="3524"/>
              <a:ext cx="257" cy="25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20502" name="Group 22">
            <a:extLst>
              <a:ext uri="{FF2B5EF4-FFF2-40B4-BE49-F238E27FC236}">
                <a16:creationId xmlns:a16="http://schemas.microsoft.com/office/drawing/2014/main" id="{DD44B7C2-A918-5548-9FCB-67EE5D9840B7}"/>
              </a:ext>
            </a:extLst>
          </p:cNvPr>
          <p:cNvGrpSpPr>
            <a:grpSpLocks/>
          </p:cNvGrpSpPr>
          <p:nvPr/>
        </p:nvGrpSpPr>
        <p:grpSpPr bwMode="auto">
          <a:xfrm>
            <a:off x="2822575" y="5449888"/>
            <a:ext cx="671513" cy="569912"/>
            <a:chOff x="1778" y="3433"/>
            <a:chExt cx="423" cy="359"/>
          </a:xfrm>
        </p:grpSpPr>
        <p:sp>
          <p:nvSpPr>
            <p:cNvPr id="20503" name="Rectangle 23">
              <a:extLst>
                <a:ext uri="{FF2B5EF4-FFF2-40B4-BE49-F238E27FC236}">
                  <a16:creationId xmlns:a16="http://schemas.microsoft.com/office/drawing/2014/main" id="{53E933E2-2D3C-46F1-5B11-21A59895C691}"/>
                </a:ext>
              </a:extLst>
            </p:cNvPr>
            <p:cNvSpPr>
              <a:spLocks noChangeArrowheads="1"/>
            </p:cNvSpPr>
            <p:nvPr/>
          </p:nvSpPr>
          <p:spPr bwMode="auto">
            <a:xfrm>
              <a:off x="1778" y="3433"/>
              <a:ext cx="423"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233667136</a:t>
              </a:r>
            </a:p>
          </p:txBody>
        </p:sp>
        <p:pic>
          <p:nvPicPr>
            <p:cNvPr id="20504" name="Picture 24">
              <a:extLst>
                <a:ext uri="{FF2B5EF4-FFF2-40B4-BE49-F238E27FC236}">
                  <a16:creationId xmlns:a16="http://schemas.microsoft.com/office/drawing/2014/main" id="{4A77A6E2-2AED-477A-A478-D97CEEC7F8FA}"/>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6" y="3488"/>
              <a:ext cx="327" cy="3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20505" name="Group 25">
            <a:extLst>
              <a:ext uri="{FF2B5EF4-FFF2-40B4-BE49-F238E27FC236}">
                <a16:creationId xmlns:a16="http://schemas.microsoft.com/office/drawing/2014/main" id="{234A0588-8E78-88BD-811B-746B02F58A9D}"/>
              </a:ext>
            </a:extLst>
          </p:cNvPr>
          <p:cNvGrpSpPr>
            <a:grpSpLocks/>
          </p:cNvGrpSpPr>
          <p:nvPr/>
        </p:nvGrpSpPr>
        <p:grpSpPr bwMode="auto">
          <a:xfrm>
            <a:off x="1906588" y="5445125"/>
            <a:ext cx="619125" cy="577850"/>
            <a:chOff x="1201" y="3430"/>
            <a:chExt cx="390" cy="364"/>
          </a:xfrm>
        </p:grpSpPr>
        <p:sp>
          <p:nvSpPr>
            <p:cNvPr id="20506" name="Rectangle 26">
              <a:extLst>
                <a:ext uri="{FF2B5EF4-FFF2-40B4-BE49-F238E27FC236}">
                  <a16:creationId xmlns:a16="http://schemas.microsoft.com/office/drawing/2014/main" id="{636ADEB4-AAAF-9D1F-C195-7233806B0C0B}"/>
                </a:ext>
              </a:extLst>
            </p:cNvPr>
            <p:cNvSpPr>
              <a:spLocks noChangeArrowheads="1"/>
            </p:cNvSpPr>
            <p:nvPr/>
          </p:nvSpPr>
          <p:spPr bwMode="auto">
            <a:xfrm>
              <a:off x="1201" y="3430"/>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281942902</a:t>
              </a:r>
            </a:p>
          </p:txBody>
        </p:sp>
        <p:pic>
          <p:nvPicPr>
            <p:cNvPr id="20507" name="Picture 27">
              <a:extLst>
                <a:ext uri="{FF2B5EF4-FFF2-40B4-BE49-F238E27FC236}">
                  <a16:creationId xmlns:a16="http://schemas.microsoft.com/office/drawing/2014/main" id="{7189B31C-2E15-4448-C4DB-189259C90363}"/>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 y="3493"/>
              <a:ext cx="335" cy="30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20508" name="Group 28">
            <a:extLst>
              <a:ext uri="{FF2B5EF4-FFF2-40B4-BE49-F238E27FC236}">
                <a16:creationId xmlns:a16="http://schemas.microsoft.com/office/drawing/2014/main" id="{59D6A46B-0ADB-7F2C-1681-2453EDE462B6}"/>
              </a:ext>
            </a:extLst>
          </p:cNvPr>
          <p:cNvGrpSpPr>
            <a:grpSpLocks/>
          </p:cNvGrpSpPr>
          <p:nvPr/>
        </p:nvGrpSpPr>
        <p:grpSpPr bwMode="auto">
          <a:xfrm>
            <a:off x="7764463" y="5480050"/>
            <a:ext cx="727075" cy="508000"/>
            <a:chOff x="4891" y="3452"/>
            <a:chExt cx="458" cy="320"/>
          </a:xfrm>
        </p:grpSpPr>
        <p:sp>
          <p:nvSpPr>
            <p:cNvPr id="20509" name="Rectangle 29">
              <a:extLst>
                <a:ext uri="{FF2B5EF4-FFF2-40B4-BE49-F238E27FC236}">
                  <a16:creationId xmlns:a16="http://schemas.microsoft.com/office/drawing/2014/main" id="{C1DA82D1-C700-D7B9-494A-6677201EEA9C}"/>
                </a:ext>
              </a:extLst>
            </p:cNvPr>
            <p:cNvSpPr>
              <a:spLocks noChangeArrowheads="1"/>
            </p:cNvSpPr>
            <p:nvPr/>
          </p:nvSpPr>
          <p:spPr bwMode="auto">
            <a:xfrm>
              <a:off x="4928" y="3452"/>
              <a:ext cx="390" cy="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3813" tIns="11113" rIns="23813" bIns="11113">
              <a:spAutoFit/>
            </a:bodyPr>
            <a:lstStyle>
              <a:lvl1pPr defTabSz="57150">
                <a:defRPr sz="2400">
                  <a:solidFill>
                    <a:schemeClr val="tx1"/>
                  </a:solidFill>
                  <a:latin typeface="Times New Roman" panose="02020603050405020304" pitchFamily="18" charset="0"/>
                </a:defRPr>
              </a:lvl1pPr>
              <a:lvl2pPr marL="114300" defTabSz="57150">
                <a:defRPr sz="2400">
                  <a:solidFill>
                    <a:schemeClr val="tx1"/>
                  </a:solidFill>
                  <a:latin typeface="Times New Roman" panose="02020603050405020304" pitchFamily="18" charset="0"/>
                </a:defRPr>
              </a:lvl2pPr>
              <a:lvl3pPr marL="228600" defTabSz="57150">
                <a:defRPr sz="2400">
                  <a:solidFill>
                    <a:schemeClr val="tx1"/>
                  </a:solidFill>
                  <a:latin typeface="Times New Roman" panose="02020603050405020304" pitchFamily="18" charset="0"/>
                </a:defRPr>
              </a:lvl3pPr>
              <a:lvl4pPr marL="342900" defTabSz="57150">
                <a:defRPr sz="2400">
                  <a:solidFill>
                    <a:schemeClr val="tx1"/>
                  </a:solidFill>
                  <a:latin typeface="Times New Roman" panose="02020603050405020304" pitchFamily="18" charset="0"/>
                </a:defRPr>
              </a:lvl4pPr>
              <a:lvl5pPr marL="457200" defTabSz="57150">
                <a:defRPr sz="2400">
                  <a:solidFill>
                    <a:schemeClr val="tx1"/>
                  </a:solidFill>
                  <a:latin typeface="Times New Roman" panose="02020603050405020304" pitchFamily="18" charset="0"/>
                </a:defRPr>
              </a:lvl5pPr>
              <a:lvl6pPr marL="914400" defTabSz="57150" fontAlgn="base">
                <a:spcBef>
                  <a:spcPct val="0"/>
                </a:spcBef>
                <a:spcAft>
                  <a:spcPct val="0"/>
                </a:spcAft>
                <a:defRPr sz="2400">
                  <a:solidFill>
                    <a:schemeClr val="tx1"/>
                  </a:solidFill>
                  <a:latin typeface="Times New Roman" panose="02020603050405020304" pitchFamily="18" charset="0"/>
                </a:defRPr>
              </a:lvl6pPr>
              <a:lvl7pPr marL="1371600" defTabSz="57150" fontAlgn="base">
                <a:spcBef>
                  <a:spcPct val="0"/>
                </a:spcBef>
                <a:spcAft>
                  <a:spcPct val="0"/>
                </a:spcAft>
                <a:defRPr sz="2400">
                  <a:solidFill>
                    <a:schemeClr val="tx1"/>
                  </a:solidFill>
                  <a:latin typeface="Times New Roman" panose="02020603050405020304" pitchFamily="18" charset="0"/>
                </a:defRPr>
              </a:lvl7pPr>
              <a:lvl8pPr marL="1828800" defTabSz="57150" fontAlgn="base">
                <a:spcBef>
                  <a:spcPct val="0"/>
                </a:spcBef>
                <a:spcAft>
                  <a:spcPct val="0"/>
                </a:spcAft>
                <a:defRPr sz="2400">
                  <a:solidFill>
                    <a:schemeClr val="tx1"/>
                  </a:solidFill>
                  <a:latin typeface="Times New Roman" panose="02020603050405020304" pitchFamily="18" charset="0"/>
                </a:defRPr>
              </a:lvl8pPr>
              <a:lvl9pPr marL="2286000" defTabSz="5715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500" b="1">
                  <a:latin typeface="Arial" panose="020B0604020202020204" pitchFamily="34" charset="0"/>
                </a:rPr>
                <a:t>Number 155778322</a:t>
              </a:r>
            </a:p>
          </p:txBody>
        </p:sp>
        <p:pic>
          <p:nvPicPr>
            <p:cNvPr id="20510" name="Picture 30">
              <a:extLst>
                <a:ext uri="{FF2B5EF4-FFF2-40B4-BE49-F238E27FC236}">
                  <a16:creationId xmlns:a16="http://schemas.microsoft.com/office/drawing/2014/main" id="{378F30B9-6FEF-F9C9-752F-D3DD66E0CF03}"/>
                </a:ext>
              </a:extLst>
            </p:cNvPr>
            <p:cNvPicPr>
              <a:picLocks noChangeArrowheads="1"/>
            </p:cNvPicPr>
            <p:nvPr/>
          </p:nvPicPr>
          <p:blipFill>
            <a:blip r:embed="rId6">
              <a:extLst>
                <a:ext uri="{28A0092B-C50C-407E-A947-70E740481C1C}">
                  <a14:useLocalDpi xmlns:a14="http://schemas.microsoft.com/office/drawing/2010/main" val="0"/>
                </a:ext>
              </a:extLst>
            </a:blip>
            <a:srcRect b="53265"/>
            <a:stretch>
              <a:fillRect/>
            </a:stretch>
          </p:blipFill>
          <p:spPr bwMode="auto">
            <a:xfrm>
              <a:off x="4891" y="3500"/>
              <a:ext cx="458" cy="27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20511" name="Group 31">
            <a:extLst>
              <a:ext uri="{FF2B5EF4-FFF2-40B4-BE49-F238E27FC236}">
                <a16:creationId xmlns:a16="http://schemas.microsoft.com/office/drawing/2014/main" id="{5CFFB0D2-F41C-0ABF-93B3-4FCD72181DB7}"/>
              </a:ext>
            </a:extLst>
          </p:cNvPr>
          <p:cNvGrpSpPr>
            <a:grpSpLocks/>
          </p:cNvGrpSpPr>
          <p:nvPr/>
        </p:nvGrpSpPr>
        <p:grpSpPr bwMode="auto">
          <a:xfrm>
            <a:off x="6596063" y="4014788"/>
            <a:ext cx="1311275" cy="2832100"/>
            <a:chOff x="4155" y="2529"/>
            <a:chExt cx="826" cy="1784"/>
          </a:xfrm>
        </p:grpSpPr>
        <p:sp useBgFill="1">
          <p:nvSpPr>
            <p:cNvPr id="20512" name="Freeform 32">
              <a:extLst>
                <a:ext uri="{FF2B5EF4-FFF2-40B4-BE49-F238E27FC236}">
                  <a16:creationId xmlns:a16="http://schemas.microsoft.com/office/drawing/2014/main" id="{B4BC09B6-D9BA-B7B0-D84E-E208D08D2734}"/>
                </a:ext>
              </a:extLst>
            </p:cNvPr>
            <p:cNvSpPr>
              <a:spLocks/>
            </p:cNvSpPr>
            <p:nvPr/>
          </p:nvSpPr>
          <p:spPr bwMode="auto">
            <a:xfrm>
              <a:off x="4155" y="2529"/>
              <a:ext cx="826" cy="1784"/>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Lst>
              <a:ahLst/>
              <a:cxnLst>
                <a:cxn ang="0">
                  <a:pos x="T0" y="T1"/>
                </a:cxn>
                <a:cxn ang="0">
                  <a:pos x="T2" y="T3"/>
                </a:cxn>
                <a:cxn ang="0">
                  <a:pos x="T4" y="T5"/>
                </a:cxn>
                <a:cxn ang="0">
                  <a:pos x="T6" y="T7"/>
                </a:cxn>
                <a:cxn ang="0">
                  <a:pos x="T8" y="T9"/>
                </a:cxn>
                <a:cxn ang="0">
                  <a:pos x="T10" y="T11"/>
                </a:cxn>
                <a:cxn ang="0">
                  <a:pos x="T12" y="T13"/>
                </a:cxn>
              </a:cxnLst>
              <a:rect l="0" t="0" r="r" b="b"/>
              <a:pathLst>
                <a:path w="826" h="1784">
                  <a:moveTo>
                    <a:pt x="334" y="0"/>
                  </a:moveTo>
                  <a:lnTo>
                    <a:pt x="0" y="955"/>
                  </a:lnTo>
                  <a:lnTo>
                    <a:pt x="101" y="1115"/>
                  </a:lnTo>
                  <a:lnTo>
                    <a:pt x="43" y="1227"/>
                  </a:lnTo>
                  <a:lnTo>
                    <a:pt x="242" y="1783"/>
                  </a:lnTo>
                  <a:lnTo>
                    <a:pt x="825" y="1167"/>
                  </a:lnTo>
                  <a:lnTo>
                    <a:pt x="334" y="0"/>
                  </a:lnTo>
                </a:path>
              </a:pathLst>
            </a:custGeom>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13" name="Rectangle 33">
              <a:extLst>
                <a:ext uri="{FF2B5EF4-FFF2-40B4-BE49-F238E27FC236}">
                  <a16:creationId xmlns:a16="http://schemas.microsoft.com/office/drawing/2014/main" id="{08FD45D9-FB3C-3B6D-7197-60F267071DAB}"/>
                </a:ext>
              </a:extLst>
            </p:cNvPr>
            <p:cNvSpPr>
              <a:spLocks noChangeArrowheads="1"/>
            </p:cNvSpPr>
            <p:nvPr/>
          </p:nvSpPr>
          <p:spPr bwMode="auto">
            <a:xfrm>
              <a:off x="4354" y="3462"/>
              <a:ext cx="379"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 . .</a:t>
              </a:r>
            </a:p>
          </p:txBody>
        </p:sp>
      </p:grpSp>
      <p:sp>
        <p:nvSpPr>
          <p:cNvPr id="20514" name="Rectangle 34">
            <a:extLst>
              <a:ext uri="{FF2B5EF4-FFF2-40B4-BE49-F238E27FC236}">
                <a16:creationId xmlns:a16="http://schemas.microsoft.com/office/drawing/2014/main" id="{1E827734-4E3B-040F-99A8-23EE4360FB92}"/>
              </a:ext>
            </a:extLst>
          </p:cNvPr>
          <p:cNvSpPr>
            <a:spLocks noChangeArrowheads="1"/>
          </p:cNvSpPr>
          <p:nvPr/>
        </p:nvSpPr>
        <p:spPr bwMode="auto">
          <a:xfrm>
            <a:off x="6029325" y="912813"/>
            <a:ext cx="2589213" cy="2474912"/>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0515" name="Picture 35">
            <a:extLst>
              <a:ext uri="{FF2B5EF4-FFF2-40B4-BE49-F238E27FC236}">
                <a16:creationId xmlns:a16="http://schemas.microsoft.com/office/drawing/2014/main" id="{EAE49A5C-C4E9-CFAC-7CDB-55C2B9574FA4}"/>
              </a:ext>
            </a:extLst>
          </p:cNvPr>
          <p:cNvPicPr>
            <a:picLocks noChangeArrowheads="1"/>
          </p:cNvPicPr>
          <p:nvPr/>
        </p:nvPicPr>
        <p:blipFill>
          <a:blip r:embed="rId7">
            <a:extLst>
              <a:ext uri="{28A0092B-C50C-407E-A947-70E740481C1C}">
                <a14:useLocalDpi xmlns:a14="http://schemas.microsoft.com/office/drawing/2010/main" val="0"/>
              </a:ext>
            </a:extLst>
          </a:blip>
          <a:srcRect l="50790" b="42133"/>
          <a:stretch>
            <a:fillRect/>
          </a:stretch>
        </p:blipFill>
        <p:spPr bwMode="auto">
          <a:xfrm>
            <a:off x="6342063" y="1416050"/>
            <a:ext cx="2119312" cy="19034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16" name="Oval 36">
            <a:extLst>
              <a:ext uri="{FF2B5EF4-FFF2-40B4-BE49-F238E27FC236}">
                <a16:creationId xmlns:a16="http://schemas.microsoft.com/office/drawing/2014/main" id="{F8D58ECC-3A4B-B138-37C4-7F2460EC2630}"/>
              </a:ext>
            </a:extLst>
          </p:cNvPr>
          <p:cNvSpPr>
            <a:spLocks noChangeArrowheads="1"/>
          </p:cNvSpPr>
          <p:nvPr/>
        </p:nvSpPr>
        <p:spPr bwMode="auto">
          <a:xfrm>
            <a:off x="6864350" y="895350"/>
            <a:ext cx="1874838" cy="858838"/>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17" name="Rectangle 37">
            <a:extLst>
              <a:ext uri="{FF2B5EF4-FFF2-40B4-BE49-F238E27FC236}">
                <a16:creationId xmlns:a16="http://schemas.microsoft.com/office/drawing/2014/main" id="{3F4A7194-5E6B-571A-05F1-F59207080F41}"/>
              </a:ext>
            </a:extLst>
          </p:cNvPr>
          <p:cNvSpPr>
            <a:spLocks noChangeArrowheads="1"/>
          </p:cNvSpPr>
          <p:nvPr/>
        </p:nvSpPr>
        <p:spPr bwMode="auto">
          <a:xfrm>
            <a:off x="6157913" y="1104900"/>
            <a:ext cx="2251075" cy="3635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800" b="1">
                <a:latin typeface="Arial" panose="020B0604020202020204" pitchFamily="34" charset="0"/>
              </a:rPr>
              <a:t>Number 580625685</a:t>
            </a:r>
          </a:p>
        </p:txBody>
      </p:sp>
      <p:sp>
        <p:nvSpPr>
          <p:cNvPr id="20518" name="Rectangle 38">
            <a:extLst>
              <a:ext uri="{FF2B5EF4-FFF2-40B4-BE49-F238E27FC236}">
                <a16:creationId xmlns:a16="http://schemas.microsoft.com/office/drawing/2014/main" id="{873E4BEE-293F-F243-A5A1-4DFA5821348C}"/>
              </a:ext>
            </a:extLst>
          </p:cNvPr>
          <p:cNvSpPr>
            <a:spLocks noChangeArrowheads="1"/>
          </p:cNvSpPr>
          <p:nvPr/>
        </p:nvSpPr>
        <p:spPr bwMode="auto">
          <a:xfrm>
            <a:off x="1192213" y="3006725"/>
            <a:ext cx="2941637"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latin typeface="Arial" panose="020B0604020202020204" pitchFamily="34" charset="0"/>
              </a:rPr>
              <a:t>(Number mod 701) </a:t>
            </a:r>
          </a:p>
        </p:txBody>
      </p:sp>
      <p:sp>
        <p:nvSpPr>
          <p:cNvPr id="20519" name="Rectangle 39">
            <a:extLst>
              <a:ext uri="{FF2B5EF4-FFF2-40B4-BE49-F238E27FC236}">
                <a16:creationId xmlns:a16="http://schemas.microsoft.com/office/drawing/2014/main" id="{08DE52CD-1F20-D657-18D8-942CDB3553B5}"/>
              </a:ext>
            </a:extLst>
          </p:cNvPr>
          <p:cNvSpPr>
            <a:spLocks noChangeArrowheads="1"/>
          </p:cNvSpPr>
          <p:nvPr/>
        </p:nvSpPr>
        <p:spPr bwMode="auto">
          <a:xfrm>
            <a:off x="619125" y="3735388"/>
            <a:ext cx="6437313" cy="5159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800">
                <a:latin typeface="Monotype Corsiva" panose="03010101010201010101" pitchFamily="66" charset="0"/>
              </a:rPr>
              <a:t>What is (580625685 % 701) ?</a:t>
            </a:r>
          </a:p>
        </p:txBody>
      </p:sp>
      <p:sp>
        <p:nvSpPr>
          <p:cNvPr id="20520" name="AutoShape 40">
            <a:extLst>
              <a:ext uri="{FF2B5EF4-FFF2-40B4-BE49-F238E27FC236}">
                <a16:creationId xmlns:a16="http://schemas.microsoft.com/office/drawing/2014/main" id="{E49FD7F1-6F83-D616-033D-C4531550DA3A}"/>
              </a:ext>
            </a:extLst>
          </p:cNvPr>
          <p:cNvSpPr>
            <a:spLocks noChangeArrowheads="1"/>
          </p:cNvSpPr>
          <p:nvPr/>
        </p:nvSpPr>
        <p:spPr bwMode="auto">
          <a:xfrm rot="10800000" flipH="1">
            <a:off x="7662863" y="3089275"/>
            <a:ext cx="1257300" cy="837407"/>
          </a:xfrm>
          <a:prstGeom prst="wedgeRoundRectCallout">
            <a:avLst>
              <a:gd name="adj1" fmla="val -41671"/>
              <a:gd name="adj2" fmla="val 66667"/>
              <a:gd name="adj3" fmla="val 16667"/>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1" name="Rectangle 41">
            <a:extLst>
              <a:ext uri="{FF2B5EF4-FFF2-40B4-BE49-F238E27FC236}">
                <a16:creationId xmlns:a16="http://schemas.microsoft.com/office/drawing/2014/main" id="{D136BE96-D782-19B0-DDD8-CA0DF0E87430}"/>
              </a:ext>
            </a:extLst>
          </p:cNvPr>
          <p:cNvSpPr>
            <a:spLocks noChangeArrowheads="1"/>
          </p:cNvSpPr>
          <p:nvPr/>
        </p:nvSpPr>
        <p:spPr bwMode="auto">
          <a:xfrm>
            <a:off x="8164513" y="3417888"/>
            <a:ext cx="406400" cy="5762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3200" b="1">
                <a:latin typeface="Arial" panose="020B0604020202020204" pitchFamily="34" charset="0"/>
              </a:rPr>
              <a:t>3</a:t>
            </a:r>
          </a:p>
        </p:txBody>
      </p:sp>
      <p:sp>
        <p:nvSpPr>
          <p:cNvPr id="2" name="Slide Number Placeholder 1">
            <a:extLst>
              <a:ext uri="{FF2B5EF4-FFF2-40B4-BE49-F238E27FC236}">
                <a16:creationId xmlns:a16="http://schemas.microsoft.com/office/drawing/2014/main" id="{D4938F91-E05E-E67A-36A6-7A0BF57CCA49}"/>
              </a:ext>
            </a:extLst>
          </p:cNvPr>
          <p:cNvSpPr>
            <a:spLocks noGrp="1"/>
          </p:cNvSpPr>
          <p:nvPr>
            <p:ph type="sldNum" sz="quarter" idx="12"/>
          </p:nvPr>
        </p:nvSpPr>
        <p:spPr/>
        <p:txBody>
          <a:bodyPr/>
          <a:lstStyle/>
          <a:p>
            <a:fld id="{B3B5D61E-8C2A-42EE-BA4A-B98A506006DA}" type="slidenum">
              <a:rPr lang="en-US" altLang="en-US" smtClean="0"/>
              <a:pPr/>
              <a:t>9</a:t>
            </a:fld>
            <a:endParaRPr lang="en-US" altLang="en-US"/>
          </a:p>
        </p:txBody>
      </p:sp>
    </p:spTree>
  </p:cSld>
  <p:clrMapOvr>
    <a:masterClrMapping/>
  </p:clrMapOvr>
  <p:transition>
    <p:checke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286</TotalTime>
  <Words>3159</Words>
  <Application>Microsoft Office PowerPoint</Application>
  <PresentationFormat>On-screen Show (4:3)</PresentationFormat>
  <Paragraphs>649</Paragraphs>
  <Slides>38</Slides>
  <Notes>26</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38</vt:i4>
      </vt:variant>
    </vt:vector>
  </HeadingPairs>
  <TitlesOfParts>
    <vt:vector size="50" baseType="lpstr">
      <vt:lpstr>Arial</vt:lpstr>
      <vt:lpstr>Calibri</vt:lpstr>
      <vt:lpstr>Cambria</vt:lpstr>
      <vt:lpstr>Century Gothic</vt:lpstr>
      <vt:lpstr>Georgia</vt:lpstr>
      <vt:lpstr>Monotype Corsiva</vt:lpstr>
      <vt:lpstr>Symbol</vt:lpstr>
      <vt:lpstr>Times New Roman</vt:lpstr>
      <vt:lpstr>Wingdings</vt:lpstr>
      <vt:lpstr>Wingdings 3</vt:lpstr>
      <vt:lpstr>Office Theme</vt:lpstr>
      <vt:lpstr>Slice</vt:lpstr>
      <vt:lpstr>PowerPoint Presentation</vt:lpstr>
      <vt:lpstr>PowerPoint Presentation</vt:lpstr>
      <vt:lpstr>What is a Hash Table ?</vt:lpstr>
      <vt:lpstr>What is a Hash Table ?</vt:lpstr>
      <vt:lpstr>What is a Hash Table ?</vt:lpstr>
      <vt:lpstr>What is a Hash Table ?</vt:lpstr>
      <vt:lpstr>Open Address Hashing</vt:lpstr>
      <vt:lpstr>Inserting a New Record</vt:lpstr>
      <vt:lpstr>PowerPoint Presentation</vt:lpstr>
      <vt:lpstr>PowerPoint Presentation</vt:lpstr>
      <vt:lpstr>Inserting a New Record</vt:lpstr>
      <vt:lpstr>Collisions</vt:lpstr>
      <vt:lpstr>Collisions</vt:lpstr>
      <vt:lpstr>Collisions</vt:lpstr>
      <vt:lpstr>Collisions</vt:lpstr>
      <vt:lpstr>Collisions</vt:lpstr>
      <vt:lpstr>Searching for a Key</vt:lpstr>
      <vt:lpstr>PowerPoint Presentation</vt:lpstr>
      <vt:lpstr>PowerPoint Presentation</vt:lpstr>
      <vt:lpstr>PowerPoint Presentation</vt:lpstr>
      <vt:lpstr>PowerPoint Presentation</vt:lpstr>
      <vt:lpstr>PowerPoint Presentation</vt:lpstr>
      <vt:lpstr>Deleting a Record</vt:lpstr>
      <vt:lpstr>Deleting a Record</vt:lpstr>
      <vt:lpstr>Deleting a Record</vt:lpstr>
      <vt:lpstr>Hashing</vt:lpstr>
      <vt:lpstr>Open Address Hashing</vt:lpstr>
      <vt:lpstr>Clustering</vt:lpstr>
      <vt:lpstr>Double Hashing</vt:lpstr>
      <vt:lpstr>Double Hashing</vt:lpstr>
      <vt:lpstr>Chained Hashing</vt:lpstr>
      <vt:lpstr>Chained Hashing</vt:lpstr>
      <vt:lpstr>Time Analysis of Hashing</vt:lpstr>
      <vt:lpstr>Average Search Times</vt:lpstr>
      <vt:lpstr>PowerPoint Presentation</vt:lpstr>
      <vt:lpstr>Summary</vt:lpstr>
      <vt:lpstr>PowerPoint Presentation</vt:lpstr>
      <vt:lpstr>PowerPoint Presentation</vt:lpstr>
    </vt:vector>
  </TitlesOfParts>
  <Company>Boston 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Searching</dc:title>
  <dc:creator>Stan Sclaroff</dc:creator>
  <cp:lastModifiedBy>Waqar Khurshid</cp:lastModifiedBy>
  <cp:revision>28</cp:revision>
  <dcterms:created xsi:type="dcterms:W3CDTF">2000-04-11T12:01:56Z</dcterms:created>
  <dcterms:modified xsi:type="dcterms:W3CDTF">2022-09-11T16:59:34Z</dcterms:modified>
</cp:coreProperties>
</file>