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3" r:id="rId1"/>
    <p:sldMasterId id="2147483779" r:id="rId2"/>
  </p:sldMasterIdLst>
  <p:notesMasterIdLst>
    <p:notesMasterId r:id="rId47"/>
  </p:notesMasterIdLst>
  <p:handoutMasterIdLst>
    <p:handoutMasterId r:id="rId48"/>
  </p:handoutMasterIdLst>
  <p:sldIdLst>
    <p:sldId id="263" r:id="rId3"/>
    <p:sldId id="264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9" r:id="rId13"/>
    <p:sldId id="530" r:id="rId14"/>
    <p:sldId id="531" r:id="rId15"/>
    <p:sldId id="532" r:id="rId16"/>
    <p:sldId id="533" r:id="rId17"/>
    <p:sldId id="552" r:id="rId18"/>
    <p:sldId id="553" r:id="rId19"/>
    <p:sldId id="554" r:id="rId20"/>
    <p:sldId id="629" r:id="rId21"/>
    <p:sldId id="555" r:id="rId22"/>
    <p:sldId id="556" r:id="rId23"/>
    <p:sldId id="557" r:id="rId24"/>
    <p:sldId id="558" r:id="rId25"/>
    <p:sldId id="559" r:id="rId26"/>
    <p:sldId id="560" r:id="rId27"/>
    <p:sldId id="561" r:id="rId28"/>
    <p:sldId id="562" r:id="rId29"/>
    <p:sldId id="563" r:id="rId30"/>
    <p:sldId id="564" r:id="rId31"/>
    <p:sldId id="565" r:id="rId32"/>
    <p:sldId id="566" r:id="rId33"/>
    <p:sldId id="567" r:id="rId34"/>
    <p:sldId id="568" r:id="rId35"/>
    <p:sldId id="569" r:id="rId36"/>
    <p:sldId id="570" r:id="rId37"/>
    <p:sldId id="571" r:id="rId38"/>
    <p:sldId id="572" r:id="rId39"/>
    <p:sldId id="596" r:id="rId40"/>
    <p:sldId id="573" r:id="rId41"/>
    <p:sldId id="577" r:id="rId42"/>
    <p:sldId id="578" r:id="rId43"/>
    <p:sldId id="579" r:id="rId44"/>
    <p:sldId id="415" r:id="rId45"/>
    <p:sldId id="416" r:id="rId4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00"/>
    <a:srgbClr val="B8C26A"/>
    <a:srgbClr val="9900FF"/>
    <a:srgbClr val="00FF00"/>
    <a:srgbClr val="66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86432" autoAdjust="0"/>
  </p:normalViewPr>
  <p:slideViewPr>
    <p:cSldViewPr>
      <p:cViewPr varScale="1">
        <p:scale>
          <a:sx n="60" d="100"/>
          <a:sy n="60" d="100"/>
        </p:scale>
        <p:origin x="924" y="60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38" y="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71FF8A-FE56-48F7-A11A-B6AE975EA4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13" cy="46673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E37816-68D9-4E71-8469-349257C02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386" y="0"/>
            <a:ext cx="3037413" cy="46673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pPr>
              <a:defRPr/>
            </a:pPr>
            <a:fld id="{5E01638D-00D6-4B68-8791-41CA460C271F}" type="datetimeFigureOut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CA2FCD-AC52-44AB-9CE5-9AA400F0AB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62"/>
            <a:ext cx="3037413" cy="466738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3A933-1F03-4431-9951-A4445EE087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386" y="8829662"/>
            <a:ext cx="3037413" cy="466738"/>
          </a:xfrm>
          <a:prstGeom prst="rect">
            <a:avLst/>
          </a:prstGeom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B962EC-1FD0-420F-B207-0051DA459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59C2064-A819-454B-921D-23201C3E77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413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A94DF99-A597-4C5A-9B30-C9B6F5F180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987" y="1"/>
            <a:ext cx="3037413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C342732-EFFB-40DC-B564-606D369D21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85E4F2FA-B80C-405E-B0D2-16D65F79BA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974" y="4416430"/>
            <a:ext cx="5142455" cy="41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FAEEF095-9C08-4E50-8742-8826BAB750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1"/>
            <a:ext cx="3037413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18C8C36B-9F2E-458D-958F-311870B95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987" y="8831261"/>
            <a:ext cx="3037413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fld id="{E868E655-F231-4F5F-BC6B-3E7E415263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6F445766-233C-431D-9A19-976633ADD0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EAD5D9E0-4AFE-4D5C-97E1-8869B6E09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83026B-1B0B-4EDE-B703-3CF2DE24451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36B49F24-84EE-4A61-B805-9D2DDBA17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D4DEE318-7A07-4585-9A2B-4A78493CB9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aseline="-25000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45553D-8CFE-44E0-89DE-D7C33E4FE6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0B7028A-32A7-4A51-B29B-61BD799E03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11A2016-6678-4452-A3A6-491B52DBF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734D29-E7DD-4CB9-801F-BEEF55E5B25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3EC3805-0DF6-47FF-8FEA-1BE1C93DE1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9CB4373F-BC2F-43F8-8714-3A2899B09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5AF4D6-49F2-47F3-8208-47F8F35E29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54586C3-7BD4-4D5A-912C-8A7969B58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36D97475-A8ED-4C64-A285-50E9AF71A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BCAEEF-95AF-4DD9-996C-665D0DD80B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BA3FB1A0-0FA0-4464-A2D0-C4D2A836E5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866BCAED-51C4-4269-BE4C-DF08B30B4D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9E8A76-B0A7-4A17-A243-E1056FCC0E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C20909ED-C0C7-4108-B1B3-EA1E9A91DE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9AE821F4-9F38-4368-A4F7-5CA721559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127F4B1-46B2-46EE-89BE-E9D99D60B81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597813C1-DED0-4B62-B3AA-CA285B46FF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8D67CA17-950E-4A58-828C-86C827B26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F080EE-1E00-4128-9BAB-5F5B2D32ED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BA60665F-9794-4A92-BA71-F9896EA889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B3E6C495-2B5E-41A9-9BFD-200529E9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B55F03-16B9-4B40-A6E5-359AED16EF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B1F8C8E7-C9AB-4F2E-A188-2497F7632A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3FDF61A1-808E-4D2A-8181-CEC99DFCC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18DC24D-AE00-4C51-AB0E-B40027F8F32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1034B248-C5D3-4AA3-890F-4A711EB59F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F325A269-A04E-4794-B8BC-82B4D025E5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9CE757-141C-4C59-8883-EA5FBAA0FC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FB0416BA-0B55-43E1-AE6E-213D0E9A21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6BA7BFE4-633C-474E-AA38-B13B60BC6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89043A-3918-40CD-AC34-83B8777162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1C7E4227-A64A-4FBA-82C3-BFABB1F26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8F0E237E-9AB2-412F-A8A5-CBFF14679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C45C6B-CB90-444C-90A4-A415F0AF7F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BCFCBF2E-DD4E-4B0F-8632-65BA4EF26D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0B8F9A66-11AB-414A-91A4-C2218057F9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EAACE4-B828-4D44-8734-359F4809A0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10CE20E2-F6DB-4E3C-A234-E9ADA3D47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C5D484F9-5321-440B-8325-C85BE752A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8786B8-49E8-4AA3-8943-A968B49A1B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82B82C38-56CE-4104-8FBE-21E791CF6E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5AFE1F6B-754B-4734-9C96-F1512DEE63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7CF300-DC00-43FB-8671-085179E552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7C078681-4B4D-4949-9231-25328376D9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248FFDFE-A0D6-43F1-8033-881987C4C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68A417-7D84-4609-B0B2-E741844B15B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3BEDCF10-1F33-41B7-949E-DCEF03539F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50A3F5D4-3D76-4FE0-A064-FE103962D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4BA188-7800-4BAA-A288-CA8CED0E8E8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D385A139-C234-4638-9E96-E47FFD4833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25481278-516E-4C5F-9329-4C7563111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A3533E-59BB-4640-B9D6-F8BB6639B5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335FE969-96E0-430B-9EBC-1F3193D11A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D6AF58FF-D1C4-4075-A4EF-0836256A1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AF4443-3C72-4C9D-8C73-01C69AEF17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727D7699-C3A2-4B3B-A931-ADB4DACD6C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D509F34-C220-4F33-8D52-794ED7918B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AD3AE7-DCA3-48B0-8D4D-66EA24E2AC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0A033C88-4BD6-4B92-9E65-45CCFAF753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3C793342-A310-44A5-B57C-84480BC8B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2E6307-41BD-4C7B-80EE-CCC0D7EF9E3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16AFB26E-5C57-4428-818F-E6A74BAC2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11BC0E59-457E-45BC-A37B-1EE079CDC6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870B64-66C3-4B88-8C92-36846A7EB8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18927A03-5E1A-4E97-BB1B-2EAD15AFC5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D38CE7CF-8CD5-49E1-A93F-949743470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C145F6-CED9-4948-9EBA-B857B001533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B47429B8-282B-49F3-8933-BBE8F7B352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685DA3D9-96E1-4EC8-A255-D334A8D720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CDD3A3-7E7A-405E-93D5-37ED6D04B7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D644883F-21A5-467C-BB58-5980B21A63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479C07F6-A5EB-4BA7-B5D0-111DF7FD04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67DA86-2382-4C00-8CBE-11FE9EEF7C7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BC96BB34-DC75-4921-B74C-B4EB5F1EA2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D1BC1608-2728-4362-B340-0D7A3BD824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CF5D12-7088-479D-956E-7348FACA58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4A7B170E-A34A-4550-A6B0-8D8A85B61A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B8157DDC-87EF-41C7-AFC1-167D99A94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718D2C-9115-4E24-B5ED-AA9616F31B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14C8A831-90AC-482C-9E76-B4E98191ED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9E0F8ADE-7078-4F3F-9464-AB838D7BA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49DDBE-77E1-4BD4-9F3B-DB4FA68A014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1A6169B9-C6EB-436A-8A25-C525777E67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DBFA84A9-61E5-4D50-BFA0-981F9E879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AEE642-0A13-4D9C-9C1B-76DA60B737E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E29FCD82-D752-4309-B51E-D3C366A074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444BE56C-23CA-4DC6-9BC5-94B1EE149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E2CA896-D0A8-4A21-8D9A-9145662D42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4730AFF8-D1D8-42ED-84EC-5B7ADD3979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9613"/>
            <a:ext cx="4664075" cy="3497262"/>
          </a:xfrm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BECBF9AD-D27F-437D-A413-AF13A03F4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3585" y="4446800"/>
            <a:ext cx="5187312" cy="421023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685300-CFFF-4137-9F35-0471280D4BC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814C3DAA-11E6-4E98-BBE9-479F09C7EE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0A266EAA-FF9D-4035-8626-089FC7875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C4A1FD-3523-42BC-8909-ACD2422839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5E68FE47-C643-49E5-88BA-A59B25E643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9613"/>
            <a:ext cx="4664075" cy="3497262"/>
          </a:xfrm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C954BA03-0C93-4808-B82C-F3F2CE48C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3585" y="4446800"/>
            <a:ext cx="5187312" cy="421023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94EA9E-C825-453D-A501-B5D9386E50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2B54F427-1884-4376-9E14-8B1632D292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9613"/>
            <a:ext cx="4664075" cy="3497262"/>
          </a:xfrm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4CB8BFFE-2F42-44E2-9DC8-4B60DF400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3585" y="4446800"/>
            <a:ext cx="5187312" cy="421023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C420ADB-F0B4-467A-9FE4-80127450DCD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10931FD-6B5C-4A64-A3C2-0E4922E420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7C4CD3C9-3EEB-4D7E-8728-712D54311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42C668-99BC-40F2-A195-8B85ACBE25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6640140E-A657-48DD-8664-591AE158F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511AB7AF-579F-4970-A461-2868C3E76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A391C3-CA9B-4A0E-8C75-2225460C44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654203F7-075D-4E52-B2D1-73E2BC81B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617E2CEC-375E-4096-A68B-38C955070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089BFF-AB90-491A-8B6F-9D60200A1C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E2D01-72A5-4BA2-B9B5-4287B884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9329D-60DD-44C9-8F68-416CDB658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C8040-30D4-4BB4-A18A-4266737D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B63B362-C321-41F1-BD47-1DD30243D02C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FAAD7-C38D-4B9E-AC6E-0EFB74A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C90FA-B8EE-4F98-A53F-4F7B3892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6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5948-45D9-4F60-BE19-5D12DE00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603B-184C-4EA6-AE35-46E73A11F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61902-E402-4C39-AB0E-24BAA415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32E28F0-C99E-4301-BC54-DFC99F2C6F50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B1DB-AD73-4812-A9C5-9316C048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0DED3-47F6-4C36-A832-9060E42C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2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EE83C-914A-4D2C-BEB6-6EF2D0D68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E81CD-8A64-44BA-A59B-71875B02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CDCFD-E83C-495A-8B51-ED8E183C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B88CA02-7416-4D1D-8555-7B401EEAFACB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A4B91-4A7B-4AC8-B585-C44EBAA1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BEB41-842D-43EF-9032-7E6AB63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6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5825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428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512545-FC9A-4D58-A092-862036F91C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D86DC-5150-4319-8CA6-3639A1176DA7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4B0350-D1CE-441F-8249-BAAF0C11E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Structures and Algorithms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2C0FA3-0341-421C-A3C0-BFCAB463E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1E3E4-DEF1-4998-A17E-74DC67190B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43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74813" y="182563"/>
            <a:ext cx="698182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2450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52450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825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503BAD9-15E8-49A8-880E-DBDD6286F3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49657-CE84-4CB8-A58B-6F9241166833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0EE10DF-01F6-4CC0-9EB8-777E70736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Structures and Algorithms</a:t>
            </a:r>
            <a:endParaRPr lang="fr-FR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F1D9919-6593-4463-ABBC-4C9C583D70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AADE42-698A-4F4B-BAE8-82C867F573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03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B362-C321-41F1-BD47-1DD30243D02C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38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8511D-7106-471D-A8AA-4036EB6B79D0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72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61A6-FCB0-4264-B954-03DA25E423B2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10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55367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FB9E-A0A7-4976-8DE4-F003C2629E62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A922-3240-4F7A-B2EC-62DAE6363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FBB2-D50F-4B4A-9BD4-4F24E83B9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8E392-D0D4-4BE8-B11C-901BCD13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7E8511D-7106-471D-A8AA-4036EB6B79D0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6E663-B739-445C-AAB3-F939B938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629A6-CCD7-4D5E-96B4-BF420BAF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8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0411-5AEE-4083-9CFA-440C7D6C1C57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90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631F-25D6-4294-87D2-A2C1F52800F2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26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A74F-C650-4049-A1FB-6A7EFAD280A9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88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24078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054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5802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4120116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43635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0276315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0559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E558-1B46-49FC-BBE8-EF9865AD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ACB77-08DF-449B-9237-6DE591242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D50A2-0009-404B-A454-E6A4BE83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F661A6-FCB0-4264-B954-03DA25E423B2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53F0-44F6-4A6D-96FC-730A3B741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E59C-3CCE-4B48-800B-553920E48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48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E28F0-C99E-4301-BC54-DFC99F2C6F50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054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CA02-7416-4D1D-8555-7B401EEAFACB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F688-A434-4179-94DC-7B1E3504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D1C5-3342-41F7-A8A3-ADBDD1210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8951B-23A9-4038-9C55-203AE3BAB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FAE61-ED45-4EAF-AD04-DFEC775E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9ED7480-6B6F-4B38-8E6F-506D72933EA1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6515D-9C4F-423B-BB4F-011675AB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9008D-33CF-42E0-9080-5888CE26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2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8FAF4-763D-4DDD-A1D1-CC5288BA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6A2A2-D308-4349-9BC2-06251EB70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3822C-E7B2-4E44-A89E-04FFB0CCD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D006-AFE1-4121-98A4-BF2B32B6D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AF307-B56B-464D-9AA8-A7BB52BDB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C9DCE-C90E-4AC3-9539-5625B110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574FB9E-A0A7-4976-8DE4-F003C2629E62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0C934-379C-47F5-BAD0-D6CAEF9F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2FCF5-3F97-40A0-A460-0ACA41AA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FFD-F829-43B0-903F-B6883EA57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6FE691-E8A0-4A1A-8F89-29BEAE5E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6280411-5AEE-4083-9CFA-440C7D6C1C57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C750E-DE24-4367-975A-BAFAC395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337B9-A830-437D-A3C5-A0BFE2B5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8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DB55B6-8E05-4A8B-9117-D68BDFD8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1C5631F-25D6-4294-87D2-A2C1F52800F2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2B9BB-0F3A-46CE-A726-A46CC0BBE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0661C-0C0A-4C65-B137-050DC04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8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FA4F-2F0F-48C8-83B8-CA2B1D92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ED63-1D22-4D23-BA70-127E626E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D763-2B1E-41CC-9FCF-2BDEDE40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2D09E-D935-41B5-902D-69FB980A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745A74F-C650-4049-A1FB-6A7EFAD280A9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3D39A-CEED-4289-8B66-D9BF7E24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43C85-9DFE-4176-B5C3-12B7D2DA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9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97EA-B574-46FF-81CB-5D646EF4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1CD4A-5712-4E1E-AC26-CC7CF69B8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33945-6449-4AB9-B23F-45577113D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29FE6-1128-4D0C-8E14-689FC319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B370807-A4D3-4FE6-A3CF-C2669712BC49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8F20E-44EF-41C5-9D9D-28B92F010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4395E-0956-4E1D-B7CC-127A50F0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5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1AC08-CCED-4E3F-AB95-C9B41561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E49B0-BFD8-4833-9E50-387E4F0FE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1600"/>
            <a:ext cx="7886700" cy="480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1210-EBAA-496D-B364-6F04C9C00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9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7" r:id="rId13"/>
    <p:sldLayoutId id="2147483778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Wingdings" panose="05000000000000000000" pitchFamily="2" charset="2"/>
        <a:buChar char="§"/>
        <a:defRPr sz="2800" b="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400" b="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000" b="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b="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b="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50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9.png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1.png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3.png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5.png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5.png"/><Relationship Id="rId12" Type="http://schemas.openxmlformats.org/officeDocument/2006/relationships/oleObject" Target="../embeddings/oleObject5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30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Sorting - II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AutoShape 2">
            <a:extLst>
              <a:ext uri="{FF2B5EF4-FFF2-40B4-BE49-F238E27FC236}">
                <a16:creationId xmlns:a16="http://schemas.microsoft.com/office/drawing/2014/main" id="{9EE2614B-350D-4E40-A080-A931C1061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1892300"/>
            <a:ext cx="2484438" cy="4714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4" name="Rectangle 3">
            <a:extLst>
              <a:ext uri="{FF2B5EF4-FFF2-40B4-BE49-F238E27FC236}">
                <a16:creationId xmlns:a16="http://schemas.microsoft.com/office/drawing/2014/main" id="{A7FE0F2C-6DAF-4994-B8ED-7B83922130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Loop Invariant for Insertion Sort</a:t>
            </a:r>
          </a:p>
        </p:txBody>
      </p:sp>
      <p:sp>
        <p:nvSpPr>
          <p:cNvPr id="12295" name="Rectangle 4">
            <a:extLst>
              <a:ext uri="{FF2B5EF4-FFF2-40B4-BE49-F238E27FC236}">
                <a16:creationId xmlns:a16="http://schemas.microsoft.com/office/drawing/2014/main" id="{3E28684D-3C88-47F5-A108-BF72D687F1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838" y="1066800"/>
            <a:ext cx="8229600" cy="5903913"/>
          </a:xfrm>
        </p:spPr>
        <p:txBody>
          <a:bodyPr/>
          <a:lstStyle/>
          <a:p>
            <a:pPr eaLnBrk="1" hangingPunct="1"/>
            <a:endParaRPr lang="en-US" altLang="en-US" sz="2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DD0111"/>
                </a:solidFill>
                <a:latin typeface="Monotype Corsiva" panose="03010101010201010101" pitchFamily="66" charset="0"/>
              </a:rPr>
              <a:t>Alg.:</a:t>
            </a:r>
            <a:r>
              <a:rPr lang="en-US" altLang="en-US" sz="2400" dirty="0"/>
              <a:t> INSERTION-SORT</a:t>
            </a:r>
            <a:r>
              <a:rPr lang="en-US" altLang="en-US" sz="2400" i="1" dirty="0"/>
              <a:t>(A)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for </a:t>
            </a:r>
            <a:r>
              <a:rPr lang="en-US" altLang="en-US" sz="2400" dirty="0">
                <a:latin typeface="Comic Sans MS" panose="030F0702030302020204" pitchFamily="66" charset="0"/>
              </a:rPr>
              <a:t>j ← 2</a:t>
            </a:r>
            <a:r>
              <a:rPr lang="en-US" altLang="en-US" sz="2400" dirty="0"/>
              <a:t> </a:t>
            </a:r>
            <a:r>
              <a:rPr lang="en-US" altLang="en-US" sz="2400" b="1" dirty="0"/>
              <a:t>to </a:t>
            </a:r>
            <a:r>
              <a:rPr lang="en-US" altLang="en-US" sz="2400" dirty="0"/>
              <a:t>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	do </a:t>
            </a:r>
            <a:r>
              <a:rPr lang="en-US" altLang="en-US" sz="2400" dirty="0">
                <a:latin typeface="Comic Sans MS" panose="030F0702030302020204" pitchFamily="66" charset="0"/>
              </a:rPr>
              <a:t>key</a:t>
            </a:r>
            <a:r>
              <a:rPr lang="en-US" altLang="en-US" sz="2400" dirty="0"/>
              <a:t> ← </a:t>
            </a:r>
            <a:r>
              <a:rPr lang="en-US" altLang="en-US" sz="2400" dirty="0">
                <a:latin typeface="Comic Sans MS" panose="030F0702030302020204" pitchFamily="66" charset="0"/>
              </a:rPr>
              <a:t>A[ j 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sz="2000" dirty="0"/>
              <a:t>	      //Insert </a:t>
            </a:r>
            <a:r>
              <a:rPr lang="en-US" altLang="en-US" sz="2000" dirty="0">
                <a:latin typeface="Comic Sans MS" panose="030F0702030302020204" pitchFamily="66" charset="0"/>
              </a:rPr>
              <a:t>A[ j ]</a:t>
            </a:r>
            <a:r>
              <a:rPr lang="en-US" altLang="en-US" sz="2000" dirty="0"/>
              <a:t> into the sorted sequence </a:t>
            </a:r>
            <a:r>
              <a:rPr lang="en-US" altLang="en-US" sz="2000" dirty="0">
                <a:latin typeface="Comic Sans MS" panose="030F0702030302020204" pitchFamily="66" charset="0"/>
              </a:rPr>
              <a:t>A[1 . . j -1]</a:t>
            </a:r>
            <a:endParaRPr lang="en-US" altLang="en-US" sz="2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    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← j - 1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	     while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&gt; 0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Comic Sans MS" panose="030F0702030302020204" pitchFamily="66" charset="0"/>
              </a:rPr>
              <a:t>A[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] &gt; key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	</a:t>
            </a:r>
            <a:r>
              <a:rPr lang="en-US" altLang="en-US" sz="2400" b="1" dirty="0"/>
              <a:t>do </a:t>
            </a:r>
            <a:r>
              <a:rPr lang="en-US" altLang="en-US" sz="2400" dirty="0">
                <a:latin typeface="Comic Sans MS" panose="030F0702030302020204" pitchFamily="66" charset="0"/>
              </a:rPr>
              <a:t>A[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+ 1] ← A[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	     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←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/>
              <a:t>–</a:t>
            </a:r>
            <a:r>
              <a:rPr lang="en-US" altLang="en-US" sz="2400" dirty="0">
                <a:latin typeface="Comic Sans MS" panose="030F0702030302020204" pitchFamily="66" charset="0"/>
              </a:rPr>
              <a:t>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     </a:t>
            </a:r>
            <a:r>
              <a:rPr lang="en-US" altLang="en-US" sz="2400" dirty="0">
                <a:latin typeface="Comic Sans MS" panose="030F0702030302020204" pitchFamily="66" charset="0"/>
              </a:rPr>
              <a:t>A[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+ 1] ← key</a:t>
            </a:r>
            <a:endParaRPr lang="en-US" altLang="en-US" sz="2400" dirty="0"/>
          </a:p>
        </p:txBody>
      </p:sp>
      <p:sp>
        <p:nvSpPr>
          <p:cNvPr id="12292" name="Slide Number Placeholder 5">
            <a:extLst>
              <a:ext uri="{FF2B5EF4-FFF2-40B4-BE49-F238E27FC236}">
                <a16:creationId xmlns:a16="http://schemas.microsoft.com/office/drawing/2014/main" id="{CC353C79-DB96-4735-9CFE-25FD0312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7C013D2-9A66-4D0A-9601-55EADF42501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10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894981" name="Rectangle 5">
            <a:extLst>
              <a:ext uri="{FF2B5EF4-FFF2-40B4-BE49-F238E27FC236}">
                <a16:creationId xmlns:a16="http://schemas.microsoft.com/office/drawing/2014/main" id="{0C90B8A1-8BFE-4EA5-A8B3-99534301D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8" y="4908550"/>
            <a:ext cx="42021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b="1">
                <a:latin typeface="Arial" panose="020B0604020202020204" pitchFamily="34" charset="0"/>
              </a:rPr>
              <a:t>Invariant</a:t>
            </a:r>
            <a:r>
              <a:rPr lang="en-US" altLang="en-US">
                <a:latin typeface="Arial" panose="020B0604020202020204" pitchFamily="34" charset="0"/>
              </a:rPr>
              <a:t>: at the start of the </a:t>
            </a:r>
            <a:r>
              <a:rPr lang="en-US" altLang="en-US" b="1">
                <a:latin typeface="Arial" panose="020B0604020202020204" pitchFamily="34" charset="0"/>
              </a:rPr>
              <a:t>for</a:t>
            </a:r>
            <a:r>
              <a:rPr lang="en-US" altLang="en-US">
                <a:latin typeface="Arial" panose="020B0604020202020204" pitchFamily="34" charset="0"/>
              </a:rPr>
              <a:t> loop the elements in </a:t>
            </a:r>
            <a:r>
              <a:rPr lang="en-US" altLang="en-US">
                <a:latin typeface="Comic Sans MS" panose="030F0702030302020204" pitchFamily="66" charset="0"/>
              </a:rPr>
              <a:t>A[1 . . j-1] </a:t>
            </a:r>
            <a:r>
              <a:rPr lang="en-US" altLang="en-US">
                <a:latin typeface="Arial" panose="020B0604020202020204" pitchFamily="34" charset="0"/>
              </a:rPr>
              <a:t>are</a:t>
            </a:r>
            <a:r>
              <a:rPr lang="en-US" altLang="en-US">
                <a:latin typeface="Comic Sans MS" panose="030F0702030302020204" pitchFamily="66" charset="0"/>
              </a:rPr>
              <a:t> </a:t>
            </a:r>
            <a:r>
              <a:rPr lang="en-US" altLang="en-US">
                <a:latin typeface="Arial" panose="020B0604020202020204" pitchFamily="34" charset="0"/>
              </a:rPr>
              <a:t>in sorted order</a:t>
            </a:r>
          </a:p>
        </p:txBody>
      </p:sp>
      <p:graphicFrame>
        <p:nvGraphicFramePr>
          <p:cNvPr id="12297" name="Object 6">
            <a:extLst>
              <a:ext uri="{FF2B5EF4-FFF2-40B4-BE49-F238E27FC236}">
                <a16:creationId xmlns:a16="http://schemas.microsoft.com/office/drawing/2014/main" id="{CD57656E-7698-45B6-9ED7-BA9905933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3250" y="1258888"/>
          <a:ext cx="2711450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2712195" imgH="1453659" progId="PaintShopPro">
                  <p:embed/>
                </p:oleObj>
              </mc:Choice>
              <mc:Fallback>
                <p:oleObj name="Paint Shop Pro Image" r:id="rId3" imgW="2712195" imgH="1453659" progId="PaintShopPro">
                  <p:embed/>
                  <p:pic>
                    <p:nvPicPr>
                      <p:cNvPr id="12297" name="Object 6">
                        <a:extLst>
                          <a:ext uri="{FF2B5EF4-FFF2-40B4-BE49-F238E27FC236}">
                            <a16:creationId xmlns:a16="http://schemas.microsoft.com/office/drawing/2014/main" id="{CD57656E-7698-45B6-9ED7-BA99059335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1258888"/>
                        <a:ext cx="2711450" cy="145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>
            <a:extLst>
              <a:ext uri="{FF2B5EF4-FFF2-40B4-BE49-F238E27FC236}">
                <a16:creationId xmlns:a16="http://schemas.microsoft.com/office/drawing/2014/main" id="{466E59D1-F45C-4456-9FC6-0FDD8C843C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Analysis of Insertion Sort</a:t>
            </a:r>
          </a:p>
        </p:txBody>
      </p:sp>
      <p:sp>
        <p:nvSpPr>
          <p:cNvPr id="17419" name="Rectangle 8">
            <a:extLst>
              <a:ext uri="{FF2B5EF4-FFF2-40B4-BE49-F238E27FC236}">
                <a16:creationId xmlns:a16="http://schemas.microsoft.com/office/drawing/2014/main" id="{3C6EBE31-B71B-48B5-A852-6560EF4DE1D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63525" y="1155700"/>
            <a:ext cx="8229600" cy="50768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INSERTION-SORT</a:t>
            </a:r>
            <a:r>
              <a:rPr lang="en-US" altLang="en-US" sz="2400" b="1" i="1" dirty="0"/>
              <a:t>(A)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</a:t>
            </a:r>
            <a:r>
              <a:rPr lang="en-US" altLang="en-US" sz="2400" b="1" dirty="0"/>
              <a:t>for </a:t>
            </a:r>
            <a:r>
              <a:rPr lang="en-US" altLang="en-US" sz="2400" dirty="0"/>
              <a:t>j ← 2 </a:t>
            </a:r>
            <a:r>
              <a:rPr lang="en-US" altLang="en-US" sz="2400" b="1" dirty="0"/>
              <a:t>to </a:t>
            </a:r>
            <a:r>
              <a:rPr lang="en-US" altLang="en-US" sz="2400" dirty="0"/>
              <a:t>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	do </a:t>
            </a:r>
            <a:r>
              <a:rPr lang="en-US" altLang="en-US" sz="2400" dirty="0"/>
              <a:t>key ← A[ j 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/>
              <a:t>		  //</a:t>
            </a:r>
            <a:r>
              <a:rPr lang="en-US" altLang="en-US" sz="1600" dirty="0"/>
              <a:t>Insert A[ j ] into the sorted sequence A[1 . . j -1]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    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← j - 1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	     while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&gt; 0 and A[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 &gt; key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	</a:t>
            </a:r>
            <a:r>
              <a:rPr lang="en-US" altLang="en-US" sz="2400" b="1" dirty="0"/>
              <a:t>do </a:t>
            </a:r>
            <a:r>
              <a:rPr lang="en-US" altLang="en-US" sz="2400" dirty="0"/>
              <a:t>A[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+ 1] ← A[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	     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←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–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     A[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+ 1] ← key</a:t>
            </a:r>
          </a:p>
        </p:txBody>
      </p:sp>
      <p:sp>
        <p:nvSpPr>
          <p:cNvPr id="905219" name="Rectangle 3">
            <a:extLst>
              <a:ext uri="{FF2B5EF4-FFF2-40B4-BE49-F238E27FC236}">
                <a16:creationId xmlns:a16="http://schemas.microsoft.com/office/drawing/2014/main" id="{9D645CDD-A331-42AE-B235-63B09CD3D64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596063" y="1184275"/>
            <a:ext cx="2133600" cy="507682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cost	 times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</a:t>
            </a:r>
            <a:r>
              <a:rPr lang="en-US" altLang="en-US" sz="2400">
                <a:latin typeface="Comic Sans MS" panose="030F0702030302020204" pitchFamily="66" charset="0"/>
              </a:rPr>
              <a:t> c</a:t>
            </a:r>
            <a:r>
              <a:rPr lang="en-US" altLang="en-US" sz="2400" baseline="-25000">
                <a:latin typeface="Comic Sans MS" panose="030F0702030302020204" pitchFamily="66" charset="0"/>
              </a:rPr>
              <a:t>1</a:t>
            </a:r>
            <a:r>
              <a:rPr lang="en-US" altLang="en-US" sz="2400">
                <a:latin typeface="Comic Sans MS" panose="030F0702030302020204" pitchFamily="66" charset="0"/>
              </a:rPr>
              <a:t>          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2</a:t>
            </a:r>
            <a:r>
              <a:rPr lang="en-US" altLang="en-US" sz="2400">
                <a:latin typeface="Comic Sans MS" panose="030F0702030302020204" pitchFamily="66" charset="0"/>
              </a:rPr>
              <a:t> 	   n-1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  0	   n-1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4</a:t>
            </a:r>
            <a:r>
              <a:rPr lang="en-US" altLang="en-US" sz="2400">
                <a:latin typeface="Comic Sans MS" panose="030F0702030302020204" pitchFamily="66" charset="0"/>
              </a:rPr>
              <a:t>	   n-1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5</a:t>
            </a:r>
            <a:r>
              <a:rPr lang="en-US" altLang="en-US" sz="2400">
                <a:latin typeface="Comic Sans MS" panose="030F0702030302020204" pitchFamily="66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6</a:t>
            </a:r>
            <a:r>
              <a:rPr lang="en-US" altLang="en-US" sz="2400">
                <a:latin typeface="Comic Sans MS" panose="030F0702030302020204" pitchFamily="66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7 </a:t>
            </a:r>
            <a:endParaRPr lang="en-US" altLang="en-US" sz="2400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8</a:t>
            </a:r>
            <a:r>
              <a:rPr lang="en-US" altLang="en-US" sz="2400">
                <a:latin typeface="Comic Sans MS" panose="030F0702030302020204" pitchFamily="66" charset="0"/>
              </a:rPr>
              <a:t>	    n-1	</a:t>
            </a:r>
            <a:r>
              <a:rPr lang="en-US" altLang="en-US" sz="2400"/>
              <a:t>   </a:t>
            </a:r>
            <a:endParaRPr lang="en-US" altLang="en-US" sz="2400" baseline="-25000"/>
          </a:p>
        </p:txBody>
      </p:sp>
      <p:sp>
        <p:nvSpPr>
          <p:cNvPr id="17412" name="Slide Number Placeholder 6">
            <a:extLst>
              <a:ext uri="{FF2B5EF4-FFF2-40B4-BE49-F238E27FC236}">
                <a16:creationId xmlns:a16="http://schemas.microsoft.com/office/drawing/2014/main" id="{02530F14-D70D-4B52-A7C9-BD22FA648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FEA88BF-3484-425A-B1D9-FB910D0DC044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aphicFrame>
        <p:nvGraphicFramePr>
          <p:cNvPr id="905220" name="Object 4">
            <a:extLst>
              <a:ext uri="{FF2B5EF4-FFF2-40B4-BE49-F238E27FC236}">
                <a16:creationId xmlns:a16="http://schemas.microsoft.com/office/drawing/2014/main" id="{7E80BF6F-F4E0-4C1C-85D2-DB6E6D2475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89863" y="3367088"/>
          <a:ext cx="8334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69696" imgH="304668" progId="Equation.3">
                  <p:embed/>
                </p:oleObj>
              </mc:Choice>
              <mc:Fallback>
                <p:oleObj name="Equation" r:id="rId3" imgW="469696" imgH="304668" progId="Equation.3">
                  <p:embed/>
                  <p:pic>
                    <p:nvPicPr>
                      <p:cNvPr id="905220" name="Object 4">
                        <a:extLst>
                          <a:ext uri="{FF2B5EF4-FFF2-40B4-BE49-F238E27FC236}">
                            <a16:creationId xmlns:a16="http://schemas.microsoft.com/office/drawing/2014/main" id="{7E80BF6F-F4E0-4C1C-85D2-DB6E6D2475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3" y="3367088"/>
                        <a:ext cx="83343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5221" name="Object 5">
            <a:extLst>
              <a:ext uri="{FF2B5EF4-FFF2-40B4-BE49-F238E27FC236}">
                <a16:creationId xmlns:a16="http://schemas.microsoft.com/office/drawing/2014/main" id="{15C3C852-3AD8-43D2-80F0-118DBA86E2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89863" y="3827463"/>
          <a:ext cx="13541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74364" imgH="304668" progId="Equation.3">
                  <p:embed/>
                </p:oleObj>
              </mc:Choice>
              <mc:Fallback>
                <p:oleObj name="Equation" r:id="rId5" imgW="774364" imgH="304668" progId="Equation.3">
                  <p:embed/>
                  <p:pic>
                    <p:nvPicPr>
                      <p:cNvPr id="905221" name="Object 5">
                        <a:extLst>
                          <a:ext uri="{FF2B5EF4-FFF2-40B4-BE49-F238E27FC236}">
                            <a16:creationId xmlns:a16="http://schemas.microsoft.com/office/drawing/2014/main" id="{15C3C852-3AD8-43D2-80F0-118DBA86E2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3" y="3827463"/>
                        <a:ext cx="1354137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5222" name="Object 6">
            <a:extLst>
              <a:ext uri="{FF2B5EF4-FFF2-40B4-BE49-F238E27FC236}">
                <a16:creationId xmlns:a16="http://schemas.microsoft.com/office/drawing/2014/main" id="{7FDDC9FA-67F1-4D14-A3E2-DD854FE171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89863" y="4281488"/>
          <a:ext cx="13541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74364" imgH="304668" progId="Equation.3">
                  <p:embed/>
                </p:oleObj>
              </mc:Choice>
              <mc:Fallback>
                <p:oleObj name="Equation" r:id="rId7" imgW="774364" imgH="304668" progId="Equation.3">
                  <p:embed/>
                  <p:pic>
                    <p:nvPicPr>
                      <p:cNvPr id="905222" name="Object 6">
                        <a:extLst>
                          <a:ext uri="{FF2B5EF4-FFF2-40B4-BE49-F238E27FC236}">
                            <a16:creationId xmlns:a16="http://schemas.microsoft.com/office/drawing/2014/main" id="{7FDDC9FA-67F1-4D14-A3E2-DD854FE171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3" y="4281488"/>
                        <a:ext cx="1354137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5223" name="Object 7">
            <a:extLst>
              <a:ext uri="{FF2B5EF4-FFF2-40B4-BE49-F238E27FC236}">
                <a16:creationId xmlns:a16="http://schemas.microsoft.com/office/drawing/2014/main" id="{29F78CA1-5297-4D57-A399-ABA9A23000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2638" y="5318125"/>
          <a:ext cx="8399462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724400" imgH="444500" progId="Equation.3">
                  <p:embed/>
                </p:oleObj>
              </mc:Choice>
              <mc:Fallback>
                <p:oleObj name="Equation" r:id="rId8" imgW="4724400" imgH="444500" progId="Equation.3">
                  <p:embed/>
                  <p:pic>
                    <p:nvPicPr>
                      <p:cNvPr id="905223" name="Object 7">
                        <a:extLst>
                          <a:ext uri="{FF2B5EF4-FFF2-40B4-BE49-F238E27FC236}">
                            <a16:creationId xmlns:a16="http://schemas.microsoft.com/office/drawing/2014/main" id="{29F78CA1-5297-4D57-A399-ABA9A23000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5318125"/>
                        <a:ext cx="8399462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Text Box 10">
            <a:extLst>
              <a:ext uri="{FF2B5EF4-FFF2-40B4-BE49-F238E27FC236}">
                <a16:creationId xmlns:a16="http://schemas.microsoft.com/office/drawing/2014/main" id="{1517B721-F110-45B3-A209-996042F24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5137150"/>
            <a:ext cx="5957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</a:t>
            </a:r>
            <a:r>
              <a:rPr lang="en-US" altLang="en-US" sz="1800" baseline="-25000">
                <a:latin typeface="Arial" panose="020B0604020202020204" pitchFamily="34" charset="0"/>
              </a:rPr>
              <a:t>j</a:t>
            </a:r>
            <a:r>
              <a:rPr lang="en-US" altLang="en-US" sz="1800">
                <a:latin typeface="Arial" panose="020B0604020202020204" pitchFamily="34" charset="0"/>
              </a:rPr>
              <a:t>: # of times the while statement is executed at iteration j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>
            <a:extLst>
              <a:ext uri="{FF2B5EF4-FFF2-40B4-BE49-F238E27FC236}">
                <a16:creationId xmlns:a16="http://schemas.microsoft.com/office/drawing/2014/main" id="{EB23EADC-901F-4AAA-89BC-AFF32F749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Best Case Analysis</a:t>
            </a:r>
          </a:p>
        </p:txBody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7856A668-0C9F-4A24-9916-5175D6B718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838" y="1062038"/>
            <a:ext cx="8478837" cy="5643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dirty="0"/>
              <a:t>The array is already sorted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dirty="0">
                <a:latin typeface="Comic Sans MS" panose="030F0702030302020204" pitchFamily="66" charset="0"/>
              </a:rPr>
              <a:t>A[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] ≤ key </a:t>
            </a:r>
            <a:r>
              <a:rPr lang="en-US" altLang="en-US" dirty="0"/>
              <a:t>upon the first time the </a:t>
            </a:r>
            <a:r>
              <a:rPr lang="en-US" altLang="en-US" b="1" dirty="0"/>
              <a:t>while </a:t>
            </a:r>
            <a:r>
              <a:rPr lang="en-US" altLang="en-US" dirty="0"/>
              <a:t>loop test is run (when </a:t>
            </a:r>
            <a:r>
              <a:rPr lang="en-US" altLang="en-US" i="1" dirty="0" err="1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= </a:t>
            </a:r>
            <a:r>
              <a:rPr lang="en-US" altLang="en-US" i="1" dirty="0"/>
              <a:t>j </a:t>
            </a:r>
            <a:r>
              <a:rPr lang="en-US" altLang="en-US" dirty="0"/>
              <a:t>-1)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dirty="0" err="1"/>
              <a:t>t</a:t>
            </a:r>
            <a:r>
              <a:rPr lang="en-US" altLang="en-US" baseline="-25000" dirty="0" err="1">
                <a:latin typeface="Comic Sans MS" panose="030F0702030302020204" pitchFamily="66" charset="0"/>
              </a:rPr>
              <a:t>j</a:t>
            </a:r>
            <a:r>
              <a:rPr lang="en-US" altLang="en-US" i="1" dirty="0"/>
              <a:t> </a:t>
            </a:r>
            <a:r>
              <a:rPr lang="en-US" altLang="en-US" dirty="0"/>
              <a:t>= 1</a:t>
            </a:r>
          </a:p>
          <a:p>
            <a:pPr eaLnBrk="1" hangingPunct="1">
              <a:lnSpc>
                <a:spcPct val="150000"/>
              </a:lnSpc>
            </a:pPr>
            <a:endParaRPr lang="en-US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latin typeface="Comic Sans MS" panose="030F0702030302020204" pitchFamily="66" charset="0"/>
              </a:rPr>
              <a:t>T(n) = c</a:t>
            </a:r>
            <a:r>
              <a:rPr lang="en-US" altLang="en-US" baseline="-25000" dirty="0">
                <a:latin typeface="Comic Sans MS" panose="030F0702030302020204" pitchFamily="66" charset="0"/>
              </a:rPr>
              <a:t>1</a:t>
            </a:r>
            <a:r>
              <a:rPr lang="en-US" altLang="en-US" dirty="0">
                <a:latin typeface="Comic Sans MS" panose="030F0702030302020204" pitchFamily="66" charset="0"/>
              </a:rPr>
              <a:t>n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(n -1)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4</a:t>
            </a:r>
            <a:r>
              <a:rPr lang="en-US" altLang="en-US" dirty="0">
                <a:latin typeface="Comic Sans MS" panose="030F0702030302020204" pitchFamily="66" charset="0"/>
              </a:rPr>
              <a:t>(n -1)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5</a:t>
            </a:r>
            <a:r>
              <a:rPr lang="en-US" altLang="en-US" dirty="0">
                <a:latin typeface="Comic Sans MS" panose="030F0702030302020204" pitchFamily="66" charset="0"/>
              </a:rPr>
              <a:t>(n -1)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8</a:t>
            </a:r>
            <a:r>
              <a:rPr lang="en-US" altLang="en-US" dirty="0">
                <a:latin typeface="Comic Sans MS" panose="030F0702030302020204" pitchFamily="66" charset="0"/>
              </a:rPr>
              <a:t>(n-1) = (c</a:t>
            </a:r>
            <a:r>
              <a:rPr lang="en-US" altLang="en-US" baseline="-25000" dirty="0">
                <a:latin typeface="Comic Sans MS" panose="030F0702030302020204" pitchFamily="66" charset="0"/>
              </a:rPr>
              <a:t>1</a:t>
            </a:r>
            <a:r>
              <a:rPr lang="en-US" altLang="en-US" dirty="0">
                <a:latin typeface="Comic Sans MS" panose="030F0702030302020204" pitchFamily="66" charset="0"/>
              </a:rPr>
              <a:t>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4</a:t>
            </a:r>
            <a:r>
              <a:rPr lang="en-US" altLang="en-US" dirty="0">
                <a:latin typeface="Comic Sans MS" panose="030F0702030302020204" pitchFamily="66" charset="0"/>
              </a:rPr>
              <a:t>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5</a:t>
            </a:r>
            <a:r>
              <a:rPr lang="en-US" altLang="en-US" dirty="0">
                <a:latin typeface="Comic Sans MS" panose="030F0702030302020204" pitchFamily="66" charset="0"/>
              </a:rPr>
              <a:t>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8</a:t>
            </a:r>
            <a:r>
              <a:rPr lang="en-US" altLang="en-US" dirty="0">
                <a:latin typeface="Comic Sans MS" panose="030F0702030302020204" pitchFamily="66" charset="0"/>
              </a:rPr>
              <a:t>)n + (c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4</a:t>
            </a:r>
            <a:r>
              <a:rPr lang="en-US" altLang="en-US" dirty="0">
                <a:latin typeface="Comic Sans MS" panose="030F0702030302020204" pitchFamily="66" charset="0"/>
              </a:rPr>
              <a:t>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5</a:t>
            </a:r>
            <a:r>
              <a:rPr lang="en-US" altLang="en-US" dirty="0">
                <a:latin typeface="Comic Sans MS" panose="030F0702030302020204" pitchFamily="66" charset="0"/>
              </a:rPr>
              <a:t> + c</a:t>
            </a:r>
            <a:r>
              <a:rPr lang="en-US" altLang="en-US" baseline="-25000" dirty="0">
                <a:latin typeface="Comic Sans MS" panose="030F0702030302020204" pitchFamily="66" charset="0"/>
              </a:rPr>
              <a:t>8</a:t>
            </a:r>
            <a:r>
              <a:rPr lang="en-US" altLang="en-US" dirty="0">
                <a:latin typeface="Comic Sans MS" panose="030F0702030302020204" pitchFamily="66" charset="0"/>
              </a:rPr>
              <a:t>)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dirty="0">
                <a:latin typeface="Comic Sans MS" panose="030F0702030302020204" pitchFamily="66" charset="0"/>
              </a:rPr>
              <a:t>= an + b = </a:t>
            </a:r>
            <a:r>
              <a:rPr lang="en-US" altLang="en-US" dirty="0">
                <a:latin typeface="Comic Sans MS" panose="030F0702030302020204" pitchFamily="66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latin typeface="Comic Sans MS" panose="030F0702030302020204" pitchFamily="66" charset="0"/>
              </a:rPr>
              <a:t>(n)	</a:t>
            </a:r>
            <a:endParaRPr lang="en-US" alt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18436" name="Slide Number Placeholder 5">
            <a:extLst>
              <a:ext uri="{FF2B5EF4-FFF2-40B4-BE49-F238E27FC236}">
                <a16:creationId xmlns:a16="http://schemas.microsoft.com/office/drawing/2014/main" id="{D61B619B-A43B-4F34-8383-EAA5438CB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3D85BFF-348A-432E-BDAC-D2132A0FA46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12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8439" name="Rectangle 4">
            <a:extLst>
              <a:ext uri="{FF2B5EF4-FFF2-40B4-BE49-F238E27FC236}">
                <a16:creationId xmlns:a16="http://schemas.microsoft.com/office/drawing/2014/main" id="{A09A9528-0893-4E49-A7C4-EF7534144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266825"/>
            <a:ext cx="3846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sz="2400" b="1">
                <a:solidFill>
                  <a:srgbClr val="DD0111"/>
                </a:solidFill>
                <a:latin typeface="Arial" panose="020B0604020202020204" pitchFamily="34" charset="0"/>
              </a:rPr>
              <a:t>“while </a:t>
            </a:r>
            <a:r>
              <a:rPr lang="en-US" altLang="en-US" sz="2400">
                <a:solidFill>
                  <a:srgbClr val="DD0111"/>
                </a:solidFill>
                <a:latin typeface="Arial" panose="020B0604020202020204" pitchFamily="34" charset="0"/>
              </a:rPr>
              <a:t>i &gt; 0 and A[i] &gt; key”</a:t>
            </a:r>
          </a:p>
        </p:txBody>
      </p:sp>
      <p:graphicFrame>
        <p:nvGraphicFramePr>
          <p:cNvPr id="18440" name="Object 5">
            <a:extLst>
              <a:ext uri="{FF2B5EF4-FFF2-40B4-BE49-F238E27FC236}">
                <a16:creationId xmlns:a16="http://schemas.microsoft.com/office/drawing/2014/main" id="{5CA36ABE-61CC-4578-9D3F-1CDF77E619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903669"/>
              </p:ext>
            </p:extLst>
          </p:nvPr>
        </p:nvGraphicFramePr>
        <p:xfrm>
          <a:off x="584200" y="3510756"/>
          <a:ext cx="79311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724400" imgH="444500" progId="Equation.3">
                  <p:embed/>
                </p:oleObj>
              </mc:Choice>
              <mc:Fallback>
                <p:oleObj name="Equation" r:id="rId3" imgW="4724400" imgH="444500" progId="Equation.3">
                  <p:embed/>
                  <p:pic>
                    <p:nvPicPr>
                      <p:cNvPr id="18440" name="Object 5">
                        <a:extLst>
                          <a:ext uri="{FF2B5EF4-FFF2-40B4-BE49-F238E27FC236}">
                            <a16:creationId xmlns:a16="http://schemas.microsoft.com/office/drawing/2014/main" id="{5CA36ABE-61CC-4578-9D3F-1CDF77E619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510756"/>
                        <a:ext cx="793115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>
            <a:extLst>
              <a:ext uri="{FF2B5EF4-FFF2-40B4-BE49-F238E27FC236}">
                <a16:creationId xmlns:a16="http://schemas.microsoft.com/office/drawing/2014/main" id="{63539393-A78B-4ADB-AA70-4306DAA19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Worst Case Analysis</a:t>
            </a:r>
          </a:p>
        </p:txBody>
      </p:sp>
      <p:sp>
        <p:nvSpPr>
          <p:cNvPr id="19462" name="Rectangle 3">
            <a:extLst>
              <a:ext uri="{FF2B5EF4-FFF2-40B4-BE49-F238E27FC236}">
                <a16:creationId xmlns:a16="http://schemas.microsoft.com/office/drawing/2014/main" id="{473DE8DE-6A3A-4BA2-A395-EE465BA4190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32775" cy="564356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dirty="0"/>
              <a:t>The array is in reverse sorted order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dirty="0"/>
              <a:t>Always </a:t>
            </a:r>
            <a:r>
              <a:rPr lang="en-US" altLang="en-US" sz="2000" dirty="0">
                <a:latin typeface="Comic Sans MS" panose="030F0702030302020204" pitchFamily="66" charset="0"/>
              </a:rPr>
              <a:t>A[</a:t>
            </a:r>
            <a:r>
              <a:rPr lang="en-US" altLang="en-US" sz="2000" dirty="0" err="1">
                <a:latin typeface="Comic Sans MS" panose="030F0702030302020204" pitchFamily="66" charset="0"/>
              </a:rPr>
              <a:t>i</a:t>
            </a:r>
            <a:r>
              <a:rPr lang="en-US" altLang="en-US" sz="2000" dirty="0">
                <a:latin typeface="Comic Sans MS" panose="030F0702030302020204" pitchFamily="66" charset="0"/>
              </a:rPr>
              <a:t>] &gt; key</a:t>
            </a:r>
            <a:r>
              <a:rPr lang="en-US" altLang="en-US" sz="2000" dirty="0"/>
              <a:t> in </a:t>
            </a:r>
            <a:r>
              <a:rPr lang="en-US" altLang="en-US" sz="2000" b="1" dirty="0"/>
              <a:t>while</a:t>
            </a:r>
            <a:r>
              <a:rPr lang="en-US" altLang="en-US" sz="2000" dirty="0"/>
              <a:t> loop test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dirty="0"/>
              <a:t>Have to compare </a:t>
            </a:r>
            <a:r>
              <a:rPr lang="en-US" altLang="en-US" sz="2000" dirty="0">
                <a:latin typeface="Comic Sans MS" panose="030F0702030302020204" pitchFamily="66" charset="0"/>
              </a:rPr>
              <a:t>key</a:t>
            </a:r>
            <a:r>
              <a:rPr lang="en-US" altLang="en-US" sz="2000" i="1" dirty="0"/>
              <a:t> </a:t>
            </a:r>
            <a:r>
              <a:rPr lang="en-US" altLang="en-US" sz="2000" dirty="0"/>
              <a:t>with all elements to the left of the </a:t>
            </a:r>
            <a:r>
              <a:rPr lang="en-US" altLang="en-US" sz="2000" dirty="0">
                <a:latin typeface="Comic Sans MS" panose="030F0702030302020204" pitchFamily="66" charset="0"/>
              </a:rPr>
              <a:t>j</a:t>
            </a:r>
            <a:r>
              <a:rPr lang="en-US" altLang="en-US" sz="2000" i="1" dirty="0"/>
              <a:t>-</a:t>
            </a:r>
            <a:r>
              <a:rPr lang="en-US" altLang="en-US" sz="2000" dirty="0" err="1"/>
              <a:t>th</a:t>
            </a:r>
            <a:r>
              <a:rPr lang="en-US" altLang="en-US" sz="2000" dirty="0"/>
              <a:t> position </a:t>
            </a:r>
            <a:r>
              <a:rPr lang="en-US" altLang="en-US" sz="2000" dirty="0">
                <a:sym typeface="Symbol" panose="05050102010706020507" pitchFamily="18" charset="2"/>
              </a:rPr>
              <a:t> </a:t>
            </a:r>
            <a:r>
              <a:rPr lang="en-US" altLang="en-US" sz="2000" dirty="0"/>
              <a:t>compare with</a:t>
            </a:r>
            <a:r>
              <a:rPr lang="en-US" altLang="en-US" sz="2000" dirty="0">
                <a:latin typeface="Comic Sans MS" panose="030F0702030302020204" pitchFamily="66" charset="0"/>
              </a:rPr>
              <a:t> j-1</a:t>
            </a:r>
            <a:r>
              <a:rPr lang="en-US" altLang="en-US" sz="2000" dirty="0"/>
              <a:t> elements </a:t>
            </a:r>
            <a:r>
              <a:rPr lang="en-US" altLang="en-US" sz="2000" dirty="0">
                <a:sym typeface="Symbol" panose="05050102010706020507" pitchFamily="18" charset="2"/>
              </a:rPr>
              <a:t> </a:t>
            </a:r>
            <a:r>
              <a:rPr lang="en-US" altLang="en-US" sz="2000" dirty="0" err="1"/>
              <a:t>t</a:t>
            </a:r>
            <a:r>
              <a:rPr lang="en-US" altLang="en-US" sz="2000" baseline="-25000" dirty="0" err="1">
                <a:latin typeface="Comic Sans MS" panose="030F0702030302020204" pitchFamily="66" charset="0"/>
              </a:rPr>
              <a:t>j</a:t>
            </a:r>
            <a:r>
              <a:rPr lang="en-US" altLang="en-US" sz="2000" dirty="0">
                <a:latin typeface="Comic Sans MS" panose="030F0702030302020204" pitchFamily="66" charset="0"/>
              </a:rPr>
              <a:t> = j</a:t>
            </a:r>
            <a:r>
              <a:rPr lang="en-US" altLang="en-US" sz="2000" i="1" dirty="0"/>
              <a:t> </a:t>
            </a:r>
            <a:endParaRPr lang="en-US" altLang="en-US" sz="2000" dirty="0"/>
          </a:p>
          <a:p>
            <a:pPr eaLnBrk="1" hangingPunct="1"/>
            <a:endParaRPr lang="en-US" altLang="en-US" sz="32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 		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				</a:t>
            </a:r>
            <a:r>
              <a:rPr lang="en-US" altLang="en-US" sz="2000" dirty="0"/>
              <a:t>a quadratic function of 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T(n) =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</a:t>
            </a:r>
            <a:r>
              <a:rPr lang="en-US" altLang="en-US" sz="2400" dirty="0">
                <a:latin typeface="Comic Sans MS" panose="030F0702030302020204" pitchFamily="66" charset="0"/>
              </a:rPr>
              <a:t>(n</a:t>
            </a:r>
            <a:r>
              <a:rPr lang="en-US" altLang="en-US" sz="2400" baseline="30000" dirty="0">
                <a:latin typeface="Comic Sans MS" panose="030F0702030302020204" pitchFamily="66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</a:rPr>
              <a:t>)</a:t>
            </a:r>
            <a:r>
              <a:rPr lang="en-US" altLang="en-US" sz="2400" dirty="0"/>
              <a:t>  		order of growth in </a:t>
            </a:r>
            <a:r>
              <a:rPr lang="en-US" altLang="en-US" sz="2400" dirty="0">
                <a:latin typeface="Comic Sans MS" panose="030F0702030302020204" pitchFamily="66" charset="0"/>
              </a:rPr>
              <a:t>n</a:t>
            </a:r>
            <a:r>
              <a:rPr lang="en-US" altLang="en-US" sz="2400" baseline="30000" dirty="0">
                <a:latin typeface="Comic Sans MS" panose="030F0702030302020204" pitchFamily="66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19463" name="Object 4">
            <a:extLst>
              <a:ext uri="{FF2B5EF4-FFF2-40B4-BE49-F238E27FC236}">
                <a16:creationId xmlns:a16="http://schemas.microsoft.com/office/drawing/2014/main" id="{02B38656-12ED-4161-95A5-CF084E30329A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406100621"/>
              </p:ext>
            </p:extLst>
          </p:nvPr>
        </p:nvGraphicFramePr>
        <p:xfrm>
          <a:off x="1926567" y="3079750"/>
          <a:ext cx="4409146" cy="502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898900" imgH="444500" progId="Equation.DSMT4">
                  <p:embed/>
                </p:oleObj>
              </mc:Choice>
              <mc:Fallback>
                <p:oleObj name="Equation" r:id="rId3" imgW="3898900" imgH="444500" progId="Equation.DSMT4">
                  <p:embed/>
                  <p:pic>
                    <p:nvPicPr>
                      <p:cNvPr id="19463" name="Object 4">
                        <a:extLst>
                          <a:ext uri="{FF2B5EF4-FFF2-40B4-BE49-F238E27FC236}">
                            <a16:creationId xmlns:a16="http://schemas.microsoft.com/office/drawing/2014/main" id="{02B38656-12ED-4161-95A5-CF084E3032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6567" y="3079750"/>
                        <a:ext cx="4409146" cy="502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5">
            <a:extLst>
              <a:ext uri="{FF2B5EF4-FFF2-40B4-BE49-F238E27FC236}">
                <a16:creationId xmlns:a16="http://schemas.microsoft.com/office/drawing/2014/main" id="{1650F76E-29B3-4C17-A45E-B92F8A9D64E0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203911554"/>
              </p:ext>
            </p:extLst>
          </p:nvPr>
        </p:nvGraphicFramePr>
        <p:xfrm>
          <a:off x="653555" y="3768927"/>
          <a:ext cx="8002814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232400" imgH="431800" progId="Equation.3">
                  <p:embed/>
                </p:oleObj>
              </mc:Choice>
              <mc:Fallback>
                <p:oleObj name="Equation" r:id="rId5" imgW="5232400" imgH="431800" progId="Equation.3">
                  <p:embed/>
                  <p:pic>
                    <p:nvPicPr>
                      <p:cNvPr id="19464" name="Object 5">
                        <a:extLst>
                          <a:ext uri="{FF2B5EF4-FFF2-40B4-BE49-F238E27FC236}">
                            <a16:creationId xmlns:a16="http://schemas.microsoft.com/office/drawing/2014/main" id="{1650F76E-29B3-4C17-A45E-B92F8A9D64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55" y="3768927"/>
                        <a:ext cx="8002814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Slide Number Placeholder 7">
            <a:extLst>
              <a:ext uri="{FF2B5EF4-FFF2-40B4-BE49-F238E27FC236}">
                <a16:creationId xmlns:a16="http://schemas.microsoft.com/office/drawing/2014/main" id="{50F48A8E-B979-46A2-96ED-863567158D2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/>
            <a:fld id="{71DC2F5A-2132-4B99-B644-05941F55360F}" type="slidenum">
              <a:rPr lang="en-US" altLang="en-US" smtClean="0"/>
              <a:pPr eaLnBrk="1" hangingPunct="1"/>
              <a:t>13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aphicFrame>
        <p:nvGraphicFramePr>
          <p:cNvPr id="19465" name="Object 6">
            <a:extLst>
              <a:ext uri="{FF2B5EF4-FFF2-40B4-BE49-F238E27FC236}">
                <a16:creationId xmlns:a16="http://schemas.microsoft.com/office/drawing/2014/main" id="{F736EB98-0869-4A21-90DA-548B35E245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39825" y="4702175"/>
          <a:ext cx="18970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01309" imgH="203112" progId="Equation.3">
                  <p:embed/>
                </p:oleObj>
              </mc:Choice>
              <mc:Fallback>
                <p:oleObj name="Equation" r:id="rId7" imgW="901309" imgH="203112" progId="Equation.3">
                  <p:embed/>
                  <p:pic>
                    <p:nvPicPr>
                      <p:cNvPr id="19465" name="Object 6">
                        <a:extLst>
                          <a:ext uri="{FF2B5EF4-FFF2-40B4-BE49-F238E27FC236}">
                            <a16:creationId xmlns:a16="http://schemas.microsoft.com/office/drawing/2014/main" id="{F736EB98-0869-4A21-90DA-548B35E245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4702175"/>
                        <a:ext cx="18970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Rectangle 7">
            <a:extLst>
              <a:ext uri="{FF2B5EF4-FFF2-40B4-BE49-F238E27FC236}">
                <a16:creationId xmlns:a16="http://schemas.microsoft.com/office/drawing/2014/main" id="{4D561EDD-B126-45C7-9A4E-32A535663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4175" y="1258888"/>
            <a:ext cx="383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sz="2400" b="1">
                <a:solidFill>
                  <a:srgbClr val="DD0111"/>
                </a:solidFill>
                <a:latin typeface="Arial" panose="020B0604020202020204" pitchFamily="34" charset="0"/>
              </a:rPr>
              <a:t>“while </a:t>
            </a:r>
            <a:r>
              <a:rPr lang="en-US" altLang="en-US" sz="2400">
                <a:solidFill>
                  <a:srgbClr val="DD0111"/>
                </a:solidFill>
                <a:latin typeface="Arial" panose="020B0604020202020204" pitchFamily="34" charset="0"/>
              </a:rPr>
              <a:t>i &gt; 0 and A[i] &gt; key”</a:t>
            </a:r>
          </a:p>
        </p:txBody>
      </p:sp>
      <p:sp>
        <p:nvSpPr>
          <p:cNvPr id="19468" name="Text Box 9">
            <a:extLst>
              <a:ext uri="{FF2B5EF4-FFF2-40B4-BE49-F238E27FC236}">
                <a16:creationId xmlns:a16="http://schemas.microsoft.com/office/drawing/2014/main" id="{FC7D7A1D-C776-4874-8504-37E0BBB1E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" y="3189288"/>
            <a:ext cx="73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using</a:t>
            </a:r>
          </a:p>
        </p:txBody>
      </p:sp>
      <p:sp>
        <p:nvSpPr>
          <p:cNvPr id="19469" name="Text Box 10">
            <a:extLst>
              <a:ext uri="{FF2B5EF4-FFF2-40B4-BE49-F238E27FC236}">
                <a16:creationId xmlns:a16="http://schemas.microsoft.com/office/drawing/2014/main" id="{464A2E06-F3C2-4A9B-9DA5-85F4F44D6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0" y="3209925"/>
            <a:ext cx="109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we have:</a:t>
            </a:r>
          </a:p>
        </p:txBody>
      </p:sp>
      <p:sp>
        <p:nvSpPr>
          <p:cNvPr id="19470" name="Line 11">
            <a:extLst>
              <a:ext uri="{FF2B5EF4-FFF2-40B4-BE49-F238E27FC236}">
                <a16:creationId xmlns:a16="http://schemas.microsoft.com/office/drawing/2014/main" id="{AD8A1F3B-8644-4A04-99D9-C905827F25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3651" y="3472159"/>
            <a:ext cx="50641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2">
            <a:extLst>
              <a:ext uri="{FF2B5EF4-FFF2-40B4-BE49-F238E27FC236}">
                <a16:creationId xmlns:a16="http://schemas.microsoft.com/office/drawing/2014/main" id="{F458253B-38F6-4E70-85FF-BA36A5015E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26125" y="3429000"/>
            <a:ext cx="130175" cy="331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3">
            <a:extLst>
              <a:ext uri="{FF2B5EF4-FFF2-40B4-BE49-F238E27FC236}">
                <a16:creationId xmlns:a16="http://schemas.microsoft.com/office/drawing/2014/main" id="{3ABC135C-22F1-4798-A92C-E5EDC18DD3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0917" y="3448844"/>
            <a:ext cx="81915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4">
            <a:extLst>
              <a:ext uri="{FF2B5EF4-FFF2-40B4-BE49-F238E27FC236}">
                <a16:creationId xmlns:a16="http://schemas.microsoft.com/office/drawing/2014/main" id="{2152B74B-3C9B-4519-A752-464B8EDD5F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90663" y="160338"/>
            <a:ext cx="7327900" cy="906462"/>
          </a:xfrm>
        </p:spPr>
        <p:txBody>
          <a:bodyPr/>
          <a:lstStyle/>
          <a:p>
            <a:pPr eaLnBrk="1" hangingPunct="1"/>
            <a:r>
              <a:rPr lang="en-US" altLang="en-US" sz="2800"/>
              <a:t>Comparisons and Exchanges in Insertion Sort</a:t>
            </a:r>
          </a:p>
        </p:txBody>
      </p:sp>
      <p:sp>
        <p:nvSpPr>
          <p:cNvPr id="20488" name="Rectangle 5">
            <a:extLst>
              <a:ext uri="{FF2B5EF4-FFF2-40B4-BE49-F238E27FC236}">
                <a16:creationId xmlns:a16="http://schemas.microsoft.com/office/drawing/2014/main" id="{615AE7A1-9E9D-4FAF-B162-3AE51684BF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438" y="947738"/>
            <a:ext cx="6624637" cy="54181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INSERTION-SORT</a:t>
            </a:r>
            <a:r>
              <a:rPr lang="en-US" altLang="en-US" sz="2400" i="1" dirty="0"/>
              <a:t>(A)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	</a:t>
            </a:r>
            <a:r>
              <a:rPr lang="en-US" altLang="en-US" sz="2400" b="1" dirty="0"/>
              <a:t>for </a:t>
            </a:r>
            <a:r>
              <a:rPr lang="en-US" altLang="en-US" sz="2400" dirty="0"/>
              <a:t>j ← 2 </a:t>
            </a:r>
            <a:r>
              <a:rPr lang="en-US" altLang="en-US" sz="2400" b="1" dirty="0"/>
              <a:t>to </a:t>
            </a:r>
            <a:r>
              <a:rPr lang="en-US" altLang="en-US" sz="2400" dirty="0"/>
              <a:t>n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	do </a:t>
            </a:r>
            <a:r>
              <a:rPr lang="en-US" altLang="en-US" sz="2400" dirty="0"/>
              <a:t>key ← A[ j ]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	 //</a:t>
            </a:r>
            <a:r>
              <a:rPr lang="en-US" altLang="en-US" sz="1800" dirty="0"/>
              <a:t>Insert A[ j ] into the sorted sequence A[1 . . j -1]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	    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← j - 1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	     while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&gt; 0 and A[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 &gt; key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	</a:t>
            </a:r>
            <a:r>
              <a:rPr lang="en-US" altLang="en-US" sz="2400" b="1" dirty="0"/>
              <a:t>do </a:t>
            </a:r>
            <a:r>
              <a:rPr lang="en-US" altLang="en-US" sz="2400" dirty="0"/>
              <a:t>A[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+ 1] ← A[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	     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←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– 1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A[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+ 1] ← key</a:t>
            </a:r>
          </a:p>
        </p:txBody>
      </p:sp>
      <p:sp>
        <p:nvSpPr>
          <p:cNvPr id="20484" name="Slide Number Placeholder 5">
            <a:extLst>
              <a:ext uri="{FF2B5EF4-FFF2-40B4-BE49-F238E27FC236}">
                <a16:creationId xmlns:a16="http://schemas.microsoft.com/office/drawing/2014/main" id="{5A2680A9-7367-4C01-A322-B9EA9A041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E75F8B0-879E-43CF-9354-2DC88276233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14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11362" name="AutoShape 2">
            <a:extLst>
              <a:ext uri="{FF2B5EF4-FFF2-40B4-BE49-F238E27FC236}">
                <a16:creationId xmlns:a16="http://schemas.microsoft.com/office/drawing/2014/main" id="{C60A8724-6A5D-46D6-B97E-C76E112F5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400" y="4462463"/>
            <a:ext cx="7597775" cy="488950"/>
          </a:xfrm>
          <a:prstGeom prst="roundRect">
            <a:avLst>
              <a:gd name="adj" fmla="val 16667"/>
            </a:avLst>
          </a:prstGeom>
          <a:solidFill>
            <a:srgbClr val="CC0000">
              <a:alpha val="3098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363" name="AutoShape 3">
            <a:extLst>
              <a:ext uri="{FF2B5EF4-FFF2-40B4-BE49-F238E27FC236}">
                <a16:creationId xmlns:a16="http://schemas.microsoft.com/office/drawing/2014/main" id="{DFB56C3A-4963-4FD2-92BB-60FA4001A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950" y="3876675"/>
            <a:ext cx="7597775" cy="504825"/>
          </a:xfrm>
          <a:prstGeom prst="roundRect">
            <a:avLst>
              <a:gd name="adj" fmla="val 16667"/>
            </a:avLst>
          </a:prstGeom>
          <a:solidFill>
            <a:schemeClr val="accent1">
              <a:alpha val="5294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EC37DA84-9721-4932-921C-E61085143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713" y="984250"/>
            <a:ext cx="21336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800"/>
              <a:t>cost	 times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/>
              <a:t> </a:t>
            </a:r>
            <a:r>
              <a:rPr lang="en-US" altLang="en-US" sz="2400">
                <a:latin typeface="Comic Sans MS" panose="030F0702030302020204" pitchFamily="66" charset="0"/>
              </a:rPr>
              <a:t> c</a:t>
            </a:r>
            <a:r>
              <a:rPr lang="en-US" altLang="en-US" sz="2400" baseline="-25000">
                <a:latin typeface="Comic Sans MS" panose="030F0702030302020204" pitchFamily="66" charset="0"/>
              </a:rPr>
              <a:t>1</a:t>
            </a:r>
            <a:r>
              <a:rPr lang="en-US" altLang="en-US" sz="2400">
                <a:latin typeface="Comic Sans MS" panose="030F0702030302020204" pitchFamily="66" charset="0"/>
              </a:rPr>
              <a:t>          n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2</a:t>
            </a:r>
            <a:r>
              <a:rPr lang="en-US" altLang="en-US" sz="2400">
                <a:latin typeface="Comic Sans MS" panose="030F0702030302020204" pitchFamily="66" charset="0"/>
              </a:rPr>
              <a:t> 	   n-1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>
                <a:latin typeface="Comic Sans MS" panose="030F0702030302020204" pitchFamily="66" charset="0"/>
              </a:rPr>
              <a:t>  0	   n-1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4</a:t>
            </a:r>
            <a:r>
              <a:rPr lang="en-US" altLang="en-US" sz="2400">
                <a:latin typeface="Comic Sans MS" panose="030F0702030302020204" pitchFamily="66" charset="0"/>
              </a:rPr>
              <a:t>	   n-1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5</a:t>
            </a:r>
            <a:r>
              <a:rPr lang="en-US" altLang="en-US" sz="2400">
                <a:latin typeface="Comic Sans MS" panose="030F0702030302020204" pitchFamily="66" charset="0"/>
              </a:rPr>
              <a:t>	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6</a:t>
            </a:r>
            <a:r>
              <a:rPr lang="en-US" altLang="en-US" sz="2400">
                <a:latin typeface="Comic Sans MS" panose="030F0702030302020204" pitchFamily="66" charset="0"/>
              </a:rPr>
              <a:t> 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7 </a:t>
            </a:r>
            <a:endParaRPr lang="en-US" altLang="en-US" sz="2400">
              <a:latin typeface="Comic Sans MS" panose="030F0702030302020204" pitchFamily="66" charset="0"/>
            </a:endParaRP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>
                <a:latin typeface="Comic Sans MS" panose="030F0702030302020204" pitchFamily="66" charset="0"/>
              </a:rPr>
              <a:t>  c</a:t>
            </a:r>
            <a:r>
              <a:rPr lang="en-US" altLang="en-US" sz="2400" baseline="-25000">
                <a:latin typeface="Comic Sans MS" panose="030F0702030302020204" pitchFamily="66" charset="0"/>
              </a:rPr>
              <a:t>8</a:t>
            </a:r>
            <a:r>
              <a:rPr lang="en-US" altLang="en-US" sz="2400">
                <a:latin typeface="Comic Sans MS" panose="030F0702030302020204" pitchFamily="66" charset="0"/>
              </a:rPr>
              <a:t>	    n-1	</a:t>
            </a:r>
            <a:r>
              <a:rPr lang="en-US" altLang="en-US" sz="2400"/>
              <a:t>   </a:t>
            </a:r>
            <a:endParaRPr lang="en-US" altLang="en-US" sz="2400" baseline="-25000"/>
          </a:p>
        </p:txBody>
      </p:sp>
      <p:graphicFrame>
        <p:nvGraphicFramePr>
          <p:cNvPr id="20490" name="Object 7">
            <a:extLst>
              <a:ext uri="{FF2B5EF4-FFF2-40B4-BE49-F238E27FC236}">
                <a16:creationId xmlns:a16="http://schemas.microsoft.com/office/drawing/2014/main" id="{DEE79C0A-6706-431F-8913-124F9605B3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4613" y="3817938"/>
          <a:ext cx="8334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69696" imgH="304668" progId="Equation.3">
                  <p:embed/>
                </p:oleObj>
              </mc:Choice>
              <mc:Fallback>
                <p:oleObj name="Equation" r:id="rId3" imgW="469696" imgH="304668" progId="Equation.3">
                  <p:embed/>
                  <p:pic>
                    <p:nvPicPr>
                      <p:cNvPr id="20490" name="Object 7">
                        <a:extLst>
                          <a:ext uri="{FF2B5EF4-FFF2-40B4-BE49-F238E27FC236}">
                            <a16:creationId xmlns:a16="http://schemas.microsoft.com/office/drawing/2014/main" id="{DEE79C0A-6706-431F-8913-124F9605B3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613" y="3817938"/>
                        <a:ext cx="83343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8">
            <a:extLst>
              <a:ext uri="{FF2B5EF4-FFF2-40B4-BE49-F238E27FC236}">
                <a16:creationId xmlns:a16="http://schemas.microsoft.com/office/drawing/2014/main" id="{97A08516-C5B8-4862-9F3F-7941B012D7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4613" y="4400550"/>
          <a:ext cx="1354137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74364" imgH="304668" progId="Equation.3">
                  <p:embed/>
                </p:oleObj>
              </mc:Choice>
              <mc:Fallback>
                <p:oleObj name="Equation" r:id="rId5" imgW="774364" imgH="304668" progId="Equation.3">
                  <p:embed/>
                  <p:pic>
                    <p:nvPicPr>
                      <p:cNvPr id="20491" name="Object 8">
                        <a:extLst>
                          <a:ext uri="{FF2B5EF4-FFF2-40B4-BE49-F238E27FC236}">
                            <a16:creationId xmlns:a16="http://schemas.microsoft.com/office/drawing/2014/main" id="{97A08516-C5B8-4862-9F3F-7941B012D7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613" y="4400550"/>
                        <a:ext cx="1354137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2" name="Object 9">
            <a:extLst>
              <a:ext uri="{FF2B5EF4-FFF2-40B4-BE49-F238E27FC236}">
                <a16:creationId xmlns:a16="http://schemas.microsoft.com/office/drawing/2014/main" id="{7ADE471F-ED4B-482D-93AC-C7FA423398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4613" y="4976813"/>
          <a:ext cx="13541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74364" imgH="304668" progId="Equation.3">
                  <p:embed/>
                </p:oleObj>
              </mc:Choice>
              <mc:Fallback>
                <p:oleObj name="Equation" r:id="rId7" imgW="774364" imgH="304668" progId="Equation.3">
                  <p:embed/>
                  <p:pic>
                    <p:nvPicPr>
                      <p:cNvPr id="20492" name="Object 9">
                        <a:extLst>
                          <a:ext uri="{FF2B5EF4-FFF2-40B4-BE49-F238E27FC236}">
                            <a16:creationId xmlns:a16="http://schemas.microsoft.com/office/drawing/2014/main" id="{7ADE471F-ED4B-482D-93AC-C7FA423398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613" y="4976813"/>
                        <a:ext cx="1354137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11370" name="Group 10">
            <a:extLst>
              <a:ext uri="{FF2B5EF4-FFF2-40B4-BE49-F238E27FC236}">
                <a16:creationId xmlns:a16="http://schemas.microsoft.com/office/drawing/2014/main" id="{CC02700A-075C-47ED-8E84-ACC02CFB776C}"/>
              </a:ext>
            </a:extLst>
          </p:cNvPr>
          <p:cNvGrpSpPr>
            <a:grpSpLocks/>
          </p:cNvGrpSpPr>
          <p:nvPr/>
        </p:nvGrpSpPr>
        <p:grpSpPr bwMode="auto">
          <a:xfrm>
            <a:off x="3633788" y="3298825"/>
            <a:ext cx="2933700" cy="831850"/>
            <a:chOff x="2289" y="2246"/>
            <a:chExt cx="1848" cy="524"/>
          </a:xfrm>
        </p:grpSpPr>
        <p:sp>
          <p:nvSpPr>
            <p:cNvPr id="20497" name="Text Box 11">
              <a:extLst>
                <a:ext uri="{FF2B5EF4-FFF2-40B4-BE49-F238E27FC236}">
                  <a16:creationId xmlns:a16="http://schemas.microsoft.com/office/drawing/2014/main" id="{B2FA0202-30CF-4CE4-8261-75BF4463A2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9" y="2246"/>
              <a:ext cx="184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C0000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</a:t>
              </a:r>
              <a:r>
                <a:rPr lang="en-US" altLang="en-US" sz="1800">
                  <a:latin typeface="Arial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lang="en-US" altLang="en-US" sz="2800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n</a:t>
              </a:r>
              <a:r>
                <a:rPr lang="en-US" altLang="en-US" sz="2800" baseline="30000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2</a:t>
              </a:r>
              <a:r>
                <a:rPr lang="en-US" altLang="en-US" sz="2800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/2 </a:t>
              </a:r>
              <a:r>
                <a:rPr lang="en-US" altLang="en-US" sz="2400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comparisons</a:t>
              </a:r>
            </a:p>
          </p:txBody>
        </p:sp>
        <p:sp>
          <p:nvSpPr>
            <p:cNvPr id="20498" name="Freeform 12">
              <a:extLst>
                <a:ext uri="{FF2B5EF4-FFF2-40B4-BE49-F238E27FC236}">
                  <a16:creationId xmlns:a16="http://schemas.microsoft.com/office/drawing/2014/main" id="{9CEA911E-CE4D-46FB-B79A-9ED457A09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2500"/>
              <a:ext cx="208" cy="270"/>
            </a:xfrm>
            <a:custGeom>
              <a:avLst/>
              <a:gdLst>
                <a:gd name="T0" fmla="*/ 0 w 208"/>
                <a:gd name="T1" fmla="*/ 0 h 270"/>
                <a:gd name="T2" fmla="*/ 171 w 208"/>
                <a:gd name="T3" fmla="*/ 110 h 270"/>
                <a:gd name="T4" fmla="*/ 208 w 208"/>
                <a:gd name="T5" fmla="*/ 270 h 2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8" h="270">
                  <a:moveTo>
                    <a:pt x="0" y="0"/>
                  </a:moveTo>
                  <a:cubicBezTo>
                    <a:pt x="68" y="32"/>
                    <a:pt x="136" y="65"/>
                    <a:pt x="171" y="110"/>
                  </a:cubicBezTo>
                  <a:cubicBezTo>
                    <a:pt x="206" y="155"/>
                    <a:pt x="207" y="212"/>
                    <a:pt x="208" y="27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1373" name="Group 13">
            <a:extLst>
              <a:ext uri="{FF2B5EF4-FFF2-40B4-BE49-F238E27FC236}">
                <a16:creationId xmlns:a16="http://schemas.microsoft.com/office/drawing/2014/main" id="{F92A1F79-827F-4095-B298-79BCE9EB588C}"/>
              </a:ext>
            </a:extLst>
          </p:cNvPr>
          <p:cNvGrpSpPr>
            <a:grpSpLocks/>
          </p:cNvGrpSpPr>
          <p:nvPr/>
        </p:nvGrpSpPr>
        <p:grpSpPr bwMode="auto">
          <a:xfrm>
            <a:off x="3913188" y="4749800"/>
            <a:ext cx="2684462" cy="777875"/>
            <a:chOff x="2465" y="3160"/>
            <a:chExt cx="1691" cy="490"/>
          </a:xfrm>
        </p:grpSpPr>
        <p:sp>
          <p:nvSpPr>
            <p:cNvPr id="20495" name="Text Box 14">
              <a:extLst>
                <a:ext uri="{FF2B5EF4-FFF2-40B4-BE49-F238E27FC236}">
                  <a16:creationId xmlns:a16="http://schemas.microsoft.com/office/drawing/2014/main" id="{9F068FB1-8BA4-4E5F-86A4-137F17B0D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5" y="3323"/>
              <a:ext cx="169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C0000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</a:t>
              </a:r>
              <a:r>
                <a:rPr lang="en-US" altLang="en-US" sz="1800">
                  <a:latin typeface="Arial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lang="en-US" altLang="en-US" sz="2800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n</a:t>
              </a:r>
              <a:r>
                <a:rPr lang="en-US" altLang="en-US" sz="2800" baseline="30000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2</a:t>
              </a:r>
              <a:r>
                <a:rPr lang="en-US" altLang="en-US" sz="2800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/2 </a:t>
              </a:r>
              <a:r>
                <a:rPr lang="en-US" altLang="en-US" sz="2400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exchanges</a:t>
              </a:r>
            </a:p>
          </p:txBody>
        </p:sp>
        <p:sp>
          <p:nvSpPr>
            <p:cNvPr id="20496" name="Freeform 15">
              <a:extLst>
                <a:ext uri="{FF2B5EF4-FFF2-40B4-BE49-F238E27FC236}">
                  <a16:creationId xmlns:a16="http://schemas.microsoft.com/office/drawing/2014/main" id="{82E320CE-039D-44F5-ACDC-40D82CE979D6}"/>
                </a:ext>
              </a:extLst>
            </p:cNvPr>
            <p:cNvSpPr>
              <a:spLocks/>
            </p:cNvSpPr>
            <p:nvPr/>
          </p:nvSpPr>
          <p:spPr bwMode="auto">
            <a:xfrm rot="7371790" flipH="1">
              <a:off x="3755" y="3129"/>
              <a:ext cx="208" cy="270"/>
            </a:xfrm>
            <a:custGeom>
              <a:avLst/>
              <a:gdLst>
                <a:gd name="T0" fmla="*/ 0 w 208"/>
                <a:gd name="T1" fmla="*/ 0 h 270"/>
                <a:gd name="T2" fmla="*/ 171 w 208"/>
                <a:gd name="T3" fmla="*/ 110 h 270"/>
                <a:gd name="T4" fmla="*/ 208 w 208"/>
                <a:gd name="T5" fmla="*/ 270 h 2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8" h="270">
                  <a:moveTo>
                    <a:pt x="0" y="0"/>
                  </a:moveTo>
                  <a:cubicBezTo>
                    <a:pt x="68" y="32"/>
                    <a:pt x="136" y="65"/>
                    <a:pt x="171" y="110"/>
                  </a:cubicBezTo>
                  <a:cubicBezTo>
                    <a:pt x="206" y="155"/>
                    <a:pt x="207" y="212"/>
                    <a:pt x="208" y="27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62" grpId="0" animBg="1"/>
      <p:bldP spid="9113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>
            <a:extLst>
              <a:ext uri="{FF2B5EF4-FFF2-40B4-BE49-F238E27FC236}">
                <a16:creationId xmlns:a16="http://schemas.microsoft.com/office/drawing/2014/main" id="{024F87FE-D3DA-4CC5-83AD-1873E9E8A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 Sort - Summary</a:t>
            </a:r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379C7C0B-5008-43CC-8546-44F788DA7E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</a:t>
            </a:r>
          </a:p>
          <a:p>
            <a:pPr lvl="1" eaLnBrk="1" hangingPunct="1"/>
            <a:r>
              <a:rPr lang="en-US" altLang="en-US"/>
              <a:t>Good running time for “almost sorted” arrays </a:t>
            </a:r>
            <a:r>
              <a:rPr lang="en-US" altLang="en-US">
                <a:sym typeface="Symbol" panose="05050102010706020507" pitchFamily="18" charset="2"/>
              </a:rPr>
              <a:t>(n)</a:t>
            </a: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Disadvantages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(n</a:t>
            </a:r>
            <a:r>
              <a:rPr lang="en-US" altLang="en-US" baseline="30000">
                <a:solidFill>
                  <a:srgbClr val="CC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altLang="en-US">
                <a:solidFill>
                  <a:srgbClr val="CC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>
                <a:sym typeface="Symbol" panose="05050102010706020507" pitchFamily="18" charset="2"/>
              </a:rPr>
              <a:t> running time in </a:t>
            </a:r>
            <a:r>
              <a:rPr lang="en-US" altLang="en-US">
                <a:solidFill>
                  <a:srgbClr val="CC0000"/>
                </a:solidFill>
                <a:sym typeface="Symbol" panose="05050102010706020507" pitchFamily="18" charset="2"/>
              </a:rPr>
              <a:t>worst</a:t>
            </a:r>
            <a:r>
              <a:rPr lang="en-US" altLang="en-US">
                <a:sym typeface="Symbol" panose="05050102010706020507" pitchFamily="18" charset="2"/>
              </a:rPr>
              <a:t> and </a:t>
            </a:r>
            <a:r>
              <a:rPr lang="en-US" altLang="en-US">
                <a:solidFill>
                  <a:srgbClr val="CC0000"/>
                </a:solidFill>
                <a:sym typeface="Symbol" panose="05050102010706020507" pitchFamily="18" charset="2"/>
              </a:rPr>
              <a:t>average</a:t>
            </a:r>
            <a:r>
              <a:rPr lang="en-US" altLang="en-US">
                <a:sym typeface="Symbol" panose="05050102010706020507" pitchFamily="18" charset="2"/>
              </a:rPr>
              <a:t> case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  <a:sym typeface="Symbol" panose="05050102010706020507" pitchFamily="18" charset="2"/>
              </a:rPr>
              <a:t> n</a:t>
            </a:r>
            <a:r>
              <a:rPr lang="en-US" altLang="en-US" baseline="30000">
                <a:solidFill>
                  <a:srgbClr val="CC0000"/>
                </a:solidFill>
                <a:sym typeface="Symbol" panose="05050102010706020507" pitchFamily="18" charset="2"/>
              </a:rPr>
              <a:t>2</a:t>
            </a:r>
            <a:r>
              <a:rPr lang="en-US" altLang="en-US">
                <a:solidFill>
                  <a:srgbClr val="CC0000"/>
                </a:solidFill>
                <a:sym typeface="Symbol" panose="05050102010706020507" pitchFamily="18" charset="2"/>
              </a:rPr>
              <a:t>/2</a:t>
            </a:r>
            <a:r>
              <a:rPr lang="en-US" altLang="en-US">
                <a:sym typeface="Symbol" panose="05050102010706020507" pitchFamily="18" charset="2"/>
              </a:rPr>
              <a:t> </a:t>
            </a:r>
            <a:r>
              <a:rPr lang="en-US" altLang="en-US">
                <a:solidFill>
                  <a:srgbClr val="CC0000"/>
                </a:solidFill>
                <a:sym typeface="Symbol" panose="05050102010706020507" pitchFamily="18" charset="2"/>
              </a:rPr>
              <a:t>comparisons</a:t>
            </a:r>
            <a:r>
              <a:rPr lang="en-US" altLang="en-US">
                <a:sym typeface="Symbol" panose="05050102010706020507" pitchFamily="18" charset="2"/>
              </a:rPr>
              <a:t> and </a:t>
            </a:r>
            <a:r>
              <a:rPr lang="en-US" altLang="en-US">
                <a:solidFill>
                  <a:srgbClr val="CC0000"/>
                </a:solidFill>
                <a:sym typeface="Symbol" panose="05050102010706020507" pitchFamily="18" charset="2"/>
              </a:rPr>
              <a:t>exchanges</a:t>
            </a:r>
            <a:endParaRPr lang="en-US" altLang="en-US" baseline="30000">
              <a:solidFill>
                <a:srgbClr val="CC0000"/>
              </a:solidFill>
              <a:sym typeface="Symbol" panose="05050102010706020507" pitchFamily="18" charset="2"/>
            </a:endParaRPr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5E2AF142-D856-472A-925E-C532B9620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BD67A77-116C-460F-9285-9B13ED7F9B59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15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>
            <a:extLst>
              <a:ext uri="{FF2B5EF4-FFF2-40B4-BE49-F238E27FC236}">
                <a16:creationId xmlns:a16="http://schemas.microsoft.com/office/drawing/2014/main" id="{F7BEF444-21B5-4373-925C-538A8292A6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Sorting</a:t>
            </a:r>
          </a:p>
        </p:txBody>
      </p:sp>
      <p:sp>
        <p:nvSpPr>
          <p:cNvPr id="40966" name="Rectangle 3">
            <a:extLst>
              <a:ext uri="{FF2B5EF4-FFF2-40B4-BE49-F238E27FC236}">
                <a16:creationId xmlns:a16="http://schemas.microsoft.com/office/drawing/2014/main" id="{FCBE2608-3229-425A-9387-5EF8E0EC91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838" y="1214438"/>
            <a:ext cx="8229600" cy="5489575"/>
          </a:xfrm>
        </p:spPr>
        <p:txBody>
          <a:bodyPr/>
          <a:lstStyle/>
          <a:p>
            <a:pPr eaLnBrk="1" hangingPunct="1"/>
            <a:r>
              <a:rPr lang="en-US" altLang="en-US" sz="2400"/>
              <a:t>Insertion sort</a:t>
            </a:r>
          </a:p>
          <a:p>
            <a:pPr lvl="1" eaLnBrk="1" hangingPunct="1"/>
            <a:r>
              <a:rPr lang="en-US" altLang="en-US" sz="2000"/>
              <a:t>Design approach:</a:t>
            </a:r>
          </a:p>
          <a:p>
            <a:pPr lvl="1" eaLnBrk="1" hangingPunct="1"/>
            <a:r>
              <a:rPr lang="en-US" altLang="en-US" sz="2000"/>
              <a:t>Sorts in place:</a:t>
            </a:r>
          </a:p>
          <a:p>
            <a:pPr lvl="1" eaLnBrk="1" hangingPunct="1"/>
            <a:r>
              <a:rPr lang="en-US" altLang="en-US" sz="2000"/>
              <a:t>Best case:</a:t>
            </a:r>
          </a:p>
          <a:p>
            <a:pPr lvl="1" eaLnBrk="1" hangingPunct="1"/>
            <a:r>
              <a:rPr lang="en-US" altLang="en-US" sz="2000"/>
              <a:t>Worst case: </a:t>
            </a:r>
          </a:p>
          <a:p>
            <a:pPr lvl="1" eaLnBrk="1" hangingPunct="1"/>
            <a:endParaRPr lang="en-US" altLang="en-US" sz="2000"/>
          </a:p>
          <a:p>
            <a:pPr lvl="1" eaLnBrk="1" hangingPunct="1"/>
            <a:endParaRPr lang="en-US" altLang="en-US" sz="2000"/>
          </a:p>
          <a:p>
            <a:pPr eaLnBrk="1" hangingPunct="1"/>
            <a:r>
              <a:rPr lang="en-US" altLang="en-US" sz="2400"/>
              <a:t>Bubble Sort</a:t>
            </a:r>
          </a:p>
          <a:p>
            <a:pPr lvl="1" eaLnBrk="1" hangingPunct="1"/>
            <a:r>
              <a:rPr lang="en-US" altLang="en-US" sz="2000"/>
              <a:t>Design approach:</a:t>
            </a:r>
          </a:p>
          <a:p>
            <a:pPr lvl="1" eaLnBrk="1" hangingPunct="1"/>
            <a:r>
              <a:rPr lang="en-US" altLang="en-US" sz="2000"/>
              <a:t>Sorts in place:</a:t>
            </a:r>
          </a:p>
          <a:p>
            <a:pPr lvl="1" eaLnBrk="1" hangingPunct="1"/>
            <a:r>
              <a:rPr lang="en-US" altLang="en-US" sz="2000"/>
              <a:t>Running time: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40964" name="Slide Number Placeholder 5">
            <a:extLst>
              <a:ext uri="{FF2B5EF4-FFF2-40B4-BE49-F238E27FC236}">
                <a16:creationId xmlns:a16="http://schemas.microsoft.com/office/drawing/2014/main" id="{0C512F07-D38C-44CC-B8EF-A9AD28FC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333C829-6778-4902-9DBC-C41BFACB79CF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47204" name="Text Box 4">
            <a:extLst>
              <a:ext uri="{FF2B5EF4-FFF2-40B4-BE49-F238E27FC236}">
                <a16:creationId xmlns:a16="http://schemas.microsoft.com/office/drawing/2014/main" id="{9A2B7473-D165-4E21-903F-2D57E66CF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2017713"/>
            <a:ext cx="62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Yes</a:t>
            </a:r>
          </a:p>
        </p:txBody>
      </p:sp>
      <p:sp>
        <p:nvSpPr>
          <p:cNvPr id="947205" name="Text Box 5">
            <a:extLst>
              <a:ext uri="{FF2B5EF4-FFF2-40B4-BE49-F238E27FC236}">
                <a16:creationId xmlns:a16="http://schemas.microsoft.com/office/drawing/2014/main" id="{D3FBE7DD-32FC-4C69-810B-7C9D2C85A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2351088"/>
            <a:ext cx="69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</a:t>
            </a:r>
            <a:r>
              <a:rPr lang="en-US" altLang="en-US">
                <a:latin typeface="Comic Sans MS" panose="030F0702030302020204" pitchFamily="66" charset="0"/>
              </a:rPr>
              <a:t>(n)</a:t>
            </a:r>
          </a:p>
        </p:txBody>
      </p:sp>
      <p:sp>
        <p:nvSpPr>
          <p:cNvPr id="947206" name="Text Box 6">
            <a:extLst>
              <a:ext uri="{FF2B5EF4-FFF2-40B4-BE49-F238E27FC236}">
                <a16:creationId xmlns:a16="http://schemas.microsoft.com/office/drawing/2014/main" id="{C90F1656-C98F-442C-9197-309F926C8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2751138"/>
            <a:ext cx="79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</a:t>
            </a:r>
            <a:r>
              <a:rPr lang="en-US" altLang="en-US">
                <a:latin typeface="Comic Sans MS" panose="030F0702030302020204" pitchFamily="66" charset="0"/>
              </a:rPr>
              <a:t>(n</a:t>
            </a:r>
            <a:r>
              <a:rPr lang="en-US" altLang="en-US" baseline="30000">
                <a:latin typeface="Comic Sans MS" panose="030F0702030302020204" pitchFamily="66" charset="0"/>
              </a:rPr>
              <a:t>2</a:t>
            </a:r>
            <a:r>
              <a:rPr lang="en-US" altLang="en-US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947207" name="Text Box 7">
            <a:extLst>
              <a:ext uri="{FF2B5EF4-FFF2-40B4-BE49-F238E27FC236}">
                <a16:creationId xmlns:a16="http://schemas.microsoft.com/office/drawing/2014/main" id="{07B77C62-0AE4-432B-9C12-2ECDE92B9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1655763"/>
            <a:ext cx="1497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incremental</a:t>
            </a:r>
          </a:p>
        </p:txBody>
      </p:sp>
      <p:sp>
        <p:nvSpPr>
          <p:cNvPr id="947208" name="Text Box 8">
            <a:extLst>
              <a:ext uri="{FF2B5EF4-FFF2-40B4-BE49-F238E27FC236}">
                <a16:creationId xmlns:a16="http://schemas.microsoft.com/office/drawing/2014/main" id="{C1BBD25D-F8F4-47FE-9B8C-48DD79AE2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8" y="4621213"/>
            <a:ext cx="62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Yes</a:t>
            </a:r>
          </a:p>
        </p:txBody>
      </p:sp>
      <p:sp>
        <p:nvSpPr>
          <p:cNvPr id="947209" name="Text Box 9">
            <a:extLst>
              <a:ext uri="{FF2B5EF4-FFF2-40B4-BE49-F238E27FC236}">
                <a16:creationId xmlns:a16="http://schemas.microsoft.com/office/drawing/2014/main" id="{3C49B8E0-D43F-4177-A4F0-9ADFEB32E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8" y="4954588"/>
            <a:ext cx="79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</a:t>
            </a:r>
            <a:r>
              <a:rPr lang="en-US" altLang="en-US">
                <a:latin typeface="Comic Sans MS" panose="030F0702030302020204" pitchFamily="66" charset="0"/>
              </a:rPr>
              <a:t>(n</a:t>
            </a:r>
            <a:r>
              <a:rPr lang="en-US" altLang="en-US" baseline="30000">
                <a:latin typeface="Comic Sans MS" panose="030F0702030302020204" pitchFamily="66" charset="0"/>
              </a:rPr>
              <a:t>2</a:t>
            </a:r>
            <a:r>
              <a:rPr lang="en-US" altLang="en-US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947210" name="Text Box 10">
            <a:extLst>
              <a:ext uri="{FF2B5EF4-FFF2-40B4-BE49-F238E27FC236}">
                <a16:creationId xmlns:a16="http://schemas.microsoft.com/office/drawing/2014/main" id="{026A6EF2-732B-42DC-8965-FF58B2046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8" y="4240213"/>
            <a:ext cx="1497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incremental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4" grpId="0"/>
      <p:bldP spid="947205" grpId="0"/>
      <p:bldP spid="947206" grpId="0"/>
      <p:bldP spid="947207" grpId="0"/>
      <p:bldP spid="947208" grpId="0"/>
      <p:bldP spid="947209" grpId="0"/>
      <p:bldP spid="9472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>
            <a:extLst>
              <a:ext uri="{FF2B5EF4-FFF2-40B4-BE49-F238E27FC236}">
                <a16:creationId xmlns:a16="http://schemas.microsoft.com/office/drawing/2014/main" id="{8186C38F-8CE1-43D1-9D4B-B698B464D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Sorting</a:t>
            </a:r>
          </a:p>
        </p:txBody>
      </p:sp>
      <p:sp>
        <p:nvSpPr>
          <p:cNvPr id="41990" name="Rectangle 3">
            <a:extLst>
              <a:ext uri="{FF2B5EF4-FFF2-40B4-BE49-F238E27FC236}">
                <a16:creationId xmlns:a16="http://schemas.microsoft.com/office/drawing/2014/main" id="{28B46A84-B442-4C77-B1F9-785FEAF28F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838" y="1214438"/>
            <a:ext cx="8229600" cy="5489575"/>
          </a:xfrm>
        </p:spPr>
        <p:txBody>
          <a:bodyPr/>
          <a:lstStyle/>
          <a:p>
            <a:pPr eaLnBrk="1" hangingPunct="1"/>
            <a:r>
              <a:rPr lang="en-US" altLang="en-US" sz="2400"/>
              <a:t>Selection sort</a:t>
            </a:r>
          </a:p>
          <a:p>
            <a:pPr lvl="1" eaLnBrk="1" hangingPunct="1"/>
            <a:r>
              <a:rPr lang="en-US" altLang="en-US" sz="2000"/>
              <a:t>Design approach:</a:t>
            </a:r>
          </a:p>
          <a:p>
            <a:pPr lvl="1" eaLnBrk="1" hangingPunct="1"/>
            <a:r>
              <a:rPr lang="en-US" altLang="en-US" sz="2000"/>
              <a:t>Sorts in place:</a:t>
            </a:r>
          </a:p>
          <a:p>
            <a:pPr lvl="1" eaLnBrk="1" hangingPunct="1"/>
            <a:r>
              <a:rPr lang="en-US" altLang="en-US" sz="2000"/>
              <a:t>Running time: </a:t>
            </a:r>
          </a:p>
          <a:p>
            <a:pPr lvl="1" eaLnBrk="1" hangingPunct="1"/>
            <a:endParaRPr lang="en-US" altLang="en-US" sz="2000"/>
          </a:p>
          <a:p>
            <a:pPr lvl="1" eaLnBrk="1" hangingPunct="1"/>
            <a:endParaRPr lang="en-US" altLang="en-US" sz="2000"/>
          </a:p>
          <a:p>
            <a:pPr eaLnBrk="1" hangingPunct="1"/>
            <a:r>
              <a:rPr lang="en-US" altLang="en-US" sz="2400"/>
              <a:t>Merge Sort</a:t>
            </a:r>
          </a:p>
          <a:p>
            <a:pPr lvl="1" eaLnBrk="1" hangingPunct="1"/>
            <a:r>
              <a:rPr lang="en-US" altLang="en-US" sz="2000"/>
              <a:t>Design approach:</a:t>
            </a:r>
          </a:p>
          <a:p>
            <a:pPr lvl="1" eaLnBrk="1" hangingPunct="1"/>
            <a:r>
              <a:rPr lang="en-US" altLang="en-US" sz="2000"/>
              <a:t>Sorts in place:</a:t>
            </a:r>
          </a:p>
          <a:p>
            <a:pPr lvl="1" eaLnBrk="1" hangingPunct="1"/>
            <a:r>
              <a:rPr lang="en-US" altLang="en-US" sz="2000"/>
              <a:t>Running time:</a:t>
            </a:r>
          </a:p>
        </p:txBody>
      </p:sp>
      <p:sp>
        <p:nvSpPr>
          <p:cNvPr id="41988" name="Slide Number Placeholder 5">
            <a:extLst>
              <a:ext uri="{FF2B5EF4-FFF2-40B4-BE49-F238E27FC236}">
                <a16:creationId xmlns:a16="http://schemas.microsoft.com/office/drawing/2014/main" id="{0475FD8D-F608-4DEA-8BF1-6305B52FF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6D41CD5-CF17-491B-909C-B4E4A2C1EDCA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17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49252" name="Text Box 4">
            <a:extLst>
              <a:ext uri="{FF2B5EF4-FFF2-40B4-BE49-F238E27FC236}">
                <a16:creationId xmlns:a16="http://schemas.microsoft.com/office/drawing/2014/main" id="{199B4F2D-0A71-4A39-A936-BE9525C09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2017713"/>
            <a:ext cx="62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Yes</a:t>
            </a:r>
          </a:p>
        </p:txBody>
      </p:sp>
      <p:sp>
        <p:nvSpPr>
          <p:cNvPr id="949253" name="Text Box 5">
            <a:extLst>
              <a:ext uri="{FF2B5EF4-FFF2-40B4-BE49-F238E27FC236}">
                <a16:creationId xmlns:a16="http://schemas.microsoft.com/office/drawing/2014/main" id="{A698C0A9-27B3-4ED7-9F72-390D9094A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2427288"/>
            <a:ext cx="79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</a:t>
            </a:r>
            <a:r>
              <a:rPr lang="en-US" altLang="en-US">
                <a:latin typeface="Comic Sans MS" panose="030F0702030302020204" pitchFamily="66" charset="0"/>
              </a:rPr>
              <a:t>(n</a:t>
            </a:r>
            <a:r>
              <a:rPr lang="en-US" altLang="en-US" baseline="30000">
                <a:latin typeface="Comic Sans MS" panose="030F0702030302020204" pitchFamily="66" charset="0"/>
              </a:rPr>
              <a:t>2</a:t>
            </a:r>
            <a:r>
              <a:rPr lang="en-US" altLang="en-US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949254" name="Text Box 6">
            <a:extLst>
              <a:ext uri="{FF2B5EF4-FFF2-40B4-BE49-F238E27FC236}">
                <a16:creationId xmlns:a16="http://schemas.microsoft.com/office/drawing/2014/main" id="{9C304D5E-76E0-4EA7-877F-7C11A281F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1655763"/>
            <a:ext cx="1497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incremental</a:t>
            </a:r>
          </a:p>
        </p:txBody>
      </p:sp>
      <p:sp>
        <p:nvSpPr>
          <p:cNvPr id="949255" name="Text Box 7">
            <a:extLst>
              <a:ext uri="{FF2B5EF4-FFF2-40B4-BE49-F238E27FC236}">
                <a16:creationId xmlns:a16="http://schemas.microsoft.com/office/drawing/2014/main" id="{E6F94400-B2AB-4CCB-8AD4-B3936E00B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4300538"/>
            <a:ext cx="509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No</a:t>
            </a:r>
          </a:p>
        </p:txBody>
      </p:sp>
      <p:sp>
        <p:nvSpPr>
          <p:cNvPr id="949256" name="Text Box 8">
            <a:extLst>
              <a:ext uri="{FF2B5EF4-FFF2-40B4-BE49-F238E27FC236}">
                <a16:creationId xmlns:a16="http://schemas.microsoft.com/office/drawing/2014/main" id="{129504EB-8A96-420A-BA2F-600D014D3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4633913"/>
            <a:ext cx="1352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Let’s see!!</a:t>
            </a: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949257" name="Text Box 9">
            <a:extLst>
              <a:ext uri="{FF2B5EF4-FFF2-40B4-BE49-F238E27FC236}">
                <a16:creationId xmlns:a16="http://schemas.microsoft.com/office/drawing/2014/main" id="{59FA2127-9922-4659-92F8-84B5BF463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3919538"/>
            <a:ext cx="2330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divide and conquer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9252" grpId="0"/>
      <p:bldP spid="949253" grpId="0"/>
      <p:bldP spid="949254" grpId="0"/>
      <p:bldP spid="949255" grpId="0"/>
      <p:bldP spid="949256" grpId="0"/>
      <p:bldP spid="9492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>
            <a:extLst>
              <a:ext uri="{FF2B5EF4-FFF2-40B4-BE49-F238E27FC236}">
                <a16:creationId xmlns:a16="http://schemas.microsoft.com/office/drawing/2014/main" id="{F08E4635-C6EF-41C9-B397-A785110660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Divide-and-Conquer</a:t>
            </a:r>
          </a:p>
        </p:txBody>
      </p:sp>
      <p:sp>
        <p:nvSpPr>
          <p:cNvPr id="43014" name="Rectangle 3">
            <a:extLst>
              <a:ext uri="{FF2B5EF4-FFF2-40B4-BE49-F238E27FC236}">
                <a16:creationId xmlns:a16="http://schemas.microsoft.com/office/drawing/2014/main" id="{7FC18D0B-13D9-4D25-8343-C4940767F1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b="1"/>
              <a:t>Divide</a:t>
            </a:r>
            <a:r>
              <a:rPr lang="en-US" altLang="en-US" sz="2400"/>
              <a:t> the problem into a number of sub-problems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/>
              <a:t>Similar sub-problems of smaller size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/>
              <a:t>Conquer</a:t>
            </a:r>
            <a:r>
              <a:rPr lang="en-US" altLang="en-US" sz="2400"/>
              <a:t> the sub-problems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/>
              <a:t>Solve the sub-problems </a:t>
            </a:r>
            <a:r>
              <a:rPr lang="en-US" altLang="en-US" sz="2000" u="sng"/>
              <a:t>recursively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/>
              <a:t>Sub-problem size small enough </a:t>
            </a:r>
            <a:r>
              <a:rPr lang="en-US" altLang="en-US" sz="2000">
                <a:sym typeface="Symbol" panose="05050102010706020507" pitchFamily="18" charset="2"/>
              </a:rPr>
              <a:t> solve the problems in straightforward manner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/>
              <a:t>Combine</a:t>
            </a:r>
            <a:r>
              <a:rPr lang="en-US" altLang="en-US" sz="2400"/>
              <a:t> the solutions of the sub-problems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/>
              <a:t>Obtain the solution for the original problem</a:t>
            </a:r>
          </a:p>
        </p:txBody>
      </p:sp>
      <p:sp>
        <p:nvSpPr>
          <p:cNvPr id="43012" name="Slide Number Placeholder 5">
            <a:extLst>
              <a:ext uri="{FF2B5EF4-FFF2-40B4-BE49-F238E27FC236}">
                <a16:creationId xmlns:a16="http://schemas.microsoft.com/office/drawing/2014/main" id="{209C8436-18E6-485B-8C98-8F1AAB38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AFC4C20-6F89-4535-A256-F2AC938D313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18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9544-B979-40EE-AF74-19C161F2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2766218"/>
            <a:ext cx="4114800" cy="1325563"/>
          </a:xfrm>
        </p:spPr>
        <p:txBody>
          <a:bodyPr/>
          <a:lstStyle/>
          <a:p>
            <a:pPr algn="ctr"/>
            <a:r>
              <a:rPr lang="en-US" dirty="0"/>
              <a:t>Merge Sort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8A2481-1D68-492F-BF30-3504E3C5E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8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329267"/>
            <a:ext cx="8974667" cy="4419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Sorting Algorithms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Insertion Sort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Algorithms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Merge Sort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Algorithms</a:t>
            </a:r>
          </a:p>
          <a:p>
            <a:pPr marL="970857" lvl="1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Complexity Analysis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>
            <a:extLst>
              <a:ext uri="{FF2B5EF4-FFF2-40B4-BE49-F238E27FC236}">
                <a16:creationId xmlns:a16="http://schemas.microsoft.com/office/drawing/2014/main" id="{74662B46-B1BB-4BE7-A683-8DEA0920A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Merge Sort Approach</a:t>
            </a:r>
          </a:p>
        </p:txBody>
      </p:sp>
      <p:sp>
        <p:nvSpPr>
          <p:cNvPr id="44038" name="Rectangle 3">
            <a:extLst>
              <a:ext uri="{FF2B5EF4-FFF2-40B4-BE49-F238E27FC236}">
                <a16:creationId xmlns:a16="http://schemas.microsoft.com/office/drawing/2014/main" id="{77C41CBC-887E-4356-B5A9-22B1D87A95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838" y="1062038"/>
            <a:ext cx="8229600" cy="54149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/>
              <a:t>To sort an array </a:t>
            </a:r>
            <a:r>
              <a:rPr lang="en-US" altLang="en-US">
                <a:latin typeface="Comic Sans MS" panose="030F0702030302020204" pitchFamily="66" charset="0"/>
              </a:rPr>
              <a:t>A[p . . r]:</a:t>
            </a:r>
            <a:endParaRPr lang="en-US" altLang="en-US" b="1">
              <a:latin typeface="Comic Sans MS" panose="030F0702030302020204" pitchFamily="66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Divide</a:t>
            </a:r>
          </a:p>
          <a:p>
            <a:pPr lvl="1" eaLnBrk="1" hangingPunct="1"/>
            <a:r>
              <a:rPr lang="en-US" altLang="en-US"/>
              <a:t>Divide the n-element sequence to be sorted into two subsequences of </a:t>
            </a:r>
            <a:r>
              <a:rPr lang="en-US" altLang="en-US">
                <a:latin typeface="Comic Sans MS" panose="030F0702030302020204" pitchFamily="66" charset="0"/>
              </a:rPr>
              <a:t>n/2</a:t>
            </a:r>
            <a:r>
              <a:rPr lang="en-US" altLang="en-US"/>
              <a:t> elements each</a:t>
            </a:r>
          </a:p>
          <a:p>
            <a:pPr eaLnBrk="1" hangingPunct="1"/>
            <a:r>
              <a:rPr lang="en-US" altLang="en-US" b="1"/>
              <a:t>Conquer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/>
              <a:t>Sort the subsequences recursively using merge sort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/>
              <a:t>When the size of the sequences is 1 there is nothing more to do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Combine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/>
              <a:t>Merge the two sorted subsequences</a:t>
            </a:r>
          </a:p>
        </p:txBody>
      </p:sp>
      <p:sp>
        <p:nvSpPr>
          <p:cNvPr id="44036" name="Slide Number Placeholder 5">
            <a:extLst>
              <a:ext uri="{FF2B5EF4-FFF2-40B4-BE49-F238E27FC236}">
                <a16:creationId xmlns:a16="http://schemas.microsoft.com/office/drawing/2014/main" id="{B3DB8ADA-1EC2-41A9-92B7-DB8648A95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BF352D2-8AE3-4452-8322-568499D383FD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20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>
            <a:extLst>
              <a:ext uri="{FF2B5EF4-FFF2-40B4-BE49-F238E27FC236}">
                <a16:creationId xmlns:a16="http://schemas.microsoft.com/office/drawing/2014/main" id="{EF252755-8416-4880-9726-96BE57B48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Merge Sort</a:t>
            </a:r>
          </a:p>
        </p:txBody>
      </p:sp>
      <p:sp>
        <p:nvSpPr>
          <p:cNvPr id="45062" name="Rectangle 3">
            <a:extLst>
              <a:ext uri="{FF2B5EF4-FFF2-40B4-BE49-F238E27FC236}">
                <a16:creationId xmlns:a16="http://schemas.microsoft.com/office/drawing/2014/main" id="{4D3A458D-1312-4EC0-961B-48E30C56E2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9238" y="1574800"/>
            <a:ext cx="8716962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DD0111"/>
                </a:solidFill>
                <a:latin typeface="Monotype Corsiva" panose="03010101010201010101" pitchFamily="66" charset="0"/>
              </a:rPr>
              <a:t>Alg.:</a:t>
            </a:r>
            <a:r>
              <a:rPr lang="en-US" altLang="en-US" sz="2400"/>
              <a:t> MERGE-SORT</a:t>
            </a:r>
            <a:r>
              <a:rPr lang="en-US" altLang="en-US" sz="2400">
                <a:latin typeface="Comic Sans MS" panose="030F0702030302020204" pitchFamily="66" charset="0"/>
              </a:rPr>
              <a:t>(A, p, r)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	</a:t>
            </a:r>
            <a:r>
              <a:rPr lang="en-US" altLang="en-US" sz="2000" b="1"/>
              <a:t>if </a:t>
            </a:r>
            <a:r>
              <a:rPr lang="en-US" altLang="en-US" sz="2000">
                <a:latin typeface="Comic Sans MS" panose="030F0702030302020204" pitchFamily="66" charset="0"/>
              </a:rPr>
              <a:t>p &lt; r</a:t>
            </a:r>
            <a:r>
              <a:rPr lang="en-US" altLang="en-US" sz="2000" i="1"/>
              <a:t>  					</a:t>
            </a:r>
            <a:r>
              <a:rPr lang="en-US" altLang="en-US" sz="2000"/>
              <a:t>Check for base case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000" b="1"/>
              <a:t>	   then </a:t>
            </a:r>
            <a:r>
              <a:rPr lang="en-US" altLang="en-US" sz="2000">
                <a:latin typeface="Comic Sans MS" panose="030F0702030302020204" pitchFamily="66" charset="0"/>
              </a:rPr>
              <a:t>q ← </a:t>
            </a:r>
            <a:r>
              <a:rPr lang="en-US" altLang="en-US" sz="2000">
                <a:latin typeface="Comic Sans MS" panose="030F0702030302020204" pitchFamily="66" charset="0"/>
                <a:sym typeface="Symbol" panose="05050102010706020507" pitchFamily="18" charset="2"/>
              </a:rPr>
              <a:t></a:t>
            </a:r>
            <a:r>
              <a:rPr lang="en-US" altLang="en-US" sz="2000">
                <a:latin typeface="Comic Sans MS" panose="030F0702030302020204" pitchFamily="66" charset="0"/>
              </a:rPr>
              <a:t>(p + r)/2</a:t>
            </a:r>
            <a:r>
              <a:rPr lang="en-US" altLang="en-US" sz="2000">
                <a:latin typeface="Comic Sans MS" panose="030F0702030302020204" pitchFamily="66" charset="0"/>
                <a:sym typeface="Symbol" panose="05050102010706020507" pitchFamily="18" charset="2"/>
              </a:rPr>
              <a:t></a:t>
            </a:r>
            <a:r>
              <a:rPr lang="en-US" altLang="en-US" sz="2000"/>
              <a:t> </a:t>
            </a:r>
            <a:r>
              <a:rPr lang="en-US" altLang="en-US" sz="2000" i="1"/>
              <a:t> 			</a:t>
            </a:r>
            <a:r>
              <a:rPr lang="en-US" altLang="en-US" sz="2000"/>
              <a:t>Divide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	MERGE-SORT</a:t>
            </a:r>
            <a:r>
              <a:rPr lang="en-US" altLang="en-US" sz="2000">
                <a:latin typeface="Comic Sans MS" panose="030F0702030302020204" pitchFamily="66" charset="0"/>
              </a:rPr>
              <a:t>(A, p, q)</a:t>
            </a:r>
            <a:r>
              <a:rPr lang="en-US" altLang="en-US" sz="2000" i="1"/>
              <a:t>  		</a:t>
            </a:r>
            <a:r>
              <a:rPr lang="en-US" altLang="en-US" sz="2000"/>
              <a:t>Conquer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	MERGE-SORT</a:t>
            </a:r>
            <a:r>
              <a:rPr lang="en-US" altLang="en-US" sz="2000">
                <a:latin typeface="Comic Sans MS" panose="030F0702030302020204" pitchFamily="66" charset="0"/>
              </a:rPr>
              <a:t>(A, q + 1, r) </a:t>
            </a:r>
            <a:r>
              <a:rPr lang="en-US" altLang="en-US" sz="2000" i="1"/>
              <a:t> 		</a:t>
            </a:r>
            <a:r>
              <a:rPr lang="en-US" altLang="en-US" sz="2000"/>
              <a:t>Conquer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	MERGE</a:t>
            </a:r>
            <a:r>
              <a:rPr lang="en-US" altLang="en-US" sz="2000">
                <a:latin typeface="Comic Sans MS" panose="030F0702030302020204" pitchFamily="66" charset="0"/>
              </a:rPr>
              <a:t>(A, p, q, r)</a:t>
            </a:r>
            <a:r>
              <a:rPr lang="en-US" altLang="en-US" sz="2000" i="1"/>
              <a:t>  			</a:t>
            </a:r>
            <a:r>
              <a:rPr lang="en-US" altLang="en-US" sz="2000"/>
              <a:t>Combine</a:t>
            </a:r>
          </a:p>
          <a:p>
            <a:pPr eaLnBrk="1" hangingPunct="1">
              <a:lnSpc>
                <a:spcPct val="150000"/>
              </a:lnSpc>
            </a:pPr>
            <a:endParaRPr lang="en-US" altLang="en-US" sz="1800"/>
          </a:p>
          <a:p>
            <a:pPr eaLnBrk="1" hangingPunct="1">
              <a:lnSpc>
                <a:spcPct val="150000"/>
              </a:lnSpc>
            </a:pPr>
            <a:r>
              <a:rPr lang="en-US" altLang="en-US" sz="2400">
                <a:solidFill>
                  <a:srgbClr val="DD0111"/>
                </a:solidFill>
              </a:rPr>
              <a:t>Initial call:</a:t>
            </a:r>
            <a:r>
              <a:rPr lang="en-US" altLang="en-US" sz="2400" b="1" i="1"/>
              <a:t> </a:t>
            </a:r>
            <a:r>
              <a:rPr lang="en-US" altLang="en-US" sz="2400"/>
              <a:t>MERGE-SORT</a:t>
            </a:r>
            <a:r>
              <a:rPr lang="en-US" altLang="en-US" sz="2400">
                <a:latin typeface="Comic Sans MS" panose="030F0702030302020204" pitchFamily="66" charset="0"/>
              </a:rPr>
              <a:t>(A, 1, n)</a:t>
            </a:r>
            <a:endParaRPr lang="en-US" altLang="en-US" sz="2000"/>
          </a:p>
        </p:txBody>
      </p:sp>
      <p:sp>
        <p:nvSpPr>
          <p:cNvPr id="45060" name="Slide Number Placeholder 5">
            <a:extLst>
              <a:ext uri="{FF2B5EF4-FFF2-40B4-BE49-F238E27FC236}">
                <a16:creationId xmlns:a16="http://schemas.microsoft.com/office/drawing/2014/main" id="{C99CCEF7-B7DB-414B-B0AA-E50D205F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9998668-9ABF-4E03-9202-1D33F07415BE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45063" name="AutoShape 4">
            <a:extLst>
              <a:ext uri="{FF2B5EF4-FFF2-40B4-BE49-F238E27FC236}">
                <a16:creationId xmlns:a16="http://schemas.microsoft.com/office/drawing/2014/main" id="{60214ACA-6986-490D-84E2-A7B48AE28AA8}"/>
              </a:ext>
            </a:extLst>
          </p:cNvPr>
          <p:cNvSpPr>
            <a:spLocks noChangeArrowheads="1"/>
          </p:cNvSpPr>
          <p:nvPr/>
        </p:nvSpPr>
        <p:spPr bwMode="auto">
          <a:xfrm rot="-8014074">
            <a:off x="5609432" y="25138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4" name="AutoShape 5">
            <a:extLst>
              <a:ext uri="{FF2B5EF4-FFF2-40B4-BE49-F238E27FC236}">
                <a16:creationId xmlns:a16="http://schemas.microsoft.com/office/drawing/2014/main" id="{C144EDA2-1535-4E99-A18D-A61B43B21F0C}"/>
              </a:ext>
            </a:extLst>
          </p:cNvPr>
          <p:cNvSpPr>
            <a:spLocks noChangeArrowheads="1"/>
          </p:cNvSpPr>
          <p:nvPr/>
        </p:nvSpPr>
        <p:spPr bwMode="auto">
          <a:xfrm rot="-8014074">
            <a:off x="5609432" y="30472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5" name="AutoShape 6">
            <a:extLst>
              <a:ext uri="{FF2B5EF4-FFF2-40B4-BE49-F238E27FC236}">
                <a16:creationId xmlns:a16="http://schemas.microsoft.com/office/drawing/2014/main" id="{1B637E09-3341-4442-AEEB-71C5F7EBE777}"/>
              </a:ext>
            </a:extLst>
          </p:cNvPr>
          <p:cNvSpPr>
            <a:spLocks noChangeArrowheads="1"/>
          </p:cNvSpPr>
          <p:nvPr/>
        </p:nvSpPr>
        <p:spPr bwMode="auto">
          <a:xfrm rot="-8014074">
            <a:off x="5609432" y="35806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6" name="AutoShape 7">
            <a:extLst>
              <a:ext uri="{FF2B5EF4-FFF2-40B4-BE49-F238E27FC236}">
                <a16:creationId xmlns:a16="http://schemas.microsoft.com/office/drawing/2014/main" id="{1B139220-CD49-40D6-BAD2-449256037E63}"/>
              </a:ext>
            </a:extLst>
          </p:cNvPr>
          <p:cNvSpPr>
            <a:spLocks noChangeArrowheads="1"/>
          </p:cNvSpPr>
          <p:nvPr/>
        </p:nvSpPr>
        <p:spPr bwMode="auto">
          <a:xfrm rot="-8014074">
            <a:off x="5609432" y="41140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7" name="AutoShape 8">
            <a:extLst>
              <a:ext uri="{FF2B5EF4-FFF2-40B4-BE49-F238E27FC236}">
                <a16:creationId xmlns:a16="http://schemas.microsoft.com/office/drawing/2014/main" id="{D9FAE34B-3154-48B1-9066-6264DCFC9F26}"/>
              </a:ext>
            </a:extLst>
          </p:cNvPr>
          <p:cNvSpPr>
            <a:spLocks noChangeArrowheads="1"/>
          </p:cNvSpPr>
          <p:nvPr/>
        </p:nvSpPr>
        <p:spPr bwMode="auto">
          <a:xfrm rot="-8014074">
            <a:off x="5609432" y="46474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8" name="Text Box 9">
            <a:extLst>
              <a:ext uri="{FF2B5EF4-FFF2-40B4-BE49-F238E27FC236}">
                <a16:creationId xmlns:a16="http://schemas.microsoft.com/office/drawing/2014/main" id="{D788131C-C6D2-487D-BF72-9B6D51B9A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138" y="1550988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5069" name="Text Box 10">
            <a:extLst>
              <a:ext uri="{FF2B5EF4-FFF2-40B4-BE49-F238E27FC236}">
                <a16:creationId xmlns:a16="http://schemas.microsoft.com/office/drawing/2014/main" id="{AC7D9DC0-F9EA-4AD3-BF1C-91CEE0430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9138" y="1550988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5070" name="Text Box 11">
            <a:extLst>
              <a:ext uri="{FF2B5EF4-FFF2-40B4-BE49-F238E27FC236}">
                <a16:creationId xmlns:a16="http://schemas.microsoft.com/office/drawing/2014/main" id="{AB4E916A-AD83-401D-88F2-57CE0F7D8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138" y="1550988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5071" name="Text Box 12">
            <a:extLst>
              <a:ext uri="{FF2B5EF4-FFF2-40B4-BE49-F238E27FC236}">
                <a16:creationId xmlns:a16="http://schemas.microsoft.com/office/drawing/2014/main" id="{D928AE67-2107-4ACC-85E5-095223560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138" y="1550988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5072" name="Text Box 13">
            <a:extLst>
              <a:ext uri="{FF2B5EF4-FFF2-40B4-BE49-F238E27FC236}">
                <a16:creationId xmlns:a16="http://schemas.microsoft.com/office/drawing/2014/main" id="{A3288EDE-CD15-43FC-BA64-0D7292F06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1550988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45073" name="Text Box 14">
            <a:extLst>
              <a:ext uri="{FF2B5EF4-FFF2-40B4-BE49-F238E27FC236}">
                <a16:creationId xmlns:a16="http://schemas.microsoft.com/office/drawing/2014/main" id="{6AC4BF65-C4C4-44B0-BF7D-BD6891A0C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138" y="1550988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45074" name="Text Box 15">
            <a:extLst>
              <a:ext uri="{FF2B5EF4-FFF2-40B4-BE49-F238E27FC236}">
                <a16:creationId xmlns:a16="http://schemas.microsoft.com/office/drawing/2014/main" id="{C01405A8-495B-4801-8FE2-9EE902DFF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4138" y="1550988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45075" name="Text Box 16">
            <a:extLst>
              <a:ext uri="{FF2B5EF4-FFF2-40B4-BE49-F238E27FC236}">
                <a16:creationId xmlns:a16="http://schemas.microsoft.com/office/drawing/2014/main" id="{1B5A8B1A-DEA3-4C73-BAC7-B0E5A1DE7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5138" y="1550988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45076" name="Rectangle 17">
            <a:extLst>
              <a:ext uri="{FF2B5EF4-FFF2-40B4-BE49-F238E27FC236}">
                <a16:creationId xmlns:a16="http://schemas.microsoft.com/office/drawing/2014/main" id="{CF772269-54B0-45E8-86ED-F4F141AED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1325" y="18002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1800"/>
              <a:t>6</a:t>
            </a:r>
          </a:p>
        </p:txBody>
      </p:sp>
      <p:sp>
        <p:nvSpPr>
          <p:cNvPr id="45077" name="Rectangle 18">
            <a:extLst>
              <a:ext uri="{FF2B5EF4-FFF2-40B4-BE49-F238E27FC236}">
                <a16:creationId xmlns:a16="http://schemas.microsoft.com/office/drawing/2014/main" id="{A8D82026-C08F-420B-B3A6-5BC6FB7BE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18002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1800"/>
              <a:t>2</a:t>
            </a:r>
          </a:p>
        </p:txBody>
      </p:sp>
      <p:sp>
        <p:nvSpPr>
          <p:cNvPr id="45078" name="Rectangle 19">
            <a:extLst>
              <a:ext uri="{FF2B5EF4-FFF2-40B4-BE49-F238E27FC236}">
                <a16:creationId xmlns:a16="http://schemas.microsoft.com/office/drawing/2014/main" id="{8726F5D3-8F15-49A5-8902-AA9C6CE20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325" y="18002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1800"/>
              <a:t>3</a:t>
            </a:r>
          </a:p>
        </p:txBody>
      </p:sp>
      <p:sp>
        <p:nvSpPr>
          <p:cNvPr id="45079" name="Rectangle 20">
            <a:extLst>
              <a:ext uri="{FF2B5EF4-FFF2-40B4-BE49-F238E27FC236}">
                <a16:creationId xmlns:a16="http://schemas.microsoft.com/office/drawing/2014/main" id="{31777C32-9412-49A7-9430-EB2F513DC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8325" y="18002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1800"/>
              <a:t>1</a:t>
            </a:r>
          </a:p>
        </p:txBody>
      </p:sp>
      <p:sp>
        <p:nvSpPr>
          <p:cNvPr id="45080" name="Rectangle 21">
            <a:extLst>
              <a:ext uri="{FF2B5EF4-FFF2-40B4-BE49-F238E27FC236}">
                <a16:creationId xmlns:a16="http://schemas.microsoft.com/office/drawing/2014/main" id="{1E7FDD81-B437-4A38-863B-A83B30693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1800225"/>
            <a:ext cx="381000" cy="3651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1800"/>
              <a:t>7</a:t>
            </a:r>
          </a:p>
        </p:txBody>
      </p:sp>
      <p:sp>
        <p:nvSpPr>
          <p:cNvPr id="45081" name="Rectangle 22">
            <a:extLst>
              <a:ext uri="{FF2B5EF4-FFF2-40B4-BE49-F238E27FC236}">
                <a16:creationId xmlns:a16="http://schemas.microsoft.com/office/drawing/2014/main" id="{9DD34783-F045-4B0E-8064-FC08E9621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18002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1800"/>
              <a:t>4</a:t>
            </a:r>
          </a:p>
        </p:txBody>
      </p:sp>
      <p:sp>
        <p:nvSpPr>
          <p:cNvPr id="45082" name="Rectangle 23">
            <a:extLst>
              <a:ext uri="{FF2B5EF4-FFF2-40B4-BE49-F238E27FC236}">
                <a16:creationId xmlns:a16="http://schemas.microsoft.com/office/drawing/2014/main" id="{22221520-5FB8-4889-8D90-C02A03586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18002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1800"/>
              <a:t>2</a:t>
            </a:r>
          </a:p>
        </p:txBody>
      </p:sp>
      <p:sp>
        <p:nvSpPr>
          <p:cNvPr id="45083" name="Rectangle 24">
            <a:extLst>
              <a:ext uri="{FF2B5EF4-FFF2-40B4-BE49-F238E27FC236}">
                <a16:creationId xmlns:a16="http://schemas.microsoft.com/office/drawing/2014/main" id="{28335BA1-6427-4FF4-8B43-BABA03677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5" y="18002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1800"/>
              <a:t>5</a:t>
            </a:r>
          </a:p>
        </p:txBody>
      </p:sp>
      <p:sp>
        <p:nvSpPr>
          <p:cNvPr id="45084" name="Line 25">
            <a:extLst>
              <a:ext uri="{FF2B5EF4-FFF2-40B4-BE49-F238E27FC236}">
                <a16:creationId xmlns:a16="http://schemas.microsoft.com/office/drawing/2014/main" id="{6C2597F8-5992-403A-9DDB-4877E424CA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4325" y="1800225"/>
            <a:ext cx="3048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5" name="Line 26">
            <a:extLst>
              <a:ext uri="{FF2B5EF4-FFF2-40B4-BE49-F238E27FC236}">
                <a16:creationId xmlns:a16="http://schemas.microsoft.com/office/drawing/2014/main" id="{36B68ED2-7E61-4BA3-8AC4-871F16CAD1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4325" y="2165350"/>
            <a:ext cx="3048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6" name="Line 27">
            <a:extLst>
              <a:ext uri="{FF2B5EF4-FFF2-40B4-BE49-F238E27FC236}">
                <a16:creationId xmlns:a16="http://schemas.microsoft.com/office/drawing/2014/main" id="{62E66596-7A4A-424F-ABB5-EA2033EFAE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4325" y="1800225"/>
            <a:ext cx="0" cy="3651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7" name="Line 28">
            <a:extLst>
              <a:ext uri="{FF2B5EF4-FFF2-40B4-BE49-F238E27FC236}">
                <a16:creationId xmlns:a16="http://schemas.microsoft.com/office/drawing/2014/main" id="{AA063D58-8DDE-461A-98DB-BCF22D7B3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5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8" name="Line 29">
            <a:extLst>
              <a:ext uri="{FF2B5EF4-FFF2-40B4-BE49-F238E27FC236}">
                <a16:creationId xmlns:a16="http://schemas.microsoft.com/office/drawing/2014/main" id="{5F5A296A-A151-460D-BE08-D2BE3A9CAD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9" name="Line 30">
            <a:extLst>
              <a:ext uri="{FF2B5EF4-FFF2-40B4-BE49-F238E27FC236}">
                <a16:creationId xmlns:a16="http://schemas.microsoft.com/office/drawing/2014/main" id="{DFA7B2E1-775E-4CDC-A7A7-C70AAB23F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7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0" name="Line 31">
            <a:extLst>
              <a:ext uri="{FF2B5EF4-FFF2-40B4-BE49-F238E27FC236}">
                <a16:creationId xmlns:a16="http://schemas.microsoft.com/office/drawing/2014/main" id="{C6480A04-4505-4EBD-888A-59DE136668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8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1" name="Line 32">
            <a:extLst>
              <a:ext uri="{FF2B5EF4-FFF2-40B4-BE49-F238E27FC236}">
                <a16:creationId xmlns:a16="http://schemas.microsoft.com/office/drawing/2014/main" id="{DF9599D5-9954-4F72-A45D-33CE2151E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9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2" name="Line 33">
            <a:extLst>
              <a:ext uri="{FF2B5EF4-FFF2-40B4-BE49-F238E27FC236}">
                <a16:creationId xmlns:a16="http://schemas.microsoft.com/office/drawing/2014/main" id="{C2FCBE8C-222D-4579-8ACC-B9A62A204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0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3" name="Line 34">
            <a:extLst>
              <a:ext uri="{FF2B5EF4-FFF2-40B4-BE49-F238E27FC236}">
                <a16:creationId xmlns:a16="http://schemas.microsoft.com/office/drawing/2014/main" id="{1DC7E78A-F013-4E35-A6AE-FA0C893260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1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4" name="Line 35">
            <a:extLst>
              <a:ext uri="{FF2B5EF4-FFF2-40B4-BE49-F238E27FC236}">
                <a16:creationId xmlns:a16="http://schemas.microsoft.com/office/drawing/2014/main" id="{DFF900E0-90C4-4C2B-99E6-9D33B920B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8442325" y="1800225"/>
            <a:ext cx="0" cy="3651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5" name="Line 36">
            <a:extLst>
              <a:ext uri="{FF2B5EF4-FFF2-40B4-BE49-F238E27FC236}">
                <a16:creationId xmlns:a16="http://schemas.microsoft.com/office/drawing/2014/main" id="{6A833460-123D-46FF-86B3-747E25E95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1338" y="1579563"/>
            <a:ext cx="11112" cy="1809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6" name="Text Box 37">
            <a:extLst>
              <a:ext uri="{FF2B5EF4-FFF2-40B4-BE49-F238E27FC236}">
                <a16:creationId xmlns:a16="http://schemas.microsoft.com/office/drawing/2014/main" id="{1055D015-A3C4-4669-9C00-1BD76FAD6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5925" y="1154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  <a:latin typeface="Arial" panose="020B0604020202020204" pitchFamily="34" charset="0"/>
              </a:rPr>
              <a:t>p</a:t>
            </a:r>
          </a:p>
        </p:txBody>
      </p:sp>
      <p:sp>
        <p:nvSpPr>
          <p:cNvPr id="45097" name="Line 38">
            <a:extLst>
              <a:ext uri="{FF2B5EF4-FFF2-40B4-BE49-F238E27FC236}">
                <a16:creationId xmlns:a16="http://schemas.microsoft.com/office/drawing/2014/main" id="{65DB6651-322A-4C4A-9E99-D5029CC4AF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25" y="1574800"/>
            <a:ext cx="11113" cy="1809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8" name="Text Box 39">
            <a:extLst>
              <a:ext uri="{FF2B5EF4-FFF2-40B4-BE49-F238E27FC236}">
                <a16:creationId xmlns:a16="http://schemas.microsoft.com/office/drawing/2014/main" id="{8F6F4E7C-A79F-4F92-9E9D-7B6390BFA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7213" y="114935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45099" name="Line 40">
            <a:extLst>
              <a:ext uri="{FF2B5EF4-FFF2-40B4-BE49-F238E27FC236}">
                <a16:creationId xmlns:a16="http://schemas.microsoft.com/office/drawing/2014/main" id="{F0262EE2-EB6D-4F7C-8F30-D2464861E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4975" y="1603375"/>
            <a:ext cx="11113" cy="1809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0" name="Text Box 41">
            <a:extLst>
              <a:ext uri="{FF2B5EF4-FFF2-40B4-BE49-F238E27FC236}">
                <a16:creationId xmlns:a16="http://schemas.microsoft.com/office/drawing/2014/main" id="{602F36F9-4BDD-45AE-8956-18E277FDD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117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  <a:latin typeface="Arial" panose="020B0604020202020204" pitchFamily="34" charset="0"/>
              </a:rPr>
              <a:t>q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>
            <a:extLst>
              <a:ext uri="{FF2B5EF4-FFF2-40B4-BE49-F238E27FC236}">
                <a16:creationId xmlns:a16="http://schemas.microsoft.com/office/drawing/2014/main" id="{03D5AB6C-3AE9-45CF-8267-0CB610D7D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– </a:t>
            </a:r>
            <a:r>
              <a:rPr lang="en-US" altLang="en-US" dirty="0">
                <a:latin typeface="Comic Sans MS" panose="030F0702030302020204" pitchFamily="66" charset="0"/>
              </a:rPr>
              <a:t>1</a:t>
            </a:r>
            <a:endParaRPr lang="en-US" altLang="en-US" dirty="0"/>
          </a:p>
        </p:txBody>
      </p:sp>
      <p:sp>
        <p:nvSpPr>
          <p:cNvPr id="46084" name="Slide Number Placeholder 5">
            <a:extLst>
              <a:ext uri="{FF2B5EF4-FFF2-40B4-BE49-F238E27FC236}">
                <a16:creationId xmlns:a16="http://schemas.microsoft.com/office/drawing/2014/main" id="{B08B01E4-627A-4C40-A15E-81070F9C4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3AB564D-82CF-46AB-B990-D0E351D5E750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22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46086" name="Group 3">
            <a:extLst>
              <a:ext uri="{FF2B5EF4-FFF2-40B4-BE49-F238E27FC236}">
                <a16:creationId xmlns:a16="http://schemas.microsoft.com/office/drawing/2014/main" id="{35A82838-0839-4838-AA15-4BF1726DBBC0}"/>
              </a:ext>
            </a:extLst>
          </p:cNvPr>
          <p:cNvGrpSpPr>
            <a:grpSpLocks/>
          </p:cNvGrpSpPr>
          <p:nvPr/>
        </p:nvGrpSpPr>
        <p:grpSpPr bwMode="auto">
          <a:xfrm>
            <a:off x="3024188" y="1447800"/>
            <a:ext cx="5586412" cy="614363"/>
            <a:chOff x="1905" y="912"/>
            <a:chExt cx="3519" cy="387"/>
          </a:xfrm>
        </p:grpSpPr>
        <p:sp>
          <p:nvSpPr>
            <p:cNvPr id="46153" name="Text Box 4">
              <a:extLst>
                <a:ext uri="{FF2B5EF4-FFF2-40B4-BE49-F238E27FC236}">
                  <a16:creationId xmlns:a16="http://schemas.microsoft.com/office/drawing/2014/main" id="{2ED81BEA-DB99-4C2D-8973-24A48E1F91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6154" name="Text Box 5">
              <a:extLst>
                <a:ext uri="{FF2B5EF4-FFF2-40B4-BE49-F238E27FC236}">
                  <a16:creationId xmlns:a16="http://schemas.microsoft.com/office/drawing/2014/main" id="{AAE9F5C8-1F14-4F1E-91EE-7792D7D799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155" name="Text Box 6">
              <a:extLst>
                <a:ext uri="{FF2B5EF4-FFF2-40B4-BE49-F238E27FC236}">
                  <a16:creationId xmlns:a16="http://schemas.microsoft.com/office/drawing/2014/main" id="{862ED4F1-344A-428C-99A0-6D5C050561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6156" name="Text Box 7">
              <a:extLst>
                <a:ext uri="{FF2B5EF4-FFF2-40B4-BE49-F238E27FC236}">
                  <a16:creationId xmlns:a16="http://schemas.microsoft.com/office/drawing/2014/main" id="{B8BF1566-B455-406A-B187-07ED94BEEC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6157" name="Text Box 8">
              <a:extLst>
                <a:ext uri="{FF2B5EF4-FFF2-40B4-BE49-F238E27FC236}">
                  <a16:creationId xmlns:a16="http://schemas.microsoft.com/office/drawing/2014/main" id="{1B409D7E-4F35-4888-BD5F-137EF127F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6158" name="Text Box 9">
              <a:extLst>
                <a:ext uri="{FF2B5EF4-FFF2-40B4-BE49-F238E27FC236}">
                  <a16:creationId xmlns:a16="http://schemas.microsoft.com/office/drawing/2014/main" id="{191EB8D6-51EE-4CD8-AC0B-096A68FDC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6159" name="Text Box 10">
              <a:extLst>
                <a:ext uri="{FF2B5EF4-FFF2-40B4-BE49-F238E27FC236}">
                  <a16:creationId xmlns:a16="http://schemas.microsoft.com/office/drawing/2014/main" id="{5A48A9B5-B438-4EE2-800E-620C7472E9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6160" name="Text Box 11">
              <a:extLst>
                <a:ext uri="{FF2B5EF4-FFF2-40B4-BE49-F238E27FC236}">
                  <a16:creationId xmlns:a16="http://schemas.microsoft.com/office/drawing/2014/main" id="{FFD17221-568C-4806-9A28-181FFB9D29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6161" name="Text Box 12">
              <a:extLst>
                <a:ext uri="{FF2B5EF4-FFF2-40B4-BE49-F238E27FC236}">
                  <a16:creationId xmlns:a16="http://schemas.microsoft.com/office/drawing/2014/main" id="{4742F0FA-AB4A-439C-B3C4-2932DCF84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056"/>
              <a:ext cx="6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q = 4</a:t>
              </a:r>
            </a:p>
          </p:txBody>
        </p:sp>
        <p:sp>
          <p:nvSpPr>
            <p:cNvPr id="46162" name="Rectangle 13">
              <a:extLst>
                <a:ext uri="{FF2B5EF4-FFF2-40B4-BE49-F238E27FC236}">
                  <a16:creationId xmlns:a16="http://schemas.microsoft.com/office/drawing/2014/main" id="{7DC2ED73-6524-4D60-8103-384F4524C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6163" name="Rectangle 14">
              <a:extLst>
                <a:ext uri="{FF2B5EF4-FFF2-40B4-BE49-F238E27FC236}">
                  <a16:creationId xmlns:a16="http://schemas.microsoft.com/office/drawing/2014/main" id="{F6D7A3C5-55C1-41EA-A6B5-DF4E8FCF7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6164" name="Rectangle 15">
              <a:extLst>
                <a:ext uri="{FF2B5EF4-FFF2-40B4-BE49-F238E27FC236}">
                  <a16:creationId xmlns:a16="http://schemas.microsoft.com/office/drawing/2014/main" id="{E350BBCD-B158-474E-A8D6-152134CF2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6165" name="Rectangle 16">
              <a:extLst>
                <a:ext uri="{FF2B5EF4-FFF2-40B4-BE49-F238E27FC236}">
                  <a16:creationId xmlns:a16="http://schemas.microsoft.com/office/drawing/2014/main" id="{322B85F0-7695-4BCC-92C5-BA512E82D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6166" name="Rectangle 17">
              <a:extLst>
                <a:ext uri="{FF2B5EF4-FFF2-40B4-BE49-F238E27FC236}">
                  <a16:creationId xmlns:a16="http://schemas.microsoft.com/office/drawing/2014/main" id="{ADF79383-4795-4143-B976-413104D7F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" y="1069"/>
              <a:ext cx="240" cy="23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6167" name="Rectangle 18">
              <a:extLst>
                <a:ext uri="{FF2B5EF4-FFF2-40B4-BE49-F238E27FC236}">
                  <a16:creationId xmlns:a16="http://schemas.microsoft.com/office/drawing/2014/main" id="{0DD62C0D-0924-4C7D-890C-4E714F3F2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6168" name="Rectangle 19">
              <a:extLst>
                <a:ext uri="{FF2B5EF4-FFF2-40B4-BE49-F238E27FC236}">
                  <a16:creationId xmlns:a16="http://schemas.microsoft.com/office/drawing/2014/main" id="{0CC49938-423D-4F28-8D80-882634930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6169" name="Rectangle 20">
              <a:extLst>
                <a:ext uri="{FF2B5EF4-FFF2-40B4-BE49-F238E27FC236}">
                  <a16:creationId xmlns:a16="http://schemas.microsoft.com/office/drawing/2014/main" id="{937C3FF3-FAA0-4E94-8327-6A589BFC7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6170" name="Line 21">
              <a:extLst>
                <a:ext uri="{FF2B5EF4-FFF2-40B4-BE49-F238E27FC236}">
                  <a16:creationId xmlns:a16="http://schemas.microsoft.com/office/drawing/2014/main" id="{0A552736-7454-4639-A4C1-919E6D8087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1069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1" name="Line 22">
              <a:extLst>
                <a:ext uri="{FF2B5EF4-FFF2-40B4-BE49-F238E27FC236}">
                  <a16:creationId xmlns:a16="http://schemas.microsoft.com/office/drawing/2014/main" id="{2BCEC4CF-C64A-41E1-A80D-4E2657BC2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1299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2" name="Line 23">
              <a:extLst>
                <a:ext uri="{FF2B5EF4-FFF2-40B4-BE49-F238E27FC236}">
                  <a16:creationId xmlns:a16="http://schemas.microsoft.com/office/drawing/2014/main" id="{7D1F70ED-72F9-4358-B131-374530CFB6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1069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3" name="Line 24">
              <a:extLst>
                <a:ext uri="{FF2B5EF4-FFF2-40B4-BE49-F238E27FC236}">
                  <a16:creationId xmlns:a16="http://schemas.microsoft.com/office/drawing/2014/main" id="{18499FF4-D2F2-4E82-8790-C3E4C5B9E9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4" name="Line 25">
              <a:extLst>
                <a:ext uri="{FF2B5EF4-FFF2-40B4-BE49-F238E27FC236}">
                  <a16:creationId xmlns:a16="http://schemas.microsoft.com/office/drawing/2014/main" id="{AAC1DDEE-56CC-45A0-A0F6-3ED9E842A3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5" name="Line 26">
              <a:extLst>
                <a:ext uri="{FF2B5EF4-FFF2-40B4-BE49-F238E27FC236}">
                  <a16:creationId xmlns:a16="http://schemas.microsoft.com/office/drawing/2014/main" id="{8D0D2789-EA1B-4941-98AC-3DA795E1A7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6" name="Line 27">
              <a:extLst>
                <a:ext uri="{FF2B5EF4-FFF2-40B4-BE49-F238E27FC236}">
                  <a16:creationId xmlns:a16="http://schemas.microsoft.com/office/drawing/2014/main" id="{B76BBFBB-D8E7-4F24-9AD6-CF3024AD17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7" name="Line 28">
              <a:extLst>
                <a:ext uri="{FF2B5EF4-FFF2-40B4-BE49-F238E27FC236}">
                  <a16:creationId xmlns:a16="http://schemas.microsoft.com/office/drawing/2014/main" id="{EE76A21C-D812-4C84-AFF3-092C1CF29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8" name="Line 29">
              <a:extLst>
                <a:ext uri="{FF2B5EF4-FFF2-40B4-BE49-F238E27FC236}">
                  <a16:creationId xmlns:a16="http://schemas.microsoft.com/office/drawing/2014/main" id="{FE87C845-032C-425A-B35B-CC6A9A3407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9" name="Line 30">
              <a:extLst>
                <a:ext uri="{FF2B5EF4-FFF2-40B4-BE49-F238E27FC236}">
                  <a16:creationId xmlns:a16="http://schemas.microsoft.com/office/drawing/2014/main" id="{5B8C1669-D335-4C8B-870A-C014DC1FB4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80" name="Line 31">
              <a:extLst>
                <a:ext uri="{FF2B5EF4-FFF2-40B4-BE49-F238E27FC236}">
                  <a16:creationId xmlns:a16="http://schemas.microsoft.com/office/drawing/2014/main" id="{812D0572-8E27-4111-9331-D04934874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5" y="1069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87" name="Group 32">
            <a:extLst>
              <a:ext uri="{FF2B5EF4-FFF2-40B4-BE49-F238E27FC236}">
                <a16:creationId xmlns:a16="http://schemas.microsoft.com/office/drawing/2014/main" id="{3CA830D5-AD6D-4D8A-BBC8-48C605715CF5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209800"/>
            <a:ext cx="3962400" cy="1066800"/>
            <a:chOff x="1584" y="1392"/>
            <a:chExt cx="2496" cy="672"/>
          </a:xfrm>
        </p:grpSpPr>
        <p:sp>
          <p:nvSpPr>
            <p:cNvPr id="46135" name="Text Box 33">
              <a:extLst>
                <a:ext uri="{FF2B5EF4-FFF2-40B4-BE49-F238E27FC236}">
                  <a16:creationId xmlns:a16="http://schemas.microsoft.com/office/drawing/2014/main" id="{52222A4F-58A4-41A9-AA39-1B321D43DF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9" y="1677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6136" name="Text Box 34">
              <a:extLst>
                <a:ext uri="{FF2B5EF4-FFF2-40B4-BE49-F238E27FC236}">
                  <a16:creationId xmlns:a16="http://schemas.microsoft.com/office/drawing/2014/main" id="{4A2339AD-F16E-4D9C-B147-4AE5A94AC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9" y="1677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137" name="Text Box 35">
              <a:extLst>
                <a:ext uri="{FF2B5EF4-FFF2-40B4-BE49-F238E27FC236}">
                  <a16:creationId xmlns:a16="http://schemas.microsoft.com/office/drawing/2014/main" id="{B87E9A5B-863D-4483-861A-2D66AC8B2A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9" y="1677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6138" name="Text Box 36">
              <a:extLst>
                <a:ext uri="{FF2B5EF4-FFF2-40B4-BE49-F238E27FC236}">
                  <a16:creationId xmlns:a16="http://schemas.microsoft.com/office/drawing/2014/main" id="{AE447B1C-9F78-4E02-B6FA-991EF849FA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9" y="1677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6139" name="Rectangle 37">
              <a:extLst>
                <a:ext uri="{FF2B5EF4-FFF2-40B4-BE49-F238E27FC236}">
                  <a16:creationId xmlns:a16="http://schemas.microsoft.com/office/drawing/2014/main" id="{E6479021-BF93-4B24-8D00-704EC90F1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6140" name="Rectangle 38">
              <a:extLst>
                <a:ext uri="{FF2B5EF4-FFF2-40B4-BE49-F238E27FC236}">
                  <a16:creationId xmlns:a16="http://schemas.microsoft.com/office/drawing/2014/main" id="{F8AF9553-312B-47D3-A57B-15249E887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6141" name="Rectangle 39">
              <a:extLst>
                <a:ext uri="{FF2B5EF4-FFF2-40B4-BE49-F238E27FC236}">
                  <a16:creationId xmlns:a16="http://schemas.microsoft.com/office/drawing/2014/main" id="{18EF06EB-B880-43D3-8104-A262145BA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834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6142" name="Rectangle 40">
              <a:extLst>
                <a:ext uri="{FF2B5EF4-FFF2-40B4-BE49-F238E27FC236}">
                  <a16:creationId xmlns:a16="http://schemas.microsoft.com/office/drawing/2014/main" id="{A5A4736A-962A-4CE1-A240-A5CAC8A8A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6143" name="Text Box 41">
              <a:extLst>
                <a:ext uri="{FF2B5EF4-FFF2-40B4-BE49-F238E27FC236}">
                  <a16:creationId xmlns:a16="http://schemas.microsoft.com/office/drawing/2014/main" id="{3DB215F8-4FD4-48D3-AAF0-7F98C699D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68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6144" name="Text Box 42">
              <a:extLst>
                <a:ext uri="{FF2B5EF4-FFF2-40B4-BE49-F238E27FC236}">
                  <a16:creationId xmlns:a16="http://schemas.microsoft.com/office/drawing/2014/main" id="{7415BBE1-4E91-42B8-8D54-72EB095473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168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6145" name="Text Box 43">
              <a:extLst>
                <a:ext uri="{FF2B5EF4-FFF2-40B4-BE49-F238E27FC236}">
                  <a16:creationId xmlns:a16="http://schemas.microsoft.com/office/drawing/2014/main" id="{FC7D8417-3F3D-46E6-992D-F586DA174E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168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6146" name="Text Box 44">
              <a:extLst>
                <a:ext uri="{FF2B5EF4-FFF2-40B4-BE49-F238E27FC236}">
                  <a16:creationId xmlns:a16="http://schemas.microsoft.com/office/drawing/2014/main" id="{7314FFE1-61E6-443A-9F99-C9E6788608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168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6147" name="Rectangle 45">
              <a:extLst>
                <a:ext uri="{FF2B5EF4-FFF2-40B4-BE49-F238E27FC236}">
                  <a16:creationId xmlns:a16="http://schemas.microsoft.com/office/drawing/2014/main" id="{17DE8E36-CD77-4221-9771-7E2528365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6148" name="Rectangle 46">
              <a:extLst>
                <a:ext uri="{FF2B5EF4-FFF2-40B4-BE49-F238E27FC236}">
                  <a16:creationId xmlns:a16="http://schemas.microsoft.com/office/drawing/2014/main" id="{F4196650-DFF1-4513-BF93-5316EDD72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6149" name="Rectangle 47">
              <a:extLst>
                <a:ext uri="{FF2B5EF4-FFF2-40B4-BE49-F238E27FC236}">
                  <a16:creationId xmlns:a16="http://schemas.microsoft.com/office/drawing/2014/main" id="{8DB7CA7D-33D7-4BA0-A406-6642795B7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834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6150" name="Rectangle 48">
              <a:extLst>
                <a:ext uri="{FF2B5EF4-FFF2-40B4-BE49-F238E27FC236}">
                  <a16:creationId xmlns:a16="http://schemas.microsoft.com/office/drawing/2014/main" id="{5E71C28C-8B70-49B6-8748-0EF1C218A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6151" name="Line 49">
              <a:extLst>
                <a:ext uri="{FF2B5EF4-FFF2-40B4-BE49-F238E27FC236}">
                  <a16:creationId xmlns:a16="http://schemas.microsoft.com/office/drawing/2014/main" id="{00F4B65B-38CB-4E7E-A80F-220159AE09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08" y="1392"/>
              <a:ext cx="6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52" name="Line 50">
              <a:extLst>
                <a:ext uri="{FF2B5EF4-FFF2-40B4-BE49-F238E27FC236}">
                  <a16:creationId xmlns:a16="http://schemas.microsoft.com/office/drawing/2014/main" id="{9AECBEB6-209B-490F-B8DA-D6852BB2D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392"/>
              <a:ext cx="6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88" name="Group 51">
            <a:extLst>
              <a:ext uri="{FF2B5EF4-FFF2-40B4-BE49-F238E27FC236}">
                <a16:creationId xmlns:a16="http://schemas.microsoft.com/office/drawing/2014/main" id="{4D794724-69FA-486C-82D6-01ADBAE51DBA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429000"/>
            <a:ext cx="4419600" cy="1066800"/>
            <a:chOff x="1440" y="2160"/>
            <a:chExt cx="2784" cy="672"/>
          </a:xfrm>
        </p:grpSpPr>
        <p:sp>
          <p:nvSpPr>
            <p:cNvPr id="46115" name="Text Box 52">
              <a:extLst>
                <a:ext uri="{FF2B5EF4-FFF2-40B4-BE49-F238E27FC236}">
                  <a16:creationId xmlns:a16="http://schemas.microsoft.com/office/drawing/2014/main" id="{A6965EC3-BC94-477B-9435-879D3EC10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5" y="2445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6116" name="Text Box 53">
              <a:extLst>
                <a:ext uri="{FF2B5EF4-FFF2-40B4-BE49-F238E27FC236}">
                  <a16:creationId xmlns:a16="http://schemas.microsoft.com/office/drawing/2014/main" id="{DEFAA633-9C7D-4D8A-8E30-8722549CE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5" y="2445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117" name="Rectangle 54">
              <a:extLst>
                <a:ext uri="{FF2B5EF4-FFF2-40B4-BE49-F238E27FC236}">
                  <a16:creationId xmlns:a16="http://schemas.microsoft.com/office/drawing/2014/main" id="{8BB651BE-0FD8-432E-A764-FAD370A56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6118" name="Rectangle 55">
              <a:extLst>
                <a:ext uri="{FF2B5EF4-FFF2-40B4-BE49-F238E27FC236}">
                  <a16:creationId xmlns:a16="http://schemas.microsoft.com/office/drawing/2014/main" id="{B192AF2D-7014-4BC1-A11D-12AEF5D56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602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6119" name="Text Box 56">
              <a:extLst>
                <a:ext uri="{FF2B5EF4-FFF2-40B4-BE49-F238E27FC236}">
                  <a16:creationId xmlns:a16="http://schemas.microsoft.com/office/drawing/2014/main" id="{B108ADA5-4475-4D1A-B1E4-5FE7B88627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3" y="2445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6120" name="Text Box 57">
              <a:extLst>
                <a:ext uri="{FF2B5EF4-FFF2-40B4-BE49-F238E27FC236}">
                  <a16:creationId xmlns:a16="http://schemas.microsoft.com/office/drawing/2014/main" id="{B3517438-DD80-4071-A213-AE4A1E4DBA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2445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6121" name="Rectangle 58">
              <a:extLst>
                <a:ext uri="{FF2B5EF4-FFF2-40B4-BE49-F238E27FC236}">
                  <a16:creationId xmlns:a16="http://schemas.microsoft.com/office/drawing/2014/main" id="{25EC751A-CC28-4DB2-8418-305C58014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6122" name="Rectangle 59">
              <a:extLst>
                <a:ext uri="{FF2B5EF4-FFF2-40B4-BE49-F238E27FC236}">
                  <a16:creationId xmlns:a16="http://schemas.microsoft.com/office/drawing/2014/main" id="{CDD2F55F-6AC4-4AD7-8972-4E381129B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602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6123" name="Text Box 60">
              <a:extLst>
                <a:ext uri="{FF2B5EF4-FFF2-40B4-BE49-F238E27FC236}">
                  <a16:creationId xmlns:a16="http://schemas.microsoft.com/office/drawing/2014/main" id="{E513C395-36C0-4CB2-A1AD-678DF8CC07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44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6124" name="Text Box 61">
              <a:extLst>
                <a:ext uri="{FF2B5EF4-FFF2-40B4-BE49-F238E27FC236}">
                  <a16:creationId xmlns:a16="http://schemas.microsoft.com/office/drawing/2014/main" id="{7EE9CDDF-E969-44DF-B1B0-B318507AA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44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6125" name="Rectangle 62">
              <a:extLst>
                <a:ext uri="{FF2B5EF4-FFF2-40B4-BE49-F238E27FC236}">
                  <a16:creationId xmlns:a16="http://schemas.microsoft.com/office/drawing/2014/main" id="{39D69DB7-9C5C-4FB9-94E3-985681931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6126" name="Rectangle 63">
              <a:extLst>
                <a:ext uri="{FF2B5EF4-FFF2-40B4-BE49-F238E27FC236}">
                  <a16:creationId xmlns:a16="http://schemas.microsoft.com/office/drawing/2014/main" id="{A60B777D-0103-4657-BD1D-BC2862226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602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6127" name="Text Box 64">
              <a:extLst>
                <a:ext uri="{FF2B5EF4-FFF2-40B4-BE49-F238E27FC236}">
                  <a16:creationId xmlns:a16="http://schemas.microsoft.com/office/drawing/2014/main" id="{4B32F660-3C14-406A-8571-ECD09B5ACF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44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6128" name="Text Box 65">
              <a:extLst>
                <a:ext uri="{FF2B5EF4-FFF2-40B4-BE49-F238E27FC236}">
                  <a16:creationId xmlns:a16="http://schemas.microsoft.com/office/drawing/2014/main" id="{166B5E3E-B5BE-4D5A-B3CD-62D3961A5F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44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6129" name="Rectangle 66">
              <a:extLst>
                <a:ext uri="{FF2B5EF4-FFF2-40B4-BE49-F238E27FC236}">
                  <a16:creationId xmlns:a16="http://schemas.microsoft.com/office/drawing/2014/main" id="{D26E0361-CDF2-4009-9409-F4BF8D967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6130" name="Rectangle 67">
              <a:extLst>
                <a:ext uri="{FF2B5EF4-FFF2-40B4-BE49-F238E27FC236}">
                  <a16:creationId xmlns:a16="http://schemas.microsoft.com/office/drawing/2014/main" id="{62A4AEA4-84D3-4EA1-8D2E-96849895C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602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6131" name="Line 68">
              <a:extLst>
                <a:ext uri="{FF2B5EF4-FFF2-40B4-BE49-F238E27FC236}">
                  <a16:creationId xmlns:a16="http://schemas.microsoft.com/office/drawing/2014/main" id="{B8A7D66B-5B5D-4B95-9D57-ECC0381B7F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0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32" name="Line 69">
              <a:extLst>
                <a:ext uri="{FF2B5EF4-FFF2-40B4-BE49-F238E27FC236}">
                  <a16:creationId xmlns:a16="http://schemas.microsoft.com/office/drawing/2014/main" id="{C77A0EB5-461D-4356-B621-E882A027BA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33" name="Line 70">
              <a:extLst>
                <a:ext uri="{FF2B5EF4-FFF2-40B4-BE49-F238E27FC236}">
                  <a16:creationId xmlns:a16="http://schemas.microsoft.com/office/drawing/2014/main" id="{BFEE5B6A-CE95-4664-AA93-E41F75B751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6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34" name="Line 71">
              <a:extLst>
                <a:ext uri="{FF2B5EF4-FFF2-40B4-BE49-F238E27FC236}">
                  <a16:creationId xmlns:a16="http://schemas.microsoft.com/office/drawing/2014/main" id="{5BBE0F4A-ECCC-4530-94E6-6265990E7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89" name="Group 72">
            <a:extLst>
              <a:ext uri="{FF2B5EF4-FFF2-40B4-BE49-F238E27FC236}">
                <a16:creationId xmlns:a16="http://schemas.microsoft.com/office/drawing/2014/main" id="{D1995135-CFC7-4694-B6EB-55F4C33F6C1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648200"/>
            <a:ext cx="4724400" cy="1143000"/>
            <a:chOff x="1344" y="2928"/>
            <a:chExt cx="2976" cy="720"/>
          </a:xfrm>
        </p:grpSpPr>
        <p:sp>
          <p:nvSpPr>
            <p:cNvPr id="46091" name="Text Box 73">
              <a:extLst>
                <a:ext uri="{FF2B5EF4-FFF2-40B4-BE49-F238E27FC236}">
                  <a16:creationId xmlns:a16="http://schemas.microsoft.com/office/drawing/2014/main" id="{20240CD8-F9EB-4000-9B8E-0A53569C45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9" y="326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6092" name="Rectangle 74">
              <a:extLst>
                <a:ext uri="{FF2B5EF4-FFF2-40B4-BE49-F238E27FC236}">
                  <a16:creationId xmlns:a16="http://schemas.microsoft.com/office/drawing/2014/main" id="{F2BD6DD6-0061-4182-967E-D69E8A166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6093" name="Text Box 75">
              <a:extLst>
                <a:ext uri="{FF2B5EF4-FFF2-40B4-BE49-F238E27FC236}">
                  <a16:creationId xmlns:a16="http://schemas.microsoft.com/office/drawing/2014/main" id="{08DD1A75-0439-45D2-81EF-65210B375A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326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094" name="Rectangle 76">
              <a:extLst>
                <a:ext uri="{FF2B5EF4-FFF2-40B4-BE49-F238E27FC236}">
                  <a16:creationId xmlns:a16="http://schemas.microsoft.com/office/drawing/2014/main" id="{F9F021F4-8746-49D9-9BF0-4A0EAD9EA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6095" name="Text Box 77">
              <a:extLst>
                <a:ext uri="{FF2B5EF4-FFF2-40B4-BE49-F238E27FC236}">
                  <a16:creationId xmlns:a16="http://schemas.microsoft.com/office/drawing/2014/main" id="{6F58EFE2-1736-4087-A905-CCB12DC6D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" y="326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6096" name="Rectangle 78">
              <a:extLst>
                <a:ext uri="{FF2B5EF4-FFF2-40B4-BE49-F238E27FC236}">
                  <a16:creationId xmlns:a16="http://schemas.microsoft.com/office/drawing/2014/main" id="{64C61FEA-C239-4372-9707-5513BB53C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6097" name="Text Box 79">
              <a:extLst>
                <a:ext uri="{FF2B5EF4-FFF2-40B4-BE49-F238E27FC236}">
                  <a16:creationId xmlns:a16="http://schemas.microsoft.com/office/drawing/2014/main" id="{B2C4AAB9-5EA0-49BC-AF32-A8D2AD0F1E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9" y="326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6098" name="Rectangle 80">
              <a:extLst>
                <a:ext uri="{FF2B5EF4-FFF2-40B4-BE49-F238E27FC236}">
                  <a16:creationId xmlns:a16="http://schemas.microsoft.com/office/drawing/2014/main" id="{79AA79A3-CD37-4AAF-8009-AED1102DC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6099" name="Rectangle 81">
              <a:extLst>
                <a:ext uri="{FF2B5EF4-FFF2-40B4-BE49-F238E27FC236}">
                  <a16:creationId xmlns:a16="http://schemas.microsoft.com/office/drawing/2014/main" id="{EA64B115-C81F-4EFB-AFB4-B34F097EF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6100" name="Text Box 82">
              <a:extLst>
                <a:ext uri="{FF2B5EF4-FFF2-40B4-BE49-F238E27FC236}">
                  <a16:creationId xmlns:a16="http://schemas.microsoft.com/office/drawing/2014/main" id="{026ECE5E-3399-4D8C-AE7B-F0BD010CF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6101" name="Rectangle 83">
              <a:extLst>
                <a:ext uri="{FF2B5EF4-FFF2-40B4-BE49-F238E27FC236}">
                  <a16:creationId xmlns:a16="http://schemas.microsoft.com/office/drawing/2014/main" id="{76145C1E-540D-4A98-84E6-21AB54F69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6102" name="Text Box 84">
              <a:extLst>
                <a:ext uri="{FF2B5EF4-FFF2-40B4-BE49-F238E27FC236}">
                  <a16:creationId xmlns:a16="http://schemas.microsoft.com/office/drawing/2014/main" id="{61E207F9-CE36-4CED-A3EB-2A4009F4BD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6103" name="Rectangle 85">
              <a:extLst>
                <a:ext uri="{FF2B5EF4-FFF2-40B4-BE49-F238E27FC236}">
                  <a16:creationId xmlns:a16="http://schemas.microsoft.com/office/drawing/2014/main" id="{84899904-0D85-4164-BCA2-215C13F94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6104" name="Text Box 86">
              <a:extLst>
                <a:ext uri="{FF2B5EF4-FFF2-40B4-BE49-F238E27FC236}">
                  <a16:creationId xmlns:a16="http://schemas.microsoft.com/office/drawing/2014/main" id="{ED09BFE8-4D8A-4FDE-B68B-E2DD1B7B3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6105" name="Rectangle 87">
              <a:extLst>
                <a:ext uri="{FF2B5EF4-FFF2-40B4-BE49-F238E27FC236}">
                  <a16:creationId xmlns:a16="http://schemas.microsoft.com/office/drawing/2014/main" id="{F3343B85-48FC-4B63-8EAC-FDF607CA9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6106" name="Text Box 88">
              <a:extLst>
                <a:ext uri="{FF2B5EF4-FFF2-40B4-BE49-F238E27FC236}">
                  <a16:creationId xmlns:a16="http://schemas.microsoft.com/office/drawing/2014/main" id="{9D2D155F-06F3-4F11-9E85-46E94E2168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25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6107" name="Line 89">
              <a:extLst>
                <a:ext uri="{FF2B5EF4-FFF2-40B4-BE49-F238E27FC236}">
                  <a16:creationId xmlns:a16="http://schemas.microsoft.com/office/drawing/2014/main" id="{DF164AEC-2FF1-4046-8A3E-BA69070DAA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8" name="Line 90">
              <a:extLst>
                <a:ext uri="{FF2B5EF4-FFF2-40B4-BE49-F238E27FC236}">
                  <a16:creationId xmlns:a16="http://schemas.microsoft.com/office/drawing/2014/main" id="{92790964-648A-4E21-8269-5408A9F619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9" name="Line 91">
              <a:extLst>
                <a:ext uri="{FF2B5EF4-FFF2-40B4-BE49-F238E27FC236}">
                  <a16:creationId xmlns:a16="http://schemas.microsoft.com/office/drawing/2014/main" id="{0DC5533B-0C4D-49AD-A61C-80F99E3D53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04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0" name="Line 92">
              <a:extLst>
                <a:ext uri="{FF2B5EF4-FFF2-40B4-BE49-F238E27FC236}">
                  <a16:creationId xmlns:a16="http://schemas.microsoft.com/office/drawing/2014/main" id="{EF910BBF-F1D1-4E81-9D3F-ADF8D4C481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1" name="Line 93">
              <a:extLst>
                <a:ext uri="{FF2B5EF4-FFF2-40B4-BE49-F238E27FC236}">
                  <a16:creationId xmlns:a16="http://schemas.microsoft.com/office/drawing/2014/main" id="{45EA097D-F665-4820-8B61-C3E38F4271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2" name="Line 94">
              <a:extLst>
                <a:ext uri="{FF2B5EF4-FFF2-40B4-BE49-F238E27FC236}">
                  <a16:creationId xmlns:a16="http://schemas.microsoft.com/office/drawing/2014/main" id="{25AB431E-7F7B-48E4-A9E6-9CDE26384E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3" name="Line 95">
              <a:extLst>
                <a:ext uri="{FF2B5EF4-FFF2-40B4-BE49-F238E27FC236}">
                  <a16:creationId xmlns:a16="http://schemas.microsoft.com/office/drawing/2014/main" id="{8152763D-47AC-4A5F-B277-B3399D5F9A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0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4" name="Line 96">
              <a:extLst>
                <a:ext uri="{FF2B5EF4-FFF2-40B4-BE49-F238E27FC236}">
                  <a16:creationId xmlns:a16="http://schemas.microsoft.com/office/drawing/2014/main" id="{738E0DD3-1034-4C9B-A9C3-04B0647D67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0" name="Text Box 97">
            <a:extLst>
              <a:ext uri="{FF2B5EF4-FFF2-40B4-BE49-F238E27FC236}">
                <a16:creationId xmlns:a16="http://schemas.microsoft.com/office/drawing/2014/main" id="{FE8BB290-01BA-4571-82D4-ED628FFBC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1573213"/>
            <a:ext cx="1174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DD0111"/>
                </a:solidFill>
                <a:latin typeface="Arial" panose="020B0604020202020204" pitchFamily="34" charset="0"/>
              </a:rPr>
              <a:t>Divide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>
            <a:extLst>
              <a:ext uri="{FF2B5EF4-FFF2-40B4-BE49-F238E27FC236}">
                <a16:creationId xmlns:a16="http://schemas.microsoft.com/office/drawing/2014/main" id="{596D1BAA-F7AF-4A72-BBD1-C3B32E9A0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– </a:t>
            </a:r>
            <a:r>
              <a:rPr lang="en-US" altLang="en-US" dirty="0">
                <a:latin typeface="Comic Sans MS" panose="030F0702030302020204" pitchFamily="66" charset="0"/>
              </a:rPr>
              <a:t>1</a:t>
            </a:r>
            <a:endParaRPr lang="en-US" altLang="en-US" dirty="0"/>
          </a:p>
        </p:txBody>
      </p:sp>
      <p:sp>
        <p:nvSpPr>
          <p:cNvPr id="47108" name="Slide Number Placeholder 5">
            <a:extLst>
              <a:ext uri="{FF2B5EF4-FFF2-40B4-BE49-F238E27FC236}">
                <a16:creationId xmlns:a16="http://schemas.microsoft.com/office/drawing/2014/main" id="{61E98CA5-24BD-4929-9A65-6F3B82C59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3DCFAD1-7ADB-4177-9C67-38CA0B107ED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23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47110" name="Group 3">
            <a:extLst>
              <a:ext uri="{FF2B5EF4-FFF2-40B4-BE49-F238E27FC236}">
                <a16:creationId xmlns:a16="http://schemas.microsoft.com/office/drawing/2014/main" id="{71AD48D2-6BFB-4D75-B31B-5C3022F8C6DE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165725"/>
            <a:ext cx="4724400" cy="625475"/>
            <a:chOff x="1344" y="3254"/>
            <a:chExt cx="2976" cy="394"/>
          </a:xfrm>
        </p:grpSpPr>
        <p:sp>
          <p:nvSpPr>
            <p:cNvPr id="47188" name="Text Box 4">
              <a:extLst>
                <a:ext uri="{FF2B5EF4-FFF2-40B4-BE49-F238E27FC236}">
                  <a16:creationId xmlns:a16="http://schemas.microsoft.com/office/drawing/2014/main" id="{C3FDDB40-3828-4940-8A81-C738684C44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9" y="326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7189" name="Rectangle 5">
              <a:extLst>
                <a:ext uri="{FF2B5EF4-FFF2-40B4-BE49-F238E27FC236}">
                  <a16:creationId xmlns:a16="http://schemas.microsoft.com/office/drawing/2014/main" id="{19578C89-E879-4FE5-9031-6608049D6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7190" name="Text Box 6">
              <a:extLst>
                <a:ext uri="{FF2B5EF4-FFF2-40B4-BE49-F238E27FC236}">
                  <a16:creationId xmlns:a16="http://schemas.microsoft.com/office/drawing/2014/main" id="{01A26BA7-9B0C-46A7-B14E-8D06ED883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326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7191" name="Rectangle 7">
              <a:extLst>
                <a:ext uri="{FF2B5EF4-FFF2-40B4-BE49-F238E27FC236}">
                  <a16:creationId xmlns:a16="http://schemas.microsoft.com/office/drawing/2014/main" id="{7714E8D4-1F1E-4CE7-A920-BAF2F0086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7192" name="Text Box 8">
              <a:extLst>
                <a:ext uri="{FF2B5EF4-FFF2-40B4-BE49-F238E27FC236}">
                  <a16:creationId xmlns:a16="http://schemas.microsoft.com/office/drawing/2014/main" id="{B3341CDC-1245-4A4C-8F1C-7A91E30CF4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" y="326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193" name="Rectangle 9">
              <a:extLst>
                <a:ext uri="{FF2B5EF4-FFF2-40B4-BE49-F238E27FC236}">
                  <a16:creationId xmlns:a16="http://schemas.microsoft.com/office/drawing/2014/main" id="{0FC36851-2FFD-4BE7-8BF6-94ED35560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7194" name="Text Box 10">
              <a:extLst>
                <a:ext uri="{FF2B5EF4-FFF2-40B4-BE49-F238E27FC236}">
                  <a16:creationId xmlns:a16="http://schemas.microsoft.com/office/drawing/2014/main" id="{70973F79-2477-4C84-B32B-2F366BAFF2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9" y="326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7195" name="Rectangle 11">
              <a:extLst>
                <a:ext uri="{FF2B5EF4-FFF2-40B4-BE49-F238E27FC236}">
                  <a16:creationId xmlns:a16="http://schemas.microsoft.com/office/drawing/2014/main" id="{F50DB505-93C3-4D4C-BEAF-4D8CC9DB1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7196" name="Rectangle 12">
              <a:extLst>
                <a:ext uri="{FF2B5EF4-FFF2-40B4-BE49-F238E27FC236}">
                  <a16:creationId xmlns:a16="http://schemas.microsoft.com/office/drawing/2014/main" id="{1E4B6F44-5803-4B26-8190-5E1F76E32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7197" name="Text Box 13">
              <a:extLst>
                <a:ext uri="{FF2B5EF4-FFF2-40B4-BE49-F238E27FC236}">
                  <a16:creationId xmlns:a16="http://schemas.microsoft.com/office/drawing/2014/main" id="{9BBC6954-7055-4A5A-A03C-44133D273C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7198" name="Rectangle 14">
              <a:extLst>
                <a:ext uri="{FF2B5EF4-FFF2-40B4-BE49-F238E27FC236}">
                  <a16:creationId xmlns:a16="http://schemas.microsoft.com/office/drawing/2014/main" id="{EF505B2D-ED93-40CE-9715-786AD1B89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7199" name="Text Box 15">
              <a:extLst>
                <a:ext uri="{FF2B5EF4-FFF2-40B4-BE49-F238E27FC236}">
                  <a16:creationId xmlns:a16="http://schemas.microsoft.com/office/drawing/2014/main" id="{9AB7D01F-36EF-4885-9F64-D3E7DDDD7F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7200" name="Rectangle 16">
              <a:extLst>
                <a:ext uri="{FF2B5EF4-FFF2-40B4-BE49-F238E27FC236}">
                  <a16:creationId xmlns:a16="http://schemas.microsoft.com/office/drawing/2014/main" id="{36357969-6042-4416-89F3-FC3BA5780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7201" name="Text Box 17">
              <a:extLst>
                <a:ext uri="{FF2B5EF4-FFF2-40B4-BE49-F238E27FC236}">
                  <a16:creationId xmlns:a16="http://schemas.microsoft.com/office/drawing/2014/main" id="{650495C8-71BC-4374-9B6C-7A3053FA2C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7202" name="Rectangle 18">
              <a:extLst>
                <a:ext uri="{FF2B5EF4-FFF2-40B4-BE49-F238E27FC236}">
                  <a16:creationId xmlns:a16="http://schemas.microsoft.com/office/drawing/2014/main" id="{1E8168F0-3E20-489B-A5A6-63F605339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7203" name="Text Box 19">
              <a:extLst>
                <a:ext uri="{FF2B5EF4-FFF2-40B4-BE49-F238E27FC236}">
                  <a16:creationId xmlns:a16="http://schemas.microsoft.com/office/drawing/2014/main" id="{1A0A2BA7-1846-495C-A84B-451F9A185A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25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47111" name="Group 20">
            <a:extLst>
              <a:ext uri="{FF2B5EF4-FFF2-40B4-BE49-F238E27FC236}">
                <a16:creationId xmlns:a16="http://schemas.microsoft.com/office/drawing/2014/main" id="{F4F0A688-897B-42CB-9142-4CF954240F2E}"/>
              </a:ext>
            </a:extLst>
          </p:cNvPr>
          <p:cNvGrpSpPr>
            <a:grpSpLocks/>
          </p:cNvGrpSpPr>
          <p:nvPr/>
        </p:nvGrpSpPr>
        <p:grpSpPr bwMode="auto">
          <a:xfrm>
            <a:off x="3024188" y="1447800"/>
            <a:ext cx="3048000" cy="1143000"/>
            <a:chOff x="1905" y="912"/>
            <a:chExt cx="1920" cy="720"/>
          </a:xfrm>
        </p:grpSpPr>
        <p:sp>
          <p:nvSpPr>
            <p:cNvPr id="47159" name="Text Box 21">
              <a:extLst>
                <a:ext uri="{FF2B5EF4-FFF2-40B4-BE49-F238E27FC236}">
                  <a16:creationId xmlns:a16="http://schemas.microsoft.com/office/drawing/2014/main" id="{DC99A7EC-CCE5-4CD5-B464-1472E91E4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7160" name="Text Box 22">
              <a:extLst>
                <a:ext uri="{FF2B5EF4-FFF2-40B4-BE49-F238E27FC236}">
                  <a16:creationId xmlns:a16="http://schemas.microsoft.com/office/drawing/2014/main" id="{811D3135-9632-48FB-A693-A5638586D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7161" name="Text Box 23">
              <a:extLst>
                <a:ext uri="{FF2B5EF4-FFF2-40B4-BE49-F238E27FC236}">
                  <a16:creationId xmlns:a16="http://schemas.microsoft.com/office/drawing/2014/main" id="{E357034D-B85F-4D2C-8B7F-3BE573DD18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162" name="Text Box 24">
              <a:extLst>
                <a:ext uri="{FF2B5EF4-FFF2-40B4-BE49-F238E27FC236}">
                  <a16:creationId xmlns:a16="http://schemas.microsoft.com/office/drawing/2014/main" id="{83793496-5A7D-4B1A-9839-B2562FAE57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7163" name="Text Box 25">
              <a:extLst>
                <a:ext uri="{FF2B5EF4-FFF2-40B4-BE49-F238E27FC236}">
                  <a16:creationId xmlns:a16="http://schemas.microsoft.com/office/drawing/2014/main" id="{8A5B6F6E-8F82-466A-93EC-15667BB178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7164" name="Text Box 26">
              <a:extLst>
                <a:ext uri="{FF2B5EF4-FFF2-40B4-BE49-F238E27FC236}">
                  <a16:creationId xmlns:a16="http://schemas.microsoft.com/office/drawing/2014/main" id="{7CBD6B3B-B3A3-48B2-B9B3-50D81BD66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7165" name="Text Box 27">
              <a:extLst>
                <a:ext uri="{FF2B5EF4-FFF2-40B4-BE49-F238E27FC236}">
                  <a16:creationId xmlns:a16="http://schemas.microsoft.com/office/drawing/2014/main" id="{C57D9DA5-CF09-48D0-8DEC-CA62AAD2DF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7166" name="Text Box 28">
              <a:extLst>
                <a:ext uri="{FF2B5EF4-FFF2-40B4-BE49-F238E27FC236}">
                  <a16:creationId xmlns:a16="http://schemas.microsoft.com/office/drawing/2014/main" id="{BB7B608C-07BD-4BA6-8264-B5B340F4EE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91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7167" name="Rectangle 29">
              <a:extLst>
                <a:ext uri="{FF2B5EF4-FFF2-40B4-BE49-F238E27FC236}">
                  <a16:creationId xmlns:a16="http://schemas.microsoft.com/office/drawing/2014/main" id="{9523277D-A64A-4631-9E5A-CCCB7FEAB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7168" name="Rectangle 30">
              <a:extLst>
                <a:ext uri="{FF2B5EF4-FFF2-40B4-BE49-F238E27FC236}">
                  <a16:creationId xmlns:a16="http://schemas.microsoft.com/office/drawing/2014/main" id="{2B7080AF-7936-4279-BD8B-4B2BDC2B0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7169" name="Rectangle 31">
              <a:extLst>
                <a:ext uri="{FF2B5EF4-FFF2-40B4-BE49-F238E27FC236}">
                  <a16:creationId xmlns:a16="http://schemas.microsoft.com/office/drawing/2014/main" id="{29BCAB21-0CF5-46D0-9470-2CD999ABD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7170" name="Rectangle 32">
              <a:extLst>
                <a:ext uri="{FF2B5EF4-FFF2-40B4-BE49-F238E27FC236}">
                  <a16:creationId xmlns:a16="http://schemas.microsoft.com/office/drawing/2014/main" id="{E886AAE3-ED5B-464D-9B47-C0347D477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7171" name="Rectangle 33">
              <a:extLst>
                <a:ext uri="{FF2B5EF4-FFF2-40B4-BE49-F238E27FC236}">
                  <a16:creationId xmlns:a16="http://schemas.microsoft.com/office/drawing/2014/main" id="{93E537B3-12B3-453C-A32B-CC85313E6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7172" name="Rectangle 34">
              <a:extLst>
                <a:ext uri="{FF2B5EF4-FFF2-40B4-BE49-F238E27FC236}">
                  <a16:creationId xmlns:a16="http://schemas.microsoft.com/office/drawing/2014/main" id="{79295997-90A4-4AC6-A479-52056CD40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7173" name="Rectangle 35">
              <a:extLst>
                <a:ext uri="{FF2B5EF4-FFF2-40B4-BE49-F238E27FC236}">
                  <a16:creationId xmlns:a16="http://schemas.microsoft.com/office/drawing/2014/main" id="{2B3D4B70-0A02-426A-93CF-06AB4B0DA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7174" name="Rectangle 36">
              <a:extLst>
                <a:ext uri="{FF2B5EF4-FFF2-40B4-BE49-F238E27FC236}">
                  <a16:creationId xmlns:a16="http://schemas.microsoft.com/office/drawing/2014/main" id="{0D6A1860-AA4A-4154-B0E2-13E0B5B03F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" y="1069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7175" name="Line 37">
              <a:extLst>
                <a:ext uri="{FF2B5EF4-FFF2-40B4-BE49-F238E27FC236}">
                  <a16:creationId xmlns:a16="http://schemas.microsoft.com/office/drawing/2014/main" id="{C6D2FE1E-DC44-4295-ADB0-95C865D811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1069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6" name="Line 38">
              <a:extLst>
                <a:ext uri="{FF2B5EF4-FFF2-40B4-BE49-F238E27FC236}">
                  <a16:creationId xmlns:a16="http://schemas.microsoft.com/office/drawing/2014/main" id="{76DD74C6-DBFF-4F1C-AB9C-231EB6DD4F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1299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7" name="Line 39">
              <a:extLst>
                <a:ext uri="{FF2B5EF4-FFF2-40B4-BE49-F238E27FC236}">
                  <a16:creationId xmlns:a16="http://schemas.microsoft.com/office/drawing/2014/main" id="{EEDC3A1E-B571-4768-86BE-5F9A4C3429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1069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8" name="Line 40">
              <a:extLst>
                <a:ext uri="{FF2B5EF4-FFF2-40B4-BE49-F238E27FC236}">
                  <a16:creationId xmlns:a16="http://schemas.microsoft.com/office/drawing/2014/main" id="{038EF0CB-F5AB-4DC3-9AAB-60F8A9B2B5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9" name="Line 41">
              <a:extLst>
                <a:ext uri="{FF2B5EF4-FFF2-40B4-BE49-F238E27FC236}">
                  <a16:creationId xmlns:a16="http://schemas.microsoft.com/office/drawing/2014/main" id="{560D107B-D233-4397-A7E1-6AA669E05C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0" name="Line 42">
              <a:extLst>
                <a:ext uri="{FF2B5EF4-FFF2-40B4-BE49-F238E27FC236}">
                  <a16:creationId xmlns:a16="http://schemas.microsoft.com/office/drawing/2014/main" id="{4F20B354-AB36-4957-8C4B-61BEC0A68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1" name="Line 43">
              <a:extLst>
                <a:ext uri="{FF2B5EF4-FFF2-40B4-BE49-F238E27FC236}">
                  <a16:creationId xmlns:a16="http://schemas.microsoft.com/office/drawing/2014/main" id="{1B04EFEE-9E99-4456-B496-D6D10E2261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2" name="Line 44">
              <a:extLst>
                <a:ext uri="{FF2B5EF4-FFF2-40B4-BE49-F238E27FC236}">
                  <a16:creationId xmlns:a16="http://schemas.microsoft.com/office/drawing/2014/main" id="{F78127EA-8094-4CF1-83CC-A50619DDC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3" name="Line 45">
              <a:extLst>
                <a:ext uri="{FF2B5EF4-FFF2-40B4-BE49-F238E27FC236}">
                  <a16:creationId xmlns:a16="http://schemas.microsoft.com/office/drawing/2014/main" id="{C8C2AFCB-D910-4601-AC3F-C13196570A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4" name="Line 46">
              <a:extLst>
                <a:ext uri="{FF2B5EF4-FFF2-40B4-BE49-F238E27FC236}">
                  <a16:creationId xmlns:a16="http://schemas.microsoft.com/office/drawing/2014/main" id="{1DDB6AA5-2758-4746-AF1E-B1E3598662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5" name="Line 47">
              <a:extLst>
                <a:ext uri="{FF2B5EF4-FFF2-40B4-BE49-F238E27FC236}">
                  <a16:creationId xmlns:a16="http://schemas.microsoft.com/office/drawing/2014/main" id="{C6759282-C6D8-4B2E-854F-AFF4DDAFE8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5" y="1069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6" name="Line 48">
              <a:extLst>
                <a:ext uri="{FF2B5EF4-FFF2-40B4-BE49-F238E27FC236}">
                  <a16:creationId xmlns:a16="http://schemas.microsoft.com/office/drawing/2014/main" id="{4C4B935F-F8EC-4576-A834-1ACE929CCD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08" y="1392"/>
              <a:ext cx="6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7" name="Line 49">
              <a:extLst>
                <a:ext uri="{FF2B5EF4-FFF2-40B4-BE49-F238E27FC236}">
                  <a16:creationId xmlns:a16="http://schemas.microsoft.com/office/drawing/2014/main" id="{BA7AB2EB-10D3-4A89-B262-8B320D1CFC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392"/>
              <a:ext cx="6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2" name="Group 50">
            <a:extLst>
              <a:ext uri="{FF2B5EF4-FFF2-40B4-BE49-F238E27FC236}">
                <a16:creationId xmlns:a16="http://schemas.microsoft.com/office/drawing/2014/main" id="{401FCE80-875F-488B-A1FE-2F429E879877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662238"/>
            <a:ext cx="3962400" cy="1223962"/>
            <a:chOff x="1584" y="1677"/>
            <a:chExt cx="2496" cy="771"/>
          </a:xfrm>
        </p:grpSpPr>
        <p:sp>
          <p:nvSpPr>
            <p:cNvPr id="47139" name="Text Box 51">
              <a:extLst>
                <a:ext uri="{FF2B5EF4-FFF2-40B4-BE49-F238E27FC236}">
                  <a16:creationId xmlns:a16="http://schemas.microsoft.com/office/drawing/2014/main" id="{53E353BC-B981-418A-B0FD-11A0746ADC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9" y="1677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7140" name="Text Box 52">
              <a:extLst>
                <a:ext uri="{FF2B5EF4-FFF2-40B4-BE49-F238E27FC236}">
                  <a16:creationId xmlns:a16="http://schemas.microsoft.com/office/drawing/2014/main" id="{8CB230EA-8A21-4D0A-9A6E-C9252F57C6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9" y="1677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7141" name="Text Box 53">
              <a:extLst>
                <a:ext uri="{FF2B5EF4-FFF2-40B4-BE49-F238E27FC236}">
                  <a16:creationId xmlns:a16="http://schemas.microsoft.com/office/drawing/2014/main" id="{749C9B76-F397-4A56-8169-886A81BD3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9" y="1677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142" name="Text Box 54">
              <a:extLst>
                <a:ext uri="{FF2B5EF4-FFF2-40B4-BE49-F238E27FC236}">
                  <a16:creationId xmlns:a16="http://schemas.microsoft.com/office/drawing/2014/main" id="{5A3FD332-75FF-4FE1-B03A-C59B96CD7B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9" y="1677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7143" name="Rectangle 55">
              <a:extLst>
                <a:ext uri="{FF2B5EF4-FFF2-40B4-BE49-F238E27FC236}">
                  <a16:creationId xmlns:a16="http://schemas.microsoft.com/office/drawing/2014/main" id="{968FF860-EF7D-449C-9901-063FE7435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7144" name="Rectangle 56">
              <a:extLst>
                <a:ext uri="{FF2B5EF4-FFF2-40B4-BE49-F238E27FC236}">
                  <a16:creationId xmlns:a16="http://schemas.microsoft.com/office/drawing/2014/main" id="{CCDBE978-109C-4D74-8642-C61182DE6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7145" name="Rectangle 57">
              <a:extLst>
                <a:ext uri="{FF2B5EF4-FFF2-40B4-BE49-F238E27FC236}">
                  <a16:creationId xmlns:a16="http://schemas.microsoft.com/office/drawing/2014/main" id="{E8C5E6B2-6392-416D-9121-F2498136C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7146" name="Rectangle 58">
              <a:extLst>
                <a:ext uri="{FF2B5EF4-FFF2-40B4-BE49-F238E27FC236}">
                  <a16:creationId xmlns:a16="http://schemas.microsoft.com/office/drawing/2014/main" id="{EFF28B19-12D8-42EF-8B70-40EF86AD4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7147" name="Text Box 59">
              <a:extLst>
                <a:ext uri="{FF2B5EF4-FFF2-40B4-BE49-F238E27FC236}">
                  <a16:creationId xmlns:a16="http://schemas.microsoft.com/office/drawing/2014/main" id="{425154D3-A211-4D46-9552-71D38DAD18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68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7148" name="Text Box 60">
              <a:extLst>
                <a:ext uri="{FF2B5EF4-FFF2-40B4-BE49-F238E27FC236}">
                  <a16:creationId xmlns:a16="http://schemas.microsoft.com/office/drawing/2014/main" id="{4AC0D4A7-1742-4FAC-BA49-74C47FE6A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168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7149" name="Text Box 61">
              <a:extLst>
                <a:ext uri="{FF2B5EF4-FFF2-40B4-BE49-F238E27FC236}">
                  <a16:creationId xmlns:a16="http://schemas.microsoft.com/office/drawing/2014/main" id="{BD8D3DB5-4030-4C5A-9E4B-00F2CD304F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168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7150" name="Text Box 62">
              <a:extLst>
                <a:ext uri="{FF2B5EF4-FFF2-40B4-BE49-F238E27FC236}">
                  <a16:creationId xmlns:a16="http://schemas.microsoft.com/office/drawing/2014/main" id="{95348ED0-D5A1-4F5A-B852-22147B2DCA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168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7151" name="Rectangle 63">
              <a:extLst>
                <a:ext uri="{FF2B5EF4-FFF2-40B4-BE49-F238E27FC236}">
                  <a16:creationId xmlns:a16="http://schemas.microsoft.com/office/drawing/2014/main" id="{D53AD0BA-D3A7-443B-88DF-DC1DF9F85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7152" name="Rectangle 64">
              <a:extLst>
                <a:ext uri="{FF2B5EF4-FFF2-40B4-BE49-F238E27FC236}">
                  <a16:creationId xmlns:a16="http://schemas.microsoft.com/office/drawing/2014/main" id="{9971294F-DF7D-4ADD-BD87-C82FA0759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7153" name="Rectangle 65">
              <a:extLst>
                <a:ext uri="{FF2B5EF4-FFF2-40B4-BE49-F238E27FC236}">
                  <a16:creationId xmlns:a16="http://schemas.microsoft.com/office/drawing/2014/main" id="{33A63A07-8C4B-412A-875A-B2BC728A1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7154" name="Rectangle 66">
              <a:extLst>
                <a:ext uri="{FF2B5EF4-FFF2-40B4-BE49-F238E27FC236}">
                  <a16:creationId xmlns:a16="http://schemas.microsoft.com/office/drawing/2014/main" id="{A2B38711-2338-4DF8-96C1-C45BC2C4C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7155" name="Line 67">
              <a:extLst>
                <a:ext uri="{FF2B5EF4-FFF2-40B4-BE49-F238E27FC236}">
                  <a16:creationId xmlns:a16="http://schemas.microsoft.com/office/drawing/2014/main" id="{C0EE5030-659D-4968-B2C8-360673C5CE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0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56" name="Line 68">
              <a:extLst>
                <a:ext uri="{FF2B5EF4-FFF2-40B4-BE49-F238E27FC236}">
                  <a16:creationId xmlns:a16="http://schemas.microsoft.com/office/drawing/2014/main" id="{2755D5F6-342E-48D0-A7AD-DD122212AB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57" name="Line 69">
              <a:extLst>
                <a:ext uri="{FF2B5EF4-FFF2-40B4-BE49-F238E27FC236}">
                  <a16:creationId xmlns:a16="http://schemas.microsoft.com/office/drawing/2014/main" id="{0AEC7F03-2F8D-4002-8474-631D409667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6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58" name="Line 70">
              <a:extLst>
                <a:ext uri="{FF2B5EF4-FFF2-40B4-BE49-F238E27FC236}">
                  <a16:creationId xmlns:a16="http://schemas.microsoft.com/office/drawing/2014/main" id="{C46512F3-A65E-45DF-AD4E-270824F336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3" name="Group 71">
            <a:extLst>
              <a:ext uri="{FF2B5EF4-FFF2-40B4-BE49-F238E27FC236}">
                <a16:creationId xmlns:a16="http://schemas.microsoft.com/office/drawing/2014/main" id="{8660DBC4-D327-437D-9330-8C0F0E07D0AA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881438"/>
            <a:ext cx="4419600" cy="1300162"/>
            <a:chOff x="1440" y="2445"/>
            <a:chExt cx="2784" cy="819"/>
          </a:xfrm>
        </p:grpSpPr>
        <p:sp>
          <p:nvSpPr>
            <p:cNvPr id="47115" name="Text Box 72">
              <a:extLst>
                <a:ext uri="{FF2B5EF4-FFF2-40B4-BE49-F238E27FC236}">
                  <a16:creationId xmlns:a16="http://schemas.microsoft.com/office/drawing/2014/main" id="{DFDACDD1-20C2-4884-8862-7D248B8FA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5" y="2445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7116" name="Text Box 73">
              <a:extLst>
                <a:ext uri="{FF2B5EF4-FFF2-40B4-BE49-F238E27FC236}">
                  <a16:creationId xmlns:a16="http://schemas.microsoft.com/office/drawing/2014/main" id="{02700F94-900D-4161-89B0-201B654A31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5" y="2445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7117" name="Rectangle 74">
              <a:extLst>
                <a:ext uri="{FF2B5EF4-FFF2-40B4-BE49-F238E27FC236}">
                  <a16:creationId xmlns:a16="http://schemas.microsoft.com/office/drawing/2014/main" id="{28821AD4-ABF1-48AE-B429-B75249EEB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7118" name="Rectangle 75">
              <a:extLst>
                <a:ext uri="{FF2B5EF4-FFF2-40B4-BE49-F238E27FC236}">
                  <a16:creationId xmlns:a16="http://schemas.microsoft.com/office/drawing/2014/main" id="{DC523C56-7425-4951-99DA-FB7F4CB3C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7119" name="Text Box 76">
              <a:extLst>
                <a:ext uri="{FF2B5EF4-FFF2-40B4-BE49-F238E27FC236}">
                  <a16:creationId xmlns:a16="http://schemas.microsoft.com/office/drawing/2014/main" id="{56F31B42-D11F-4919-BD79-779F2A3A3D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3" y="2445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120" name="Text Box 77">
              <a:extLst>
                <a:ext uri="{FF2B5EF4-FFF2-40B4-BE49-F238E27FC236}">
                  <a16:creationId xmlns:a16="http://schemas.microsoft.com/office/drawing/2014/main" id="{7818A91F-FDCA-4580-9C71-89739DA598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2445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7121" name="Rectangle 78">
              <a:extLst>
                <a:ext uri="{FF2B5EF4-FFF2-40B4-BE49-F238E27FC236}">
                  <a16:creationId xmlns:a16="http://schemas.microsoft.com/office/drawing/2014/main" id="{124C127E-304D-4A01-9E06-7D533C784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7122" name="Rectangle 79">
              <a:extLst>
                <a:ext uri="{FF2B5EF4-FFF2-40B4-BE49-F238E27FC236}">
                  <a16:creationId xmlns:a16="http://schemas.microsoft.com/office/drawing/2014/main" id="{C5233825-C358-4580-B12C-F0659A28A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7123" name="Text Box 80">
              <a:extLst>
                <a:ext uri="{FF2B5EF4-FFF2-40B4-BE49-F238E27FC236}">
                  <a16:creationId xmlns:a16="http://schemas.microsoft.com/office/drawing/2014/main" id="{8B9D1C25-E089-4D3F-B61F-B6BBB20D98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44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7124" name="Text Box 81">
              <a:extLst>
                <a:ext uri="{FF2B5EF4-FFF2-40B4-BE49-F238E27FC236}">
                  <a16:creationId xmlns:a16="http://schemas.microsoft.com/office/drawing/2014/main" id="{90EB243D-E4D0-4D39-9C22-45E32BEFF2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44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7125" name="Rectangle 82">
              <a:extLst>
                <a:ext uri="{FF2B5EF4-FFF2-40B4-BE49-F238E27FC236}">
                  <a16:creationId xmlns:a16="http://schemas.microsoft.com/office/drawing/2014/main" id="{D8058B45-8CBC-493C-A77E-A62A1BAD3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7126" name="Rectangle 83">
              <a:extLst>
                <a:ext uri="{FF2B5EF4-FFF2-40B4-BE49-F238E27FC236}">
                  <a16:creationId xmlns:a16="http://schemas.microsoft.com/office/drawing/2014/main" id="{E913895A-6EB1-43F6-AAF2-43EAF8CAF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7127" name="Text Box 84">
              <a:extLst>
                <a:ext uri="{FF2B5EF4-FFF2-40B4-BE49-F238E27FC236}">
                  <a16:creationId xmlns:a16="http://schemas.microsoft.com/office/drawing/2014/main" id="{05B71234-07F2-4ADC-A007-7D0A4CF943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44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7128" name="Text Box 85">
              <a:extLst>
                <a:ext uri="{FF2B5EF4-FFF2-40B4-BE49-F238E27FC236}">
                  <a16:creationId xmlns:a16="http://schemas.microsoft.com/office/drawing/2014/main" id="{62540A2A-4AE0-4F81-A223-5709FBC05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44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7129" name="Rectangle 86">
              <a:extLst>
                <a:ext uri="{FF2B5EF4-FFF2-40B4-BE49-F238E27FC236}">
                  <a16:creationId xmlns:a16="http://schemas.microsoft.com/office/drawing/2014/main" id="{F047E306-68D5-4FB1-91C0-BDEB5C414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7130" name="Rectangle 87">
              <a:extLst>
                <a:ext uri="{FF2B5EF4-FFF2-40B4-BE49-F238E27FC236}">
                  <a16:creationId xmlns:a16="http://schemas.microsoft.com/office/drawing/2014/main" id="{C95B6E2C-BBE9-4F15-BCB9-C5D635048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7131" name="Line 88">
              <a:extLst>
                <a:ext uri="{FF2B5EF4-FFF2-40B4-BE49-F238E27FC236}">
                  <a16:creationId xmlns:a16="http://schemas.microsoft.com/office/drawing/2014/main" id="{93F0D989-0FD7-470F-976E-CC0E5B967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Line 89">
              <a:extLst>
                <a:ext uri="{FF2B5EF4-FFF2-40B4-BE49-F238E27FC236}">
                  <a16:creationId xmlns:a16="http://schemas.microsoft.com/office/drawing/2014/main" id="{9E37C474-79BB-4F8C-8BBF-5F34760307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3" name="Line 90">
              <a:extLst>
                <a:ext uri="{FF2B5EF4-FFF2-40B4-BE49-F238E27FC236}">
                  <a16:creationId xmlns:a16="http://schemas.microsoft.com/office/drawing/2014/main" id="{856708C6-6BB1-4EFE-A0D6-9D8080E76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04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4" name="Line 91">
              <a:extLst>
                <a:ext uri="{FF2B5EF4-FFF2-40B4-BE49-F238E27FC236}">
                  <a16:creationId xmlns:a16="http://schemas.microsoft.com/office/drawing/2014/main" id="{79105211-2D37-42A5-8256-D23D7CCE5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5" name="Line 92">
              <a:extLst>
                <a:ext uri="{FF2B5EF4-FFF2-40B4-BE49-F238E27FC236}">
                  <a16:creationId xmlns:a16="http://schemas.microsoft.com/office/drawing/2014/main" id="{B1414429-9392-4A29-9641-B55F3490E1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6" name="Line 93">
              <a:extLst>
                <a:ext uri="{FF2B5EF4-FFF2-40B4-BE49-F238E27FC236}">
                  <a16:creationId xmlns:a16="http://schemas.microsoft.com/office/drawing/2014/main" id="{4BD66B30-57B4-4CB2-84AA-4C68B49A0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7" name="Line 94">
              <a:extLst>
                <a:ext uri="{FF2B5EF4-FFF2-40B4-BE49-F238E27FC236}">
                  <a16:creationId xmlns:a16="http://schemas.microsoft.com/office/drawing/2014/main" id="{7E1EB833-FECD-4065-9705-1D7994D8E8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0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8" name="Line 95">
              <a:extLst>
                <a:ext uri="{FF2B5EF4-FFF2-40B4-BE49-F238E27FC236}">
                  <a16:creationId xmlns:a16="http://schemas.microsoft.com/office/drawing/2014/main" id="{539A1434-F17A-4628-BD23-6A6534B041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14" name="Text Box 96">
            <a:extLst>
              <a:ext uri="{FF2B5EF4-FFF2-40B4-BE49-F238E27FC236}">
                <a16:creationId xmlns:a16="http://schemas.microsoft.com/office/drawing/2014/main" id="{6DFCC22E-E14E-45CC-A65A-FA59A1940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1573213"/>
            <a:ext cx="15525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DD0111"/>
                </a:solidFill>
                <a:latin typeface="Arial" panose="020B0604020202020204" pitchFamily="34" charset="0"/>
              </a:rPr>
              <a:t>Conquer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DD0111"/>
                </a:solidFill>
                <a:latin typeface="Arial" panose="020B0604020202020204" pitchFamily="34" charset="0"/>
              </a:rPr>
              <a:t>and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DD0111"/>
                </a:solidFill>
                <a:latin typeface="Arial" panose="020B0604020202020204" pitchFamily="34" charset="0"/>
              </a:rPr>
              <a:t>Merge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>
            <a:extLst>
              <a:ext uri="{FF2B5EF4-FFF2-40B4-BE49-F238E27FC236}">
                <a16:creationId xmlns:a16="http://schemas.microsoft.com/office/drawing/2014/main" id="{B3D2980C-DDB6-475F-90D2-A2854A206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– </a:t>
            </a:r>
            <a:r>
              <a:rPr lang="en-US" altLang="en-US" dirty="0">
                <a:latin typeface="Comic Sans MS" panose="030F0702030302020204" pitchFamily="66" charset="0"/>
              </a:rPr>
              <a:t>2</a:t>
            </a:r>
            <a:endParaRPr lang="en-US" altLang="en-US" dirty="0"/>
          </a:p>
        </p:txBody>
      </p:sp>
      <p:sp>
        <p:nvSpPr>
          <p:cNvPr id="48132" name="Slide Number Placeholder 5">
            <a:extLst>
              <a:ext uri="{FF2B5EF4-FFF2-40B4-BE49-F238E27FC236}">
                <a16:creationId xmlns:a16="http://schemas.microsoft.com/office/drawing/2014/main" id="{C7C8A648-C96F-41A7-9707-6FDB8CFB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2A0BF0E-9F15-430F-BC1D-68075DDA13DA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24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48134" name="Group 3">
            <a:extLst>
              <a:ext uri="{FF2B5EF4-FFF2-40B4-BE49-F238E27FC236}">
                <a16:creationId xmlns:a16="http://schemas.microsoft.com/office/drawing/2014/main" id="{ACCAA5C3-AE6E-424B-B1BC-651627034A91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1219200"/>
            <a:ext cx="5638800" cy="609600"/>
            <a:chOff x="1536" y="768"/>
            <a:chExt cx="3552" cy="384"/>
          </a:xfrm>
        </p:grpSpPr>
        <p:sp>
          <p:nvSpPr>
            <p:cNvPr id="48283" name="Rectangle 4">
              <a:extLst>
                <a:ext uri="{FF2B5EF4-FFF2-40B4-BE49-F238E27FC236}">
                  <a16:creationId xmlns:a16="http://schemas.microsoft.com/office/drawing/2014/main" id="{11FB0392-A43D-43C3-A97A-2F6663929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8284" name="Rectangle 5">
              <a:extLst>
                <a:ext uri="{FF2B5EF4-FFF2-40B4-BE49-F238E27FC236}">
                  <a16:creationId xmlns:a16="http://schemas.microsoft.com/office/drawing/2014/main" id="{A656E137-B8FE-475A-A632-DA9D326F22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8285" name="Rectangle 6">
              <a:extLst>
                <a:ext uri="{FF2B5EF4-FFF2-40B4-BE49-F238E27FC236}">
                  <a16:creationId xmlns:a16="http://schemas.microsoft.com/office/drawing/2014/main" id="{305F9940-420E-4688-85DE-BF7304225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8286" name="Rectangle 7">
              <a:extLst>
                <a:ext uri="{FF2B5EF4-FFF2-40B4-BE49-F238E27FC236}">
                  <a16:creationId xmlns:a16="http://schemas.microsoft.com/office/drawing/2014/main" id="{8914F8A8-9AD3-43E2-B83C-F65132E7C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8287" name="Rectangle 8">
              <a:extLst>
                <a:ext uri="{FF2B5EF4-FFF2-40B4-BE49-F238E27FC236}">
                  <a16:creationId xmlns:a16="http://schemas.microsoft.com/office/drawing/2014/main" id="{B27FC86E-223C-4B3D-8BA9-A0A93CB1B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7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288" name="Rectangle 9">
              <a:extLst>
                <a:ext uri="{FF2B5EF4-FFF2-40B4-BE49-F238E27FC236}">
                  <a16:creationId xmlns:a16="http://schemas.microsoft.com/office/drawing/2014/main" id="{ADC6E354-2241-42F6-94EF-544C3B6B4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922"/>
              <a:ext cx="243" cy="23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8289" name="Rectangle 10">
              <a:extLst>
                <a:ext uri="{FF2B5EF4-FFF2-40B4-BE49-F238E27FC236}">
                  <a16:creationId xmlns:a16="http://schemas.microsoft.com/office/drawing/2014/main" id="{3A3001C4-111D-4FBC-AA08-A980CF19C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3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8290" name="Rectangle 11">
              <a:extLst>
                <a:ext uri="{FF2B5EF4-FFF2-40B4-BE49-F238E27FC236}">
                  <a16:creationId xmlns:a16="http://schemas.microsoft.com/office/drawing/2014/main" id="{DFFE3AB5-9D81-4F4A-AEDF-15A4B0132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8291" name="Rectangle 12">
              <a:extLst>
                <a:ext uri="{FF2B5EF4-FFF2-40B4-BE49-F238E27FC236}">
                  <a16:creationId xmlns:a16="http://schemas.microsoft.com/office/drawing/2014/main" id="{F0DD64D1-1321-4BA1-B158-174D90DA2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8292" name="Rectangle 13">
              <a:extLst>
                <a:ext uri="{FF2B5EF4-FFF2-40B4-BE49-F238E27FC236}">
                  <a16:creationId xmlns:a16="http://schemas.microsoft.com/office/drawing/2014/main" id="{FB7DD81F-BA23-4D67-9E33-5158849CF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293" name="Rectangle 14">
              <a:extLst>
                <a:ext uri="{FF2B5EF4-FFF2-40B4-BE49-F238E27FC236}">
                  <a16:creationId xmlns:a16="http://schemas.microsoft.com/office/drawing/2014/main" id="{656FF235-E898-43ED-9C81-A45450AF8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8294" name="Line 15">
              <a:extLst>
                <a:ext uri="{FF2B5EF4-FFF2-40B4-BE49-F238E27FC236}">
                  <a16:creationId xmlns:a16="http://schemas.microsoft.com/office/drawing/2014/main" id="{8F8F2DCD-2F64-40F4-8B53-36FB8F9218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922"/>
              <a:ext cx="26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95" name="Line 16">
              <a:extLst>
                <a:ext uri="{FF2B5EF4-FFF2-40B4-BE49-F238E27FC236}">
                  <a16:creationId xmlns:a16="http://schemas.microsoft.com/office/drawing/2014/main" id="{ACA5B567-C16F-418E-8388-86B3AD424A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152"/>
              <a:ext cx="26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96" name="Line 17">
              <a:extLst>
                <a:ext uri="{FF2B5EF4-FFF2-40B4-BE49-F238E27FC236}">
                  <a16:creationId xmlns:a16="http://schemas.microsoft.com/office/drawing/2014/main" id="{C6634166-0AA5-4283-B135-99981479EC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922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97" name="Line 18">
              <a:extLst>
                <a:ext uri="{FF2B5EF4-FFF2-40B4-BE49-F238E27FC236}">
                  <a16:creationId xmlns:a16="http://schemas.microsoft.com/office/drawing/2014/main" id="{CA500663-437A-47CC-9AF3-56BDEBACC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8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98" name="Line 19">
              <a:extLst>
                <a:ext uri="{FF2B5EF4-FFF2-40B4-BE49-F238E27FC236}">
                  <a16:creationId xmlns:a16="http://schemas.microsoft.com/office/drawing/2014/main" id="{81A025AE-8759-4F56-918C-8259ED0E0E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99" name="Line 20">
              <a:extLst>
                <a:ext uri="{FF2B5EF4-FFF2-40B4-BE49-F238E27FC236}">
                  <a16:creationId xmlns:a16="http://schemas.microsoft.com/office/drawing/2014/main" id="{5F20EC19-C74D-4694-A9E8-B009FBF2CF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1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300" name="Line 21">
              <a:extLst>
                <a:ext uri="{FF2B5EF4-FFF2-40B4-BE49-F238E27FC236}">
                  <a16:creationId xmlns:a16="http://schemas.microsoft.com/office/drawing/2014/main" id="{56C828A5-F182-4DDE-AFC3-2FAC486ED9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3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301" name="Line 22">
              <a:extLst>
                <a:ext uri="{FF2B5EF4-FFF2-40B4-BE49-F238E27FC236}">
                  <a16:creationId xmlns:a16="http://schemas.microsoft.com/office/drawing/2014/main" id="{47B8463B-AE7B-49A5-96BE-A332B43454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302" name="Line 23">
              <a:extLst>
                <a:ext uri="{FF2B5EF4-FFF2-40B4-BE49-F238E27FC236}">
                  <a16:creationId xmlns:a16="http://schemas.microsoft.com/office/drawing/2014/main" id="{06CF1674-FB22-4A8B-998E-F4A34CE3F7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7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303" name="Line 24">
              <a:extLst>
                <a:ext uri="{FF2B5EF4-FFF2-40B4-BE49-F238E27FC236}">
                  <a16:creationId xmlns:a16="http://schemas.microsoft.com/office/drawing/2014/main" id="{8D8A5CE2-A73F-4AD5-AE05-2A17C0414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8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304" name="Line 25">
              <a:extLst>
                <a:ext uri="{FF2B5EF4-FFF2-40B4-BE49-F238E27FC236}">
                  <a16:creationId xmlns:a16="http://schemas.microsoft.com/office/drawing/2014/main" id="{7B197BE0-60A8-45AD-A241-1A7CBA8A0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0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305" name="Line 26">
              <a:extLst>
                <a:ext uri="{FF2B5EF4-FFF2-40B4-BE49-F238E27FC236}">
                  <a16:creationId xmlns:a16="http://schemas.microsoft.com/office/drawing/2014/main" id="{8BD9029C-E1AF-4063-93BA-371CA4D1A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2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306" name="Line 27">
              <a:extLst>
                <a:ext uri="{FF2B5EF4-FFF2-40B4-BE49-F238E27FC236}">
                  <a16:creationId xmlns:a16="http://schemas.microsoft.com/office/drawing/2014/main" id="{DFB84D92-8088-4092-ADA8-327962E26F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3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307" name="Line 28">
              <a:extLst>
                <a:ext uri="{FF2B5EF4-FFF2-40B4-BE49-F238E27FC236}">
                  <a16:creationId xmlns:a16="http://schemas.microsoft.com/office/drawing/2014/main" id="{E6BEC114-F0D6-49EE-B658-A983D6E96C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922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308" name="Text Box 29">
              <a:extLst>
                <a:ext uri="{FF2B5EF4-FFF2-40B4-BE49-F238E27FC236}">
                  <a16:creationId xmlns:a16="http://schemas.microsoft.com/office/drawing/2014/main" id="{8447B41D-5506-4257-A8AA-7F4916FDC4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8309" name="Text Box 30">
              <a:extLst>
                <a:ext uri="{FF2B5EF4-FFF2-40B4-BE49-F238E27FC236}">
                  <a16:creationId xmlns:a16="http://schemas.microsoft.com/office/drawing/2014/main" id="{60E87646-8041-468C-947C-8BE34C5914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8310" name="Text Box 31">
              <a:extLst>
                <a:ext uri="{FF2B5EF4-FFF2-40B4-BE49-F238E27FC236}">
                  <a16:creationId xmlns:a16="http://schemas.microsoft.com/office/drawing/2014/main" id="{F4F0236A-51B4-47FB-BEFE-6141E08430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8311" name="Text Box 32">
              <a:extLst>
                <a:ext uri="{FF2B5EF4-FFF2-40B4-BE49-F238E27FC236}">
                  <a16:creationId xmlns:a16="http://schemas.microsoft.com/office/drawing/2014/main" id="{015132D9-4FC0-4626-8226-05E700BBAD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8312" name="Text Box 33">
              <a:extLst>
                <a:ext uri="{FF2B5EF4-FFF2-40B4-BE49-F238E27FC236}">
                  <a16:creationId xmlns:a16="http://schemas.microsoft.com/office/drawing/2014/main" id="{AAB6D091-3EE0-4047-A15C-B3BC37B00F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8313" name="Text Box 34">
              <a:extLst>
                <a:ext uri="{FF2B5EF4-FFF2-40B4-BE49-F238E27FC236}">
                  <a16:creationId xmlns:a16="http://schemas.microsoft.com/office/drawing/2014/main" id="{815F689B-7B16-44C4-B33D-9798B62D30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8314" name="Text Box 35">
              <a:extLst>
                <a:ext uri="{FF2B5EF4-FFF2-40B4-BE49-F238E27FC236}">
                  <a16:creationId xmlns:a16="http://schemas.microsoft.com/office/drawing/2014/main" id="{5AAF3921-057C-4B61-A790-3513776293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8315" name="Text Box 36">
              <a:extLst>
                <a:ext uri="{FF2B5EF4-FFF2-40B4-BE49-F238E27FC236}">
                  <a16:creationId xmlns:a16="http://schemas.microsoft.com/office/drawing/2014/main" id="{25C601BB-A1CA-4973-BB93-20DBF6F109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8316" name="Text Box 37">
              <a:extLst>
                <a:ext uri="{FF2B5EF4-FFF2-40B4-BE49-F238E27FC236}">
                  <a16:creationId xmlns:a16="http://schemas.microsoft.com/office/drawing/2014/main" id="{3AB9361C-00DC-4A78-8051-6079DC1EE2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8317" name="Text Box 38">
              <a:extLst>
                <a:ext uri="{FF2B5EF4-FFF2-40B4-BE49-F238E27FC236}">
                  <a16:creationId xmlns:a16="http://schemas.microsoft.com/office/drawing/2014/main" id="{83F0CB13-C904-4BB5-A054-0498C445B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768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8318" name="Text Box 39">
              <a:extLst>
                <a:ext uri="{FF2B5EF4-FFF2-40B4-BE49-F238E27FC236}">
                  <a16:creationId xmlns:a16="http://schemas.microsoft.com/office/drawing/2014/main" id="{14837E51-D1DA-49F5-8A1E-B72FFE3C4C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768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8319" name="Text Box 40">
              <a:extLst>
                <a:ext uri="{FF2B5EF4-FFF2-40B4-BE49-F238E27FC236}">
                  <a16:creationId xmlns:a16="http://schemas.microsoft.com/office/drawing/2014/main" id="{CDF765A4-2F18-4B86-AF93-3FE299EC34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912"/>
              <a:ext cx="6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q = 6</a:t>
              </a:r>
            </a:p>
          </p:txBody>
        </p:sp>
      </p:grpSp>
      <p:grpSp>
        <p:nvGrpSpPr>
          <p:cNvPr id="48135" name="Group 41">
            <a:extLst>
              <a:ext uri="{FF2B5EF4-FFF2-40B4-BE49-F238E27FC236}">
                <a16:creationId xmlns:a16="http://schemas.microsoft.com/office/drawing/2014/main" id="{39D6608D-5C82-4F28-920C-4DDE5796BD4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05000"/>
            <a:ext cx="7315200" cy="914400"/>
            <a:chOff x="480" y="1200"/>
            <a:chExt cx="4608" cy="576"/>
          </a:xfrm>
        </p:grpSpPr>
        <p:sp>
          <p:nvSpPr>
            <p:cNvPr id="48248" name="Rectangle 42">
              <a:extLst>
                <a:ext uri="{FF2B5EF4-FFF2-40B4-BE49-F238E27FC236}">
                  <a16:creationId xmlns:a16="http://schemas.microsoft.com/office/drawing/2014/main" id="{31DC9018-9E51-47CC-AF13-FB7B687A7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546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8249" name="Rectangle 43">
              <a:extLst>
                <a:ext uri="{FF2B5EF4-FFF2-40B4-BE49-F238E27FC236}">
                  <a16:creationId xmlns:a16="http://schemas.microsoft.com/office/drawing/2014/main" id="{76294E5E-8D8D-48EB-8026-4A7B269AD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9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8250" name="Rectangle 44">
              <a:extLst>
                <a:ext uri="{FF2B5EF4-FFF2-40B4-BE49-F238E27FC236}">
                  <a16:creationId xmlns:a16="http://schemas.microsoft.com/office/drawing/2014/main" id="{E9AE8CEE-AEF6-4ECF-8103-9DC960904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8251" name="Rectangle 45">
              <a:extLst>
                <a:ext uri="{FF2B5EF4-FFF2-40B4-BE49-F238E27FC236}">
                  <a16:creationId xmlns:a16="http://schemas.microsoft.com/office/drawing/2014/main" id="{83D1A393-E7B3-425B-AA16-63663B636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1546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8252" name="Rectangle 46">
              <a:extLst>
                <a:ext uri="{FF2B5EF4-FFF2-40B4-BE49-F238E27FC236}">
                  <a16:creationId xmlns:a16="http://schemas.microsoft.com/office/drawing/2014/main" id="{D5951B66-1E1C-433F-9F49-8BEFBE35F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4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253" name="Rectangle 47">
              <a:extLst>
                <a:ext uri="{FF2B5EF4-FFF2-40B4-BE49-F238E27FC236}">
                  <a16:creationId xmlns:a16="http://schemas.microsoft.com/office/drawing/2014/main" id="{AEBB1374-1DE8-4CE0-AE08-CB2D42A0B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8254" name="Line 48">
              <a:extLst>
                <a:ext uri="{FF2B5EF4-FFF2-40B4-BE49-F238E27FC236}">
                  <a16:creationId xmlns:a16="http://schemas.microsoft.com/office/drawing/2014/main" id="{6633404F-9FFB-4713-8FDB-A443FCA58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4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55" name="Line 49">
              <a:extLst>
                <a:ext uri="{FF2B5EF4-FFF2-40B4-BE49-F238E27FC236}">
                  <a16:creationId xmlns:a16="http://schemas.microsoft.com/office/drawing/2014/main" id="{1EBF6C34-64D8-466B-87FB-F6C3D880AE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56" name="Line 50">
              <a:extLst>
                <a:ext uri="{FF2B5EF4-FFF2-40B4-BE49-F238E27FC236}">
                  <a16:creationId xmlns:a16="http://schemas.microsoft.com/office/drawing/2014/main" id="{8C4E854E-9DB8-4FAF-8498-36685DA99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7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57" name="Line 51">
              <a:extLst>
                <a:ext uri="{FF2B5EF4-FFF2-40B4-BE49-F238E27FC236}">
                  <a16:creationId xmlns:a16="http://schemas.microsoft.com/office/drawing/2014/main" id="{66B61D64-8371-48D6-8A22-E3B4897BD9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9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58" name="Line 52">
              <a:extLst>
                <a:ext uri="{FF2B5EF4-FFF2-40B4-BE49-F238E27FC236}">
                  <a16:creationId xmlns:a16="http://schemas.microsoft.com/office/drawing/2014/main" id="{7EFC7833-FA8E-42E8-B68A-0228266000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0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59" name="Line 53">
              <a:extLst>
                <a:ext uri="{FF2B5EF4-FFF2-40B4-BE49-F238E27FC236}">
                  <a16:creationId xmlns:a16="http://schemas.microsoft.com/office/drawing/2014/main" id="{C9A8DEBD-5EFC-4E06-A69C-564A3088DF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3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60" name="Text Box 54">
              <a:extLst>
                <a:ext uri="{FF2B5EF4-FFF2-40B4-BE49-F238E27FC236}">
                  <a16:creationId xmlns:a16="http://schemas.microsoft.com/office/drawing/2014/main" id="{0166277A-E4E9-41E1-B4DC-9B29E0543E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8261" name="Text Box 55">
              <a:extLst>
                <a:ext uri="{FF2B5EF4-FFF2-40B4-BE49-F238E27FC236}">
                  <a16:creationId xmlns:a16="http://schemas.microsoft.com/office/drawing/2014/main" id="{D50FE2C7-285F-4090-8EF0-6C98E6BA2D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8262" name="Text Box 56">
              <a:extLst>
                <a:ext uri="{FF2B5EF4-FFF2-40B4-BE49-F238E27FC236}">
                  <a16:creationId xmlns:a16="http://schemas.microsoft.com/office/drawing/2014/main" id="{CC1C31D3-098C-4F5B-A97C-224F19CDB3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8263" name="Text Box 57">
              <a:extLst>
                <a:ext uri="{FF2B5EF4-FFF2-40B4-BE49-F238E27FC236}">
                  <a16:creationId xmlns:a16="http://schemas.microsoft.com/office/drawing/2014/main" id="{9E498DCC-198D-4203-826A-663FFCD261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8264" name="Text Box 58">
              <a:extLst>
                <a:ext uri="{FF2B5EF4-FFF2-40B4-BE49-F238E27FC236}">
                  <a16:creationId xmlns:a16="http://schemas.microsoft.com/office/drawing/2014/main" id="{0F7BC64C-1F65-47A7-8E19-9B1663A20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8265" name="Text Box 59">
              <a:extLst>
                <a:ext uri="{FF2B5EF4-FFF2-40B4-BE49-F238E27FC236}">
                  <a16:creationId xmlns:a16="http://schemas.microsoft.com/office/drawing/2014/main" id="{77ED412F-97AC-4717-B6CE-E8C92E070C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8266" name="Rectangle 60">
              <a:extLst>
                <a:ext uri="{FF2B5EF4-FFF2-40B4-BE49-F238E27FC236}">
                  <a16:creationId xmlns:a16="http://schemas.microsoft.com/office/drawing/2014/main" id="{322E2E18-0C48-4A71-B168-5845A9A9B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4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8267" name="Rectangle 61">
              <a:extLst>
                <a:ext uri="{FF2B5EF4-FFF2-40B4-BE49-F238E27FC236}">
                  <a16:creationId xmlns:a16="http://schemas.microsoft.com/office/drawing/2014/main" id="{117D0059-4087-4050-8399-D8CC43BB0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3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8268" name="Rectangle 62">
              <a:extLst>
                <a:ext uri="{FF2B5EF4-FFF2-40B4-BE49-F238E27FC236}">
                  <a16:creationId xmlns:a16="http://schemas.microsoft.com/office/drawing/2014/main" id="{B148495C-64BA-4044-A800-BECC828FF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1546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8269" name="Rectangle 63">
              <a:extLst>
                <a:ext uri="{FF2B5EF4-FFF2-40B4-BE49-F238E27FC236}">
                  <a16:creationId xmlns:a16="http://schemas.microsoft.com/office/drawing/2014/main" id="{D03E678D-409C-4CF8-B51A-A8C2FBF79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8270" name="Rectangle 64">
              <a:extLst>
                <a:ext uri="{FF2B5EF4-FFF2-40B4-BE49-F238E27FC236}">
                  <a16:creationId xmlns:a16="http://schemas.microsoft.com/office/drawing/2014/main" id="{15A7D0A7-5FF1-47AF-B145-CED31FB69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271" name="Line 65">
              <a:extLst>
                <a:ext uri="{FF2B5EF4-FFF2-40B4-BE49-F238E27FC236}">
                  <a16:creationId xmlns:a16="http://schemas.microsoft.com/office/drawing/2014/main" id="{C6094FAF-3BD0-4918-9A66-9EFE18E94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72" name="Line 66">
              <a:extLst>
                <a:ext uri="{FF2B5EF4-FFF2-40B4-BE49-F238E27FC236}">
                  <a16:creationId xmlns:a16="http://schemas.microsoft.com/office/drawing/2014/main" id="{BCAA991B-89BC-4F3F-8AAC-CDF77343F0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9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73" name="Line 67">
              <a:extLst>
                <a:ext uri="{FF2B5EF4-FFF2-40B4-BE49-F238E27FC236}">
                  <a16:creationId xmlns:a16="http://schemas.microsoft.com/office/drawing/2014/main" id="{C38CB6D1-350B-4CAD-AACF-0B4B1B0744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4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74" name="Text Box 68">
              <a:extLst>
                <a:ext uri="{FF2B5EF4-FFF2-40B4-BE49-F238E27FC236}">
                  <a16:creationId xmlns:a16="http://schemas.microsoft.com/office/drawing/2014/main" id="{A97A1F5F-A1F7-47D0-B722-502F3A30D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8275" name="Text Box 69">
              <a:extLst>
                <a:ext uri="{FF2B5EF4-FFF2-40B4-BE49-F238E27FC236}">
                  <a16:creationId xmlns:a16="http://schemas.microsoft.com/office/drawing/2014/main" id="{84E2A959-B3CF-4E66-AEAC-66B32399C8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8276" name="Text Box 70">
              <a:extLst>
                <a:ext uri="{FF2B5EF4-FFF2-40B4-BE49-F238E27FC236}">
                  <a16:creationId xmlns:a16="http://schemas.microsoft.com/office/drawing/2014/main" id="{1C928F2B-CCA0-471F-BA66-FC17E0499C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8277" name="Text Box 71">
              <a:extLst>
                <a:ext uri="{FF2B5EF4-FFF2-40B4-BE49-F238E27FC236}">
                  <a16:creationId xmlns:a16="http://schemas.microsoft.com/office/drawing/2014/main" id="{3BCF93C4-50E8-4C3C-BE8B-D73707CCB6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7" y="139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8278" name="Text Box 72">
              <a:extLst>
                <a:ext uri="{FF2B5EF4-FFF2-40B4-BE49-F238E27FC236}">
                  <a16:creationId xmlns:a16="http://schemas.microsoft.com/office/drawing/2014/main" id="{3F11B9E1-1B40-4806-8142-2334CFFF8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7" y="139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8279" name="Text Box 73">
              <a:extLst>
                <a:ext uri="{FF2B5EF4-FFF2-40B4-BE49-F238E27FC236}">
                  <a16:creationId xmlns:a16="http://schemas.microsoft.com/office/drawing/2014/main" id="{7B1961F5-337A-423F-86CC-F2D01A873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564"/>
              <a:ext cx="6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q = 9</a:t>
              </a:r>
            </a:p>
          </p:txBody>
        </p:sp>
        <p:sp>
          <p:nvSpPr>
            <p:cNvPr id="48280" name="Text Box 74">
              <a:extLst>
                <a:ext uri="{FF2B5EF4-FFF2-40B4-BE49-F238E27FC236}">
                  <a16:creationId xmlns:a16="http://schemas.microsoft.com/office/drawing/2014/main" id="{1C094B9B-9514-431B-A519-0397B48F7F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536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q = 3</a:t>
              </a:r>
            </a:p>
          </p:txBody>
        </p:sp>
        <p:sp>
          <p:nvSpPr>
            <p:cNvPr id="48281" name="Line 75">
              <a:extLst>
                <a:ext uri="{FF2B5EF4-FFF2-40B4-BE49-F238E27FC236}">
                  <a16:creationId xmlns:a16="http://schemas.microsoft.com/office/drawing/2014/main" id="{5A3594E5-3957-4F78-B946-3CD9F366FD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2" y="1200"/>
              <a:ext cx="72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82" name="Line 76">
              <a:extLst>
                <a:ext uri="{FF2B5EF4-FFF2-40B4-BE49-F238E27FC236}">
                  <a16:creationId xmlns:a16="http://schemas.microsoft.com/office/drawing/2014/main" id="{4FA0D111-F1E5-41D7-9562-3B484FE051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1200"/>
              <a:ext cx="72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36" name="Group 77">
            <a:extLst>
              <a:ext uri="{FF2B5EF4-FFF2-40B4-BE49-F238E27FC236}">
                <a16:creationId xmlns:a16="http://schemas.microsoft.com/office/drawing/2014/main" id="{220E7CA5-E4F9-457D-896B-6D060ED52CFE}"/>
              </a:ext>
            </a:extLst>
          </p:cNvPr>
          <p:cNvGrpSpPr>
            <a:grpSpLocks/>
          </p:cNvGrpSpPr>
          <p:nvPr/>
        </p:nvGrpSpPr>
        <p:grpSpPr bwMode="auto">
          <a:xfrm>
            <a:off x="1516063" y="2895600"/>
            <a:ext cx="5583237" cy="914400"/>
            <a:chOff x="955" y="1824"/>
            <a:chExt cx="3517" cy="576"/>
          </a:xfrm>
        </p:grpSpPr>
        <p:sp>
          <p:nvSpPr>
            <p:cNvPr id="48212" name="Rectangle 78">
              <a:extLst>
                <a:ext uri="{FF2B5EF4-FFF2-40B4-BE49-F238E27FC236}">
                  <a16:creationId xmlns:a16="http://schemas.microsoft.com/office/drawing/2014/main" id="{399A0A53-49CF-43DD-8BF6-233B6E8DF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8213" name="Rectangle 79">
              <a:extLst>
                <a:ext uri="{FF2B5EF4-FFF2-40B4-BE49-F238E27FC236}">
                  <a16:creationId xmlns:a16="http://schemas.microsoft.com/office/drawing/2014/main" id="{04B0D3BB-F073-4078-9625-72A1DE92B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7" y="2170"/>
              <a:ext cx="241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214" name="Rectangle 80">
              <a:extLst>
                <a:ext uri="{FF2B5EF4-FFF2-40B4-BE49-F238E27FC236}">
                  <a16:creationId xmlns:a16="http://schemas.microsoft.com/office/drawing/2014/main" id="{796DFA6F-568C-444F-9C3E-A5F174A5D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8215" name="Line 81">
              <a:extLst>
                <a:ext uri="{FF2B5EF4-FFF2-40B4-BE49-F238E27FC236}">
                  <a16:creationId xmlns:a16="http://schemas.microsoft.com/office/drawing/2014/main" id="{25144DF2-FAC3-45D6-9E35-68A2074DE9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7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16" name="Line 82">
              <a:extLst>
                <a:ext uri="{FF2B5EF4-FFF2-40B4-BE49-F238E27FC236}">
                  <a16:creationId xmlns:a16="http://schemas.microsoft.com/office/drawing/2014/main" id="{9775648A-4C1B-475D-893E-F1D8FC7094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17" name="Line 83">
              <a:extLst>
                <a:ext uri="{FF2B5EF4-FFF2-40B4-BE49-F238E27FC236}">
                  <a16:creationId xmlns:a16="http://schemas.microsoft.com/office/drawing/2014/main" id="{9D348CF2-0313-4DA2-A22C-78D702A9D2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18" name="Text Box 84">
              <a:extLst>
                <a:ext uri="{FF2B5EF4-FFF2-40B4-BE49-F238E27FC236}">
                  <a16:creationId xmlns:a16="http://schemas.microsoft.com/office/drawing/2014/main" id="{85760903-53A6-4AAA-A2B4-D39B05F590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8219" name="Text Box 85">
              <a:extLst>
                <a:ext uri="{FF2B5EF4-FFF2-40B4-BE49-F238E27FC236}">
                  <a16:creationId xmlns:a16="http://schemas.microsoft.com/office/drawing/2014/main" id="{1A6192AB-B58C-46AB-AACA-B54D5CB8EA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8220" name="Text Box 86">
              <a:extLst>
                <a:ext uri="{FF2B5EF4-FFF2-40B4-BE49-F238E27FC236}">
                  <a16:creationId xmlns:a16="http://schemas.microsoft.com/office/drawing/2014/main" id="{0E63FAC8-6EA0-41D6-98D1-8B53E80DA0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8221" name="Rectangle 87">
              <a:extLst>
                <a:ext uri="{FF2B5EF4-FFF2-40B4-BE49-F238E27FC236}">
                  <a16:creationId xmlns:a16="http://schemas.microsoft.com/office/drawing/2014/main" id="{F78ACF9E-4639-48B4-9D32-1AB49D7F9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9" y="2170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8222" name="Rectangle 88">
              <a:extLst>
                <a:ext uri="{FF2B5EF4-FFF2-40B4-BE49-F238E27FC236}">
                  <a16:creationId xmlns:a16="http://schemas.microsoft.com/office/drawing/2014/main" id="{9DF9D736-EB57-4914-982E-A16935BAA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" y="2170"/>
              <a:ext cx="241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8223" name="Rectangle 89">
              <a:extLst>
                <a:ext uri="{FF2B5EF4-FFF2-40B4-BE49-F238E27FC236}">
                  <a16:creationId xmlns:a16="http://schemas.microsoft.com/office/drawing/2014/main" id="{3BA4F941-CBA4-4EF7-8DB8-800A9ED29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8224" name="Line 90">
              <a:extLst>
                <a:ext uri="{FF2B5EF4-FFF2-40B4-BE49-F238E27FC236}">
                  <a16:creationId xmlns:a16="http://schemas.microsoft.com/office/drawing/2014/main" id="{9464E49D-783C-4114-AC46-5179A1DEEB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25" name="Line 91">
              <a:extLst>
                <a:ext uri="{FF2B5EF4-FFF2-40B4-BE49-F238E27FC236}">
                  <a16:creationId xmlns:a16="http://schemas.microsoft.com/office/drawing/2014/main" id="{D86F5D42-2BDE-495F-A0A1-7EB6E450D4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8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26" name="Line 92">
              <a:extLst>
                <a:ext uri="{FF2B5EF4-FFF2-40B4-BE49-F238E27FC236}">
                  <a16:creationId xmlns:a16="http://schemas.microsoft.com/office/drawing/2014/main" id="{A37558E5-3C86-4679-9A07-E5DAEAFD3D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9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27" name="Line 93">
              <a:extLst>
                <a:ext uri="{FF2B5EF4-FFF2-40B4-BE49-F238E27FC236}">
                  <a16:creationId xmlns:a16="http://schemas.microsoft.com/office/drawing/2014/main" id="{865FF986-C250-442F-AD90-E8634C1577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2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28" name="Text Box 94">
              <a:extLst>
                <a:ext uri="{FF2B5EF4-FFF2-40B4-BE49-F238E27FC236}">
                  <a16:creationId xmlns:a16="http://schemas.microsoft.com/office/drawing/2014/main" id="{828F4EA4-1749-4991-8B39-6FD53856BA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8229" name="Text Box 95">
              <a:extLst>
                <a:ext uri="{FF2B5EF4-FFF2-40B4-BE49-F238E27FC236}">
                  <a16:creationId xmlns:a16="http://schemas.microsoft.com/office/drawing/2014/main" id="{29D7A3D8-A45E-4A2A-8A8B-E7D2D8B97C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8230" name="Text Box 96">
              <a:extLst>
                <a:ext uri="{FF2B5EF4-FFF2-40B4-BE49-F238E27FC236}">
                  <a16:creationId xmlns:a16="http://schemas.microsoft.com/office/drawing/2014/main" id="{154F1802-CF16-4351-ADC2-0BBB275B9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8231" name="Rectangle 97">
              <a:extLst>
                <a:ext uri="{FF2B5EF4-FFF2-40B4-BE49-F238E27FC236}">
                  <a16:creationId xmlns:a16="http://schemas.microsoft.com/office/drawing/2014/main" id="{0FCC02EB-FAED-48D6-BDFA-2B37F7920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8232" name="Rectangle 98">
              <a:extLst>
                <a:ext uri="{FF2B5EF4-FFF2-40B4-BE49-F238E27FC236}">
                  <a16:creationId xmlns:a16="http://schemas.microsoft.com/office/drawing/2014/main" id="{4FA5CBD8-5ED7-4A32-AE8F-C75A1B731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" y="2170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8233" name="Rectangle 99">
              <a:extLst>
                <a:ext uri="{FF2B5EF4-FFF2-40B4-BE49-F238E27FC236}">
                  <a16:creationId xmlns:a16="http://schemas.microsoft.com/office/drawing/2014/main" id="{92DCF526-594C-4C8E-9451-3D19AF757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234" name="Line 100">
              <a:extLst>
                <a:ext uri="{FF2B5EF4-FFF2-40B4-BE49-F238E27FC236}">
                  <a16:creationId xmlns:a16="http://schemas.microsoft.com/office/drawing/2014/main" id="{A67EE704-1A6C-45D0-A7D6-20D5B06F10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35" name="Text Box 101">
              <a:extLst>
                <a:ext uri="{FF2B5EF4-FFF2-40B4-BE49-F238E27FC236}">
                  <a16:creationId xmlns:a16="http://schemas.microsoft.com/office/drawing/2014/main" id="{BE67EBFE-A3C7-4231-852E-F75DDA12F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8236" name="Text Box 102">
              <a:extLst>
                <a:ext uri="{FF2B5EF4-FFF2-40B4-BE49-F238E27FC236}">
                  <a16:creationId xmlns:a16="http://schemas.microsoft.com/office/drawing/2014/main" id="{6A72E953-1FE5-47C6-8784-7ED175E20D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8237" name="Text Box 103">
              <a:extLst>
                <a:ext uri="{FF2B5EF4-FFF2-40B4-BE49-F238E27FC236}">
                  <a16:creationId xmlns:a16="http://schemas.microsoft.com/office/drawing/2014/main" id="{A3253996-EF2E-4B8C-8DC1-1B3158FF7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8238" name="Rectangle 104">
              <a:extLst>
                <a:ext uri="{FF2B5EF4-FFF2-40B4-BE49-F238E27FC236}">
                  <a16:creationId xmlns:a16="http://schemas.microsoft.com/office/drawing/2014/main" id="{9C3AD866-A916-4710-886B-236F7CEB5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8239" name="Rectangle 105">
              <a:extLst>
                <a:ext uri="{FF2B5EF4-FFF2-40B4-BE49-F238E27FC236}">
                  <a16:creationId xmlns:a16="http://schemas.microsoft.com/office/drawing/2014/main" id="{1B9C7369-8236-4ABC-8FE3-D10921488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9" y="2170"/>
              <a:ext cx="241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8240" name="Line 106">
              <a:extLst>
                <a:ext uri="{FF2B5EF4-FFF2-40B4-BE49-F238E27FC236}">
                  <a16:creationId xmlns:a16="http://schemas.microsoft.com/office/drawing/2014/main" id="{D4903E6A-FD66-49A4-B09C-035E347F01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41" name="Line 107">
              <a:extLst>
                <a:ext uri="{FF2B5EF4-FFF2-40B4-BE49-F238E27FC236}">
                  <a16:creationId xmlns:a16="http://schemas.microsoft.com/office/drawing/2014/main" id="{BBC31A07-DA17-4343-B489-D6A3B39979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0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42" name="Text Box 108">
              <a:extLst>
                <a:ext uri="{FF2B5EF4-FFF2-40B4-BE49-F238E27FC236}">
                  <a16:creationId xmlns:a16="http://schemas.microsoft.com/office/drawing/2014/main" id="{DEE06EFD-CBB6-43F6-960A-9A4AC7592E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3" y="2016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8243" name="Text Box 109">
              <a:extLst>
                <a:ext uri="{FF2B5EF4-FFF2-40B4-BE49-F238E27FC236}">
                  <a16:creationId xmlns:a16="http://schemas.microsoft.com/office/drawing/2014/main" id="{DB05FDC9-A7A6-41B7-A75B-F905C8AE08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3" y="2016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8244" name="Line 110">
              <a:extLst>
                <a:ext uri="{FF2B5EF4-FFF2-40B4-BE49-F238E27FC236}">
                  <a16:creationId xmlns:a16="http://schemas.microsoft.com/office/drawing/2014/main" id="{D7D3CB56-BD60-44A1-A1B4-ECF859A17A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45" name="Line 111">
              <a:extLst>
                <a:ext uri="{FF2B5EF4-FFF2-40B4-BE49-F238E27FC236}">
                  <a16:creationId xmlns:a16="http://schemas.microsoft.com/office/drawing/2014/main" id="{2D70180D-5D11-4370-9D15-7227D63E6B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46" name="Line 112">
              <a:extLst>
                <a:ext uri="{FF2B5EF4-FFF2-40B4-BE49-F238E27FC236}">
                  <a16:creationId xmlns:a16="http://schemas.microsoft.com/office/drawing/2014/main" id="{D5FDFF50-F987-43B6-84F3-A578C1CD28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47" name="Line 113">
              <a:extLst>
                <a:ext uri="{FF2B5EF4-FFF2-40B4-BE49-F238E27FC236}">
                  <a16:creationId xmlns:a16="http://schemas.microsoft.com/office/drawing/2014/main" id="{D0E3FC3D-9156-4A99-BCE8-76F8912A0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37" name="Group 114">
            <a:extLst>
              <a:ext uri="{FF2B5EF4-FFF2-40B4-BE49-F238E27FC236}">
                <a16:creationId xmlns:a16="http://schemas.microsoft.com/office/drawing/2014/main" id="{ED94611D-8CBB-4601-B5A9-D2EC6994E420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6200"/>
            <a:ext cx="6108700" cy="914400"/>
            <a:chOff x="720" y="2448"/>
            <a:chExt cx="3848" cy="576"/>
          </a:xfrm>
        </p:grpSpPr>
        <p:sp>
          <p:nvSpPr>
            <p:cNvPr id="48168" name="Rectangle 115">
              <a:extLst>
                <a:ext uri="{FF2B5EF4-FFF2-40B4-BE49-F238E27FC236}">
                  <a16:creationId xmlns:a16="http://schemas.microsoft.com/office/drawing/2014/main" id="{5B8FB1D0-71C6-42DF-89AB-568CEC07A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169" name="Rectangle 116">
              <a:extLst>
                <a:ext uri="{FF2B5EF4-FFF2-40B4-BE49-F238E27FC236}">
                  <a16:creationId xmlns:a16="http://schemas.microsoft.com/office/drawing/2014/main" id="{629E9C61-F17B-4C87-BD3E-9D50B8FDC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794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8170" name="Line 117">
              <a:extLst>
                <a:ext uri="{FF2B5EF4-FFF2-40B4-BE49-F238E27FC236}">
                  <a16:creationId xmlns:a16="http://schemas.microsoft.com/office/drawing/2014/main" id="{99494E1F-BFE4-4D5E-B2E0-3F4DE252C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71" name="Line 118">
              <a:extLst>
                <a:ext uri="{FF2B5EF4-FFF2-40B4-BE49-F238E27FC236}">
                  <a16:creationId xmlns:a16="http://schemas.microsoft.com/office/drawing/2014/main" id="{A73BD032-8598-4635-B4FA-E5BC253695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72" name="Text Box 119">
              <a:extLst>
                <a:ext uri="{FF2B5EF4-FFF2-40B4-BE49-F238E27FC236}">
                  <a16:creationId xmlns:a16="http://schemas.microsoft.com/office/drawing/2014/main" id="{20E04AB6-4ECE-40F4-A9ED-D89A27E0C3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8173" name="Text Box 120">
              <a:extLst>
                <a:ext uri="{FF2B5EF4-FFF2-40B4-BE49-F238E27FC236}">
                  <a16:creationId xmlns:a16="http://schemas.microsoft.com/office/drawing/2014/main" id="{7D99ECFB-B0EF-4C1B-9439-CD87CD2AC7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8174" name="Rectangle 121">
              <a:extLst>
                <a:ext uri="{FF2B5EF4-FFF2-40B4-BE49-F238E27FC236}">
                  <a16:creationId xmlns:a16="http://schemas.microsoft.com/office/drawing/2014/main" id="{1E25C7B9-4A2D-4A45-8CC9-6DF02BF2EC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8175" name="Line 122">
              <a:extLst>
                <a:ext uri="{FF2B5EF4-FFF2-40B4-BE49-F238E27FC236}">
                  <a16:creationId xmlns:a16="http://schemas.microsoft.com/office/drawing/2014/main" id="{D3ACCD19-6317-46EB-889A-F6A4F231F3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76" name="Line 123">
              <a:extLst>
                <a:ext uri="{FF2B5EF4-FFF2-40B4-BE49-F238E27FC236}">
                  <a16:creationId xmlns:a16="http://schemas.microsoft.com/office/drawing/2014/main" id="{A67F66B7-41AE-477B-A73C-A3579C56F0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2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77" name="Text Box 124">
              <a:extLst>
                <a:ext uri="{FF2B5EF4-FFF2-40B4-BE49-F238E27FC236}">
                  <a16:creationId xmlns:a16="http://schemas.microsoft.com/office/drawing/2014/main" id="{7622ED97-CC8B-45A6-BE1F-2E7D2C9A6C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8178" name="Rectangle 125">
              <a:extLst>
                <a:ext uri="{FF2B5EF4-FFF2-40B4-BE49-F238E27FC236}">
                  <a16:creationId xmlns:a16="http://schemas.microsoft.com/office/drawing/2014/main" id="{355B8408-D5AE-4322-8FA6-465CCC232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8179" name="Rectangle 126">
              <a:extLst>
                <a:ext uri="{FF2B5EF4-FFF2-40B4-BE49-F238E27FC236}">
                  <a16:creationId xmlns:a16="http://schemas.microsoft.com/office/drawing/2014/main" id="{9C655674-ECC4-4EE5-A8D5-9A051A0A1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794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8180" name="Line 127">
              <a:extLst>
                <a:ext uri="{FF2B5EF4-FFF2-40B4-BE49-F238E27FC236}">
                  <a16:creationId xmlns:a16="http://schemas.microsoft.com/office/drawing/2014/main" id="{88523869-058B-407D-9A40-2B71AEC35A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81" name="Line 128">
              <a:extLst>
                <a:ext uri="{FF2B5EF4-FFF2-40B4-BE49-F238E27FC236}">
                  <a16:creationId xmlns:a16="http://schemas.microsoft.com/office/drawing/2014/main" id="{48BB2CF4-D473-42F6-A106-7E52EE17C6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4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82" name="Line 129">
              <a:extLst>
                <a:ext uri="{FF2B5EF4-FFF2-40B4-BE49-F238E27FC236}">
                  <a16:creationId xmlns:a16="http://schemas.microsoft.com/office/drawing/2014/main" id="{B5F123E0-F001-4F6B-A2FD-41E537AD5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5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83" name="Text Box 130">
              <a:extLst>
                <a:ext uri="{FF2B5EF4-FFF2-40B4-BE49-F238E27FC236}">
                  <a16:creationId xmlns:a16="http://schemas.microsoft.com/office/drawing/2014/main" id="{EBB53CF5-E36B-4530-BB7B-A8144C9BA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8184" name="Text Box 131">
              <a:extLst>
                <a:ext uri="{FF2B5EF4-FFF2-40B4-BE49-F238E27FC236}">
                  <a16:creationId xmlns:a16="http://schemas.microsoft.com/office/drawing/2014/main" id="{904224F4-F890-404B-8699-682E88952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8185" name="Rectangle 132">
              <a:extLst>
                <a:ext uri="{FF2B5EF4-FFF2-40B4-BE49-F238E27FC236}">
                  <a16:creationId xmlns:a16="http://schemas.microsoft.com/office/drawing/2014/main" id="{2434D5BA-0EB2-40F5-BDE0-0705014EE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794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8186" name="Line 133">
              <a:extLst>
                <a:ext uri="{FF2B5EF4-FFF2-40B4-BE49-F238E27FC236}">
                  <a16:creationId xmlns:a16="http://schemas.microsoft.com/office/drawing/2014/main" id="{B355CD69-5EF8-4734-94C3-11DB56F4C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87" name="Line 134">
              <a:extLst>
                <a:ext uri="{FF2B5EF4-FFF2-40B4-BE49-F238E27FC236}">
                  <a16:creationId xmlns:a16="http://schemas.microsoft.com/office/drawing/2014/main" id="{958F350F-A238-4B4B-B400-90D5726AEB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9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88" name="Text Box 135">
              <a:extLst>
                <a:ext uri="{FF2B5EF4-FFF2-40B4-BE49-F238E27FC236}">
                  <a16:creationId xmlns:a16="http://schemas.microsoft.com/office/drawing/2014/main" id="{453A14E3-07AB-4F23-A030-D49A6D2184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8189" name="Rectangle 136">
              <a:extLst>
                <a:ext uri="{FF2B5EF4-FFF2-40B4-BE49-F238E27FC236}">
                  <a16:creationId xmlns:a16="http://schemas.microsoft.com/office/drawing/2014/main" id="{2959EAE3-B9AF-4AEB-8CDF-9D153CAC5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8190" name="Rectangle 137">
              <a:extLst>
                <a:ext uri="{FF2B5EF4-FFF2-40B4-BE49-F238E27FC236}">
                  <a16:creationId xmlns:a16="http://schemas.microsoft.com/office/drawing/2014/main" id="{63088491-63EC-4574-ACB1-3CA576DAB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94"/>
              <a:ext cx="241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191" name="Line 138">
              <a:extLst>
                <a:ext uri="{FF2B5EF4-FFF2-40B4-BE49-F238E27FC236}">
                  <a16:creationId xmlns:a16="http://schemas.microsoft.com/office/drawing/2014/main" id="{617159BB-B867-4ACA-B14D-2F74F2942F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1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92" name="Line 139">
              <a:extLst>
                <a:ext uri="{FF2B5EF4-FFF2-40B4-BE49-F238E27FC236}">
                  <a16:creationId xmlns:a16="http://schemas.microsoft.com/office/drawing/2014/main" id="{38A545AE-2D33-4E0A-8995-79B6BAB76A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3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93" name="Text Box 140">
              <a:extLst>
                <a:ext uri="{FF2B5EF4-FFF2-40B4-BE49-F238E27FC236}">
                  <a16:creationId xmlns:a16="http://schemas.microsoft.com/office/drawing/2014/main" id="{B0DF072B-543A-4FE2-9105-F78B5C2C9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8194" name="Text Box 141">
              <a:extLst>
                <a:ext uri="{FF2B5EF4-FFF2-40B4-BE49-F238E27FC236}">
                  <a16:creationId xmlns:a16="http://schemas.microsoft.com/office/drawing/2014/main" id="{DFE0BF2B-95C2-4BA9-B02B-18C613CD4A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7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8195" name="Rectangle 142">
              <a:extLst>
                <a:ext uri="{FF2B5EF4-FFF2-40B4-BE49-F238E27FC236}">
                  <a16:creationId xmlns:a16="http://schemas.microsoft.com/office/drawing/2014/main" id="{A30AD7F5-1DA7-4341-9B38-01EBEDF18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8196" name="Text Box 143">
              <a:extLst>
                <a:ext uri="{FF2B5EF4-FFF2-40B4-BE49-F238E27FC236}">
                  <a16:creationId xmlns:a16="http://schemas.microsoft.com/office/drawing/2014/main" id="{2C83D626-D11F-48B9-80B8-A8E1997367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6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8197" name="Rectangle 144">
              <a:extLst>
                <a:ext uri="{FF2B5EF4-FFF2-40B4-BE49-F238E27FC236}">
                  <a16:creationId xmlns:a16="http://schemas.microsoft.com/office/drawing/2014/main" id="{63BFB6BF-0070-4F94-A48A-F1513C81C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4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8198" name="Line 145">
              <a:extLst>
                <a:ext uri="{FF2B5EF4-FFF2-40B4-BE49-F238E27FC236}">
                  <a16:creationId xmlns:a16="http://schemas.microsoft.com/office/drawing/2014/main" id="{E7693AFC-405C-480E-A1B9-375977817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4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99" name="Line 146">
              <a:extLst>
                <a:ext uri="{FF2B5EF4-FFF2-40B4-BE49-F238E27FC236}">
                  <a16:creationId xmlns:a16="http://schemas.microsoft.com/office/drawing/2014/main" id="{4C836EC7-0985-4D7F-A005-4BD74564F4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5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00" name="Text Box 147">
              <a:extLst>
                <a:ext uri="{FF2B5EF4-FFF2-40B4-BE49-F238E27FC236}">
                  <a16:creationId xmlns:a16="http://schemas.microsoft.com/office/drawing/2014/main" id="{5C990012-E377-4971-A347-DF0FECE265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640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8201" name="Rectangle 148">
              <a:extLst>
                <a:ext uri="{FF2B5EF4-FFF2-40B4-BE49-F238E27FC236}">
                  <a16:creationId xmlns:a16="http://schemas.microsoft.com/office/drawing/2014/main" id="{3EE02925-9058-494C-86E3-6B021D9AF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8202" name="Line 149">
              <a:extLst>
                <a:ext uri="{FF2B5EF4-FFF2-40B4-BE49-F238E27FC236}">
                  <a16:creationId xmlns:a16="http://schemas.microsoft.com/office/drawing/2014/main" id="{27454B00-EE92-4EBD-B139-B067D47D85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6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203" name="Text Box 150">
              <a:extLst>
                <a:ext uri="{FF2B5EF4-FFF2-40B4-BE49-F238E27FC236}">
                  <a16:creationId xmlns:a16="http://schemas.microsoft.com/office/drawing/2014/main" id="{F6BD9B14-A6B6-41A9-A3E2-1B2E986E84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9" y="2640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8204" name="Line 151">
              <a:extLst>
                <a:ext uri="{FF2B5EF4-FFF2-40B4-BE49-F238E27FC236}">
                  <a16:creationId xmlns:a16="http://schemas.microsoft.com/office/drawing/2014/main" id="{49EEFEFD-6BE4-43E2-9EC0-592C7AC8C7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05" name="Line 152">
              <a:extLst>
                <a:ext uri="{FF2B5EF4-FFF2-40B4-BE49-F238E27FC236}">
                  <a16:creationId xmlns:a16="http://schemas.microsoft.com/office/drawing/2014/main" id="{922FA0C0-3DC9-437B-AB9E-DD39BDDA9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06" name="Line 153">
              <a:extLst>
                <a:ext uri="{FF2B5EF4-FFF2-40B4-BE49-F238E27FC236}">
                  <a16:creationId xmlns:a16="http://schemas.microsoft.com/office/drawing/2014/main" id="{DEA4F5E2-9BAB-4C62-8835-37F00919AF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07" name="Line 154">
              <a:extLst>
                <a:ext uri="{FF2B5EF4-FFF2-40B4-BE49-F238E27FC236}">
                  <a16:creationId xmlns:a16="http://schemas.microsoft.com/office/drawing/2014/main" id="{A26BE6BB-65FA-475F-9793-6AC334C97E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08" name="Line 155">
              <a:extLst>
                <a:ext uri="{FF2B5EF4-FFF2-40B4-BE49-F238E27FC236}">
                  <a16:creationId xmlns:a16="http://schemas.microsoft.com/office/drawing/2014/main" id="{4BC511D9-3C36-4752-8982-EBAD780B5C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09" name="Line 156">
              <a:extLst>
                <a:ext uri="{FF2B5EF4-FFF2-40B4-BE49-F238E27FC236}">
                  <a16:creationId xmlns:a16="http://schemas.microsoft.com/office/drawing/2014/main" id="{934C5071-C66A-47F5-BF7E-171457FCCF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10" name="Line 157">
              <a:extLst>
                <a:ext uri="{FF2B5EF4-FFF2-40B4-BE49-F238E27FC236}">
                  <a16:creationId xmlns:a16="http://schemas.microsoft.com/office/drawing/2014/main" id="{E3B90E1A-C2C6-4FCF-B425-6A2A26A451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6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11" name="Line 158">
              <a:extLst>
                <a:ext uri="{FF2B5EF4-FFF2-40B4-BE49-F238E27FC236}">
                  <a16:creationId xmlns:a16="http://schemas.microsoft.com/office/drawing/2014/main" id="{6C6D9B26-0E59-4993-B260-E29B52CD89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38" name="Group 159">
            <a:extLst>
              <a:ext uri="{FF2B5EF4-FFF2-40B4-BE49-F238E27FC236}">
                <a16:creationId xmlns:a16="http://schemas.microsoft.com/office/drawing/2014/main" id="{E655799C-BD3D-4E54-9E8C-D64D332457A1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876800"/>
            <a:ext cx="4498975" cy="914400"/>
            <a:chOff x="624" y="3072"/>
            <a:chExt cx="2834" cy="576"/>
          </a:xfrm>
        </p:grpSpPr>
        <p:sp>
          <p:nvSpPr>
            <p:cNvPr id="48140" name="Rectangle 160">
              <a:extLst>
                <a:ext uri="{FF2B5EF4-FFF2-40B4-BE49-F238E27FC236}">
                  <a16:creationId xmlns:a16="http://schemas.microsoft.com/office/drawing/2014/main" id="{C8455C09-7877-461C-9A5A-58FC50699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8141" name="Line 161">
              <a:extLst>
                <a:ext uri="{FF2B5EF4-FFF2-40B4-BE49-F238E27FC236}">
                  <a16:creationId xmlns:a16="http://schemas.microsoft.com/office/drawing/2014/main" id="{D8C2A831-1B60-4F19-9932-31A45DF4B3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42" name="Text Box 162">
              <a:extLst>
                <a:ext uri="{FF2B5EF4-FFF2-40B4-BE49-F238E27FC236}">
                  <a16:creationId xmlns:a16="http://schemas.microsoft.com/office/drawing/2014/main" id="{C83620CF-64EC-492E-B61D-0FEE45CB72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8143" name="Rectangle 163">
              <a:extLst>
                <a:ext uri="{FF2B5EF4-FFF2-40B4-BE49-F238E27FC236}">
                  <a16:creationId xmlns:a16="http://schemas.microsoft.com/office/drawing/2014/main" id="{CB161692-CB22-4331-93A8-C5138A124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144" name="Line 164">
              <a:extLst>
                <a:ext uri="{FF2B5EF4-FFF2-40B4-BE49-F238E27FC236}">
                  <a16:creationId xmlns:a16="http://schemas.microsoft.com/office/drawing/2014/main" id="{B4215BA9-FE63-4BA9-9499-EB0FE09EDC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45" name="Line 165">
              <a:extLst>
                <a:ext uri="{FF2B5EF4-FFF2-40B4-BE49-F238E27FC236}">
                  <a16:creationId xmlns:a16="http://schemas.microsoft.com/office/drawing/2014/main" id="{5817DD17-085F-4D9E-B046-D3E159873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46" name="Text Box 166">
              <a:extLst>
                <a:ext uri="{FF2B5EF4-FFF2-40B4-BE49-F238E27FC236}">
                  <a16:creationId xmlns:a16="http://schemas.microsoft.com/office/drawing/2014/main" id="{70DE610A-B1D5-4BAD-9D9B-F433186946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8147" name="Rectangle 167">
              <a:extLst>
                <a:ext uri="{FF2B5EF4-FFF2-40B4-BE49-F238E27FC236}">
                  <a16:creationId xmlns:a16="http://schemas.microsoft.com/office/drawing/2014/main" id="{FDAF7DD4-4816-4D89-959E-583CF8FDE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8148" name="Line 168">
              <a:extLst>
                <a:ext uri="{FF2B5EF4-FFF2-40B4-BE49-F238E27FC236}">
                  <a16:creationId xmlns:a16="http://schemas.microsoft.com/office/drawing/2014/main" id="{CF1E5D85-2598-4F68-9B4F-A032B76D59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4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49" name="Line 169">
              <a:extLst>
                <a:ext uri="{FF2B5EF4-FFF2-40B4-BE49-F238E27FC236}">
                  <a16:creationId xmlns:a16="http://schemas.microsoft.com/office/drawing/2014/main" id="{C0A4ACD2-AAC6-43DB-A894-6DBE2F5989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50" name="Text Box 170">
              <a:extLst>
                <a:ext uri="{FF2B5EF4-FFF2-40B4-BE49-F238E27FC236}">
                  <a16:creationId xmlns:a16="http://schemas.microsoft.com/office/drawing/2014/main" id="{2AC73D10-F636-459A-B24B-12715AA330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7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8151" name="Rectangle 171">
              <a:extLst>
                <a:ext uri="{FF2B5EF4-FFF2-40B4-BE49-F238E27FC236}">
                  <a16:creationId xmlns:a16="http://schemas.microsoft.com/office/drawing/2014/main" id="{FB686488-1E26-4C9B-A9EC-AD74AB8225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8152" name="Line 172">
              <a:extLst>
                <a:ext uri="{FF2B5EF4-FFF2-40B4-BE49-F238E27FC236}">
                  <a16:creationId xmlns:a16="http://schemas.microsoft.com/office/drawing/2014/main" id="{22CFF5D0-C7B6-4EBC-A4D1-663DFC69E3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53" name="Line 173">
              <a:extLst>
                <a:ext uri="{FF2B5EF4-FFF2-40B4-BE49-F238E27FC236}">
                  <a16:creationId xmlns:a16="http://schemas.microsoft.com/office/drawing/2014/main" id="{622DD2C9-BF62-407E-AF87-12106F4AFA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9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54" name="Text Box 174">
              <a:extLst>
                <a:ext uri="{FF2B5EF4-FFF2-40B4-BE49-F238E27FC236}">
                  <a16:creationId xmlns:a16="http://schemas.microsoft.com/office/drawing/2014/main" id="{02D90696-5B8A-4EBE-9372-502780BEEA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9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8155" name="Rectangle 175">
              <a:extLst>
                <a:ext uri="{FF2B5EF4-FFF2-40B4-BE49-F238E27FC236}">
                  <a16:creationId xmlns:a16="http://schemas.microsoft.com/office/drawing/2014/main" id="{6929B7CB-09E8-4EA8-AC31-FC8186D27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3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8156" name="Line 176">
              <a:extLst>
                <a:ext uri="{FF2B5EF4-FFF2-40B4-BE49-F238E27FC236}">
                  <a16:creationId xmlns:a16="http://schemas.microsoft.com/office/drawing/2014/main" id="{F6348B88-0CB6-4EA5-934B-E7DF63EEB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57" name="Text Box 177">
              <a:extLst>
                <a:ext uri="{FF2B5EF4-FFF2-40B4-BE49-F238E27FC236}">
                  <a16:creationId xmlns:a16="http://schemas.microsoft.com/office/drawing/2014/main" id="{03BFE15B-675D-4537-9E95-724DD0790B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0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8158" name="Rectangle 178">
              <a:extLst>
                <a:ext uri="{FF2B5EF4-FFF2-40B4-BE49-F238E27FC236}">
                  <a16:creationId xmlns:a16="http://schemas.microsoft.com/office/drawing/2014/main" id="{4C6D41C4-81E7-4991-A784-7E5959498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8159" name="Line 179">
              <a:extLst>
                <a:ext uri="{FF2B5EF4-FFF2-40B4-BE49-F238E27FC236}">
                  <a16:creationId xmlns:a16="http://schemas.microsoft.com/office/drawing/2014/main" id="{3C868633-76A4-41A1-AA2B-EA0062A34E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60" name="Line 180">
              <a:extLst>
                <a:ext uri="{FF2B5EF4-FFF2-40B4-BE49-F238E27FC236}">
                  <a16:creationId xmlns:a16="http://schemas.microsoft.com/office/drawing/2014/main" id="{FFEC32F1-5202-419D-9305-D399AF8E3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8161" name="Text Box 181">
              <a:extLst>
                <a:ext uri="{FF2B5EF4-FFF2-40B4-BE49-F238E27FC236}">
                  <a16:creationId xmlns:a16="http://schemas.microsoft.com/office/drawing/2014/main" id="{86DFA206-A102-49B2-AF69-0BEB5E4C4F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8162" name="Line 182">
              <a:extLst>
                <a:ext uri="{FF2B5EF4-FFF2-40B4-BE49-F238E27FC236}">
                  <a16:creationId xmlns:a16="http://schemas.microsoft.com/office/drawing/2014/main" id="{DBC15F61-9464-4EB1-8B1E-4D4ED5CD13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3" name="Line 183">
              <a:extLst>
                <a:ext uri="{FF2B5EF4-FFF2-40B4-BE49-F238E27FC236}">
                  <a16:creationId xmlns:a16="http://schemas.microsoft.com/office/drawing/2014/main" id="{C4817658-2DF0-498A-9DEC-ADABD83E3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4" name="Line 184">
              <a:extLst>
                <a:ext uri="{FF2B5EF4-FFF2-40B4-BE49-F238E27FC236}">
                  <a16:creationId xmlns:a16="http://schemas.microsoft.com/office/drawing/2014/main" id="{5CFA578D-8BA8-44A9-8E5E-0E2D6C99B4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5" name="Line 185">
              <a:extLst>
                <a:ext uri="{FF2B5EF4-FFF2-40B4-BE49-F238E27FC236}">
                  <a16:creationId xmlns:a16="http://schemas.microsoft.com/office/drawing/2014/main" id="{9F4990B3-3284-4449-93F0-7CBD6127BE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6" name="Line 186">
              <a:extLst>
                <a:ext uri="{FF2B5EF4-FFF2-40B4-BE49-F238E27FC236}">
                  <a16:creationId xmlns:a16="http://schemas.microsoft.com/office/drawing/2014/main" id="{C0A34D56-D8B2-4050-B1B1-16E86AD854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7" name="Line 187">
              <a:extLst>
                <a:ext uri="{FF2B5EF4-FFF2-40B4-BE49-F238E27FC236}">
                  <a16:creationId xmlns:a16="http://schemas.microsoft.com/office/drawing/2014/main" id="{72E77E53-5F22-4510-A07D-32CE974444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39" name="Text Box 188">
            <a:extLst>
              <a:ext uri="{FF2B5EF4-FFF2-40B4-BE49-F238E27FC236}">
                <a16:creationId xmlns:a16="http://schemas.microsoft.com/office/drawing/2014/main" id="{C4D29000-2A89-4B3F-A9E2-D0D627C13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1573213"/>
            <a:ext cx="1174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DD0111"/>
                </a:solidFill>
                <a:latin typeface="Arial" panose="020B0604020202020204" pitchFamily="34" charset="0"/>
              </a:rPr>
              <a:t>Divide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>
            <a:extLst>
              <a:ext uri="{FF2B5EF4-FFF2-40B4-BE49-F238E27FC236}">
                <a16:creationId xmlns:a16="http://schemas.microsoft.com/office/drawing/2014/main" id="{24BEFB4B-FCA0-4BF1-B01C-A316D4A1D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–2</a:t>
            </a:r>
          </a:p>
        </p:txBody>
      </p:sp>
      <p:sp>
        <p:nvSpPr>
          <p:cNvPr id="49156" name="Slide Number Placeholder 5">
            <a:extLst>
              <a:ext uri="{FF2B5EF4-FFF2-40B4-BE49-F238E27FC236}">
                <a16:creationId xmlns:a16="http://schemas.microsoft.com/office/drawing/2014/main" id="{48AE78B7-CA01-4AA2-AB84-04478711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99E5809-4A6C-44B6-AF42-E18B41FD4869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25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49158" name="Group 3">
            <a:extLst>
              <a:ext uri="{FF2B5EF4-FFF2-40B4-BE49-F238E27FC236}">
                <a16:creationId xmlns:a16="http://schemas.microsoft.com/office/drawing/2014/main" id="{45006B30-B34F-428E-83A0-450A41275478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1219200"/>
            <a:ext cx="4221163" cy="990600"/>
            <a:chOff x="1536" y="768"/>
            <a:chExt cx="2659" cy="624"/>
          </a:xfrm>
        </p:grpSpPr>
        <p:sp>
          <p:nvSpPr>
            <p:cNvPr id="49303" name="Rectangle 4">
              <a:extLst>
                <a:ext uri="{FF2B5EF4-FFF2-40B4-BE49-F238E27FC236}">
                  <a16:creationId xmlns:a16="http://schemas.microsoft.com/office/drawing/2014/main" id="{5AB2D429-AFD6-49F5-9621-FCE1AD06F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304" name="Rectangle 5">
              <a:extLst>
                <a:ext uri="{FF2B5EF4-FFF2-40B4-BE49-F238E27FC236}">
                  <a16:creationId xmlns:a16="http://schemas.microsoft.com/office/drawing/2014/main" id="{7F169DD7-FB66-48F8-8AED-CBBB40870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305" name="Rectangle 6">
              <a:extLst>
                <a:ext uri="{FF2B5EF4-FFF2-40B4-BE49-F238E27FC236}">
                  <a16:creationId xmlns:a16="http://schemas.microsoft.com/office/drawing/2014/main" id="{59C6F6E1-CA74-4094-B694-03BEC38CF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9306" name="Rectangle 7">
              <a:extLst>
                <a:ext uri="{FF2B5EF4-FFF2-40B4-BE49-F238E27FC236}">
                  <a16:creationId xmlns:a16="http://schemas.microsoft.com/office/drawing/2014/main" id="{E3D4C607-C0FC-4D34-A122-FB382B50A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9307" name="Rectangle 8">
              <a:extLst>
                <a:ext uri="{FF2B5EF4-FFF2-40B4-BE49-F238E27FC236}">
                  <a16:creationId xmlns:a16="http://schemas.microsoft.com/office/drawing/2014/main" id="{1B77D838-1C98-459E-9756-7D4545524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7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9308" name="Rectangle 9">
              <a:extLst>
                <a:ext uri="{FF2B5EF4-FFF2-40B4-BE49-F238E27FC236}">
                  <a16:creationId xmlns:a16="http://schemas.microsoft.com/office/drawing/2014/main" id="{53A1DD8E-A0CC-4420-B4DD-D10EC5A50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922"/>
              <a:ext cx="24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9309" name="Rectangle 10">
              <a:extLst>
                <a:ext uri="{FF2B5EF4-FFF2-40B4-BE49-F238E27FC236}">
                  <a16:creationId xmlns:a16="http://schemas.microsoft.com/office/drawing/2014/main" id="{0DE0C18C-E17C-4429-B4EC-709A7FD3F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3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9310" name="Rectangle 11">
              <a:extLst>
                <a:ext uri="{FF2B5EF4-FFF2-40B4-BE49-F238E27FC236}">
                  <a16:creationId xmlns:a16="http://schemas.microsoft.com/office/drawing/2014/main" id="{25227E49-2AE6-45C0-BE12-FADBA6822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9311" name="Rectangle 12">
              <a:extLst>
                <a:ext uri="{FF2B5EF4-FFF2-40B4-BE49-F238E27FC236}">
                  <a16:creationId xmlns:a16="http://schemas.microsoft.com/office/drawing/2014/main" id="{DBC52CB7-43B1-4421-935A-81ED586CF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9312" name="Rectangle 13">
              <a:extLst>
                <a:ext uri="{FF2B5EF4-FFF2-40B4-BE49-F238E27FC236}">
                  <a16:creationId xmlns:a16="http://schemas.microsoft.com/office/drawing/2014/main" id="{F5406AD5-E1E1-491B-B978-C756D2228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9313" name="Rectangle 14">
              <a:extLst>
                <a:ext uri="{FF2B5EF4-FFF2-40B4-BE49-F238E27FC236}">
                  <a16:creationId xmlns:a16="http://schemas.microsoft.com/office/drawing/2014/main" id="{74C24343-D601-4613-8554-A20D2D6E0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9314" name="Line 15">
              <a:extLst>
                <a:ext uri="{FF2B5EF4-FFF2-40B4-BE49-F238E27FC236}">
                  <a16:creationId xmlns:a16="http://schemas.microsoft.com/office/drawing/2014/main" id="{BEB9EFC0-DA83-4F19-8268-A66831E5E9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922"/>
              <a:ext cx="26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15" name="Line 16">
              <a:extLst>
                <a:ext uri="{FF2B5EF4-FFF2-40B4-BE49-F238E27FC236}">
                  <a16:creationId xmlns:a16="http://schemas.microsoft.com/office/drawing/2014/main" id="{CEF8A2C5-7D74-4604-9A6C-C62E2C8586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152"/>
              <a:ext cx="26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16" name="Line 17">
              <a:extLst>
                <a:ext uri="{FF2B5EF4-FFF2-40B4-BE49-F238E27FC236}">
                  <a16:creationId xmlns:a16="http://schemas.microsoft.com/office/drawing/2014/main" id="{E9B1F6AD-3E3F-4192-B07F-00AFC35BBE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922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17" name="Line 18">
              <a:extLst>
                <a:ext uri="{FF2B5EF4-FFF2-40B4-BE49-F238E27FC236}">
                  <a16:creationId xmlns:a16="http://schemas.microsoft.com/office/drawing/2014/main" id="{DB1E4A1D-2957-4D6D-89A9-A27D5BB844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8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18" name="Line 19">
              <a:extLst>
                <a:ext uri="{FF2B5EF4-FFF2-40B4-BE49-F238E27FC236}">
                  <a16:creationId xmlns:a16="http://schemas.microsoft.com/office/drawing/2014/main" id="{EEBAB11E-6538-4EA9-A206-CBCCC129B9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19" name="Line 20">
              <a:extLst>
                <a:ext uri="{FF2B5EF4-FFF2-40B4-BE49-F238E27FC236}">
                  <a16:creationId xmlns:a16="http://schemas.microsoft.com/office/drawing/2014/main" id="{AFF3FC6C-8F4F-4F35-82B7-B146D9BF24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1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20" name="Line 21">
              <a:extLst>
                <a:ext uri="{FF2B5EF4-FFF2-40B4-BE49-F238E27FC236}">
                  <a16:creationId xmlns:a16="http://schemas.microsoft.com/office/drawing/2014/main" id="{FDB8B753-781E-49BC-A11D-C266A963AE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3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21" name="Line 22">
              <a:extLst>
                <a:ext uri="{FF2B5EF4-FFF2-40B4-BE49-F238E27FC236}">
                  <a16:creationId xmlns:a16="http://schemas.microsoft.com/office/drawing/2014/main" id="{48A6CF53-51F4-45C8-8C41-DE689DB3DE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22" name="Line 23">
              <a:extLst>
                <a:ext uri="{FF2B5EF4-FFF2-40B4-BE49-F238E27FC236}">
                  <a16:creationId xmlns:a16="http://schemas.microsoft.com/office/drawing/2014/main" id="{E23438C0-9244-4BF4-90C1-9EC813D553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7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23" name="Line 24">
              <a:extLst>
                <a:ext uri="{FF2B5EF4-FFF2-40B4-BE49-F238E27FC236}">
                  <a16:creationId xmlns:a16="http://schemas.microsoft.com/office/drawing/2014/main" id="{8A91BEF3-2A0E-440D-B28F-211785E4CD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8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24" name="Line 25">
              <a:extLst>
                <a:ext uri="{FF2B5EF4-FFF2-40B4-BE49-F238E27FC236}">
                  <a16:creationId xmlns:a16="http://schemas.microsoft.com/office/drawing/2014/main" id="{28B0F80A-0ACA-4DEE-98E1-C8B6B026FE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0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25" name="Line 26">
              <a:extLst>
                <a:ext uri="{FF2B5EF4-FFF2-40B4-BE49-F238E27FC236}">
                  <a16:creationId xmlns:a16="http://schemas.microsoft.com/office/drawing/2014/main" id="{A7452DAD-06F6-43B1-8FAA-A613494116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2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26" name="Line 27">
              <a:extLst>
                <a:ext uri="{FF2B5EF4-FFF2-40B4-BE49-F238E27FC236}">
                  <a16:creationId xmlns:a16="http://schemas.microsoft.com/office/drawing/2014/main" id="{318FD700-0CE8-4C62-8D57-C5A72A69D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3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27" name="Line 28">
              <a:extLst>
                <a:ext uri="{FF2B5EF4-FFF2-40B4-BE49-F238E27FC236}">
                  <a16:creationId xmlns:a16="http://schemas.microsoft.com/office/drawing/2014/main" id="{82803A50-0960-40CF-BE5F-A139F7D8BE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922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328" name="Text Box 29">
              <a:extLst>
                <a:ext uri="{FF2B5EF4-FFF2-40B4-BE49-F238E27FC236}">
                  <a16:creationId xmlns:a16="http://schemas.microsoft.com/office/drawing/2014/main" id="{9651F043-F538-45B2-903C-F058C41384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9329" name="Text Box 30">
              <a:extLst>
                <a:ext uri="{FF2B5EF4-FFF2-40B4-BE49-F238E27FC236}">
                  <a16:creationId xmlns:a16="http://schemas.microsoft.com/office/drawing/2014/main" id="{FAF679EC-C093-46C8-9396-8A3B387CE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9330" name="Text Box 31">
              <a:extLst>
                <a:ext uri="{FF2B5EF4-FFF2-40B4-BE49-F238E27FC236}">
                  <a16:creationId xmlns:a16="http://schemas.microsoft.com/office/drawing/2014/main" id="{5B6D51B9-D8B3-489D-B23D-10B5E0296D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9331" name="Text Box 32">
              <a:extLst>
                <a:ext uri="{FF2B5EF4-FFF2-40B4-BE49-F238E27FC236}">
                  <a16:creationId xmlns:a16="http://schemas.microsoft.com/office/drawing/2014/main" id="{3CDD46F3-53F5-40EF-8EEA-A9A34BAD5F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9332" name="Text Box 33">
              <a:extLst>
                <a:ext uri="{FF2B5EF4-FFF2-40B4-BE49-F238E27FC236}">
                  <a16:creationId xmlns:a16="http://schemas.microsoft.com/office/drawing/2014/main" id="{C9CC7A43-8B4D-4702-8A5E-7BE1D3277C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9333" name="Text Box 34">
              <a:extLst>
                <a:ext uri="{FF2B5EF4-FFF2-40B4-BE49-F238E27FC236}">
                  <a16:creationId xmlns:a16="http://schemas.microsoft.com/office/drawing/2014/main" id="{229FBC56-48A2-4B39-8728-5CFE2A34E5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9334" name="Text Box 35">
              <a:extLst>
                <a:ext uri="{FF2B5EF4-FFF2-40B4-BE49-F238E27FC236}">
                  <a16:creationId xmlns:a16="http://schemas.microsoft.com/office/drawing/2014/main" id="{87608AD0-96DE-4EBF-88AB-78FB5C3F8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9335" name="Text Box 36">
              <a:extLst>
                <a:ext uri="{FF2B5EF4-FFF2-40B4-BE49-F238E27FC236}">
                  <a16:creationId xmlns:a16="http://schemas.microsoft.com/office/drawing/2014/main" id="{E3C0DEDE-166F-4ED1-B394-8EA46F0EB4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9336" name="Text Box 37">
              <a:extLst>
                <a:ext uri="{FF2B5EF4-FFF2-40B4-BE49-F238E27FC236}">
                  <a16:creationId xmlns:a16="http://schemas.microsoft.com/office/drawing/2014/main" id="{95DEF2FD-7D3D-404E-8455-E701EB3EBA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9337" name="Text Box 38">
              <a:extLst>
                <a:ext uri="{FF2B5EF4-FFF2-40B4-BE49-F238E27FC236}">
                  <a16:creationId xmlns:a16="http://schemas.microsoft.com/office/drawing/2014/main" id="{800917D4-A3B8-4753-A7A7-67C65770CF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768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9338" name="Text Box 39">
              <a:extLst>
                <a:ext uri="{FF2B5EF4-FFF2-40B4-BE49-F238E27FC236}">
                  <a16:creationId xmlns:a16="http://schemas.microsoft.com/office/drawing/2014/main" id="{20DF9C5E-D014-4036-9DD8-FD9EFF96D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768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9339" name="Line 40">
              <a:extLst>
                <a:ext uri="{FF2B5EF4-FFF2-40B4-BE49-F238E27FC236}">
                  <a16:creationId xmlns:a16="http://schemas.microsoft.com/office/drawing/2014/main" id="{F1755C4E-C13C-44A8-92CC-BA32F31BFC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2" y="1200"/>
              <a:ext cx="72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340" name="Line 41">
              <a:extLst>
                <a:ext uri="{FF2B5EF4-FFF2-40B4-BE49-F238E27FC236}">
                  <a16:creationId xmlns:a16="http://schemas.microsoft.com/office/drawing/2014/main" id="{3DF6C54A-9A11-4E9B-9A75-64B421C61A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1200"/>
              <a:ext cx="72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59" name="Group 42">
            <a:extLst>
              <a:ext uri="{FF2B5EF4-FFF2-40B4-BE49-F238E27FC236}">
                <a16:creationId xmlns:a16="http://schemas.microsoft.com/office/drawing/2014/main" id="{8ABEFCA2-B658-482A-B477-36B37A7391EF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209800"/>
            <a:ext cx="5118100" cy="914400"/>
            <a:chOff x="1152" y="1392"/>
            <a:chExt cx="3224" cy="576"/>
          </a:xfrm>
        </p:grpSpPr>
        <p:sp>
          <p:nvSpPr>
            <p:cNvPr id="49268" name="Rectangle 43">
              <a:extLst>
                <a:ext uri="{FF2B5EF4-FFF2-40B4-BE49-F238E27FC236}">
                  <a16:creationId xmlns:a16="http://schemas.microsoft.com/office/drawing/2014/main" id="{E3EF1719-06EC-477A-8FF8-9E971BEBF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546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269" name="Rectangle 44">
              <a:extLst>
                <a:ext uri="{FF2B5EF4-FFF2-40B4-BE49-F238E27FC236}">
                  <a16:creationId xmlns:a16="http://schemas.microsoft.com/office/drawing/2014/main" id="{42879E57-8143-40F3-93FE-979F98FF4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9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9270" name="Rectangle 45">
              <a:extLst>
                <a:ext uri="{FF2B5EF4-FFF2-40B4-BE49-F238E27FC236}">
                  <a16:creationId xmlns:a16="http://schemas.microsoft.com/office/drawing/2014/main" id="{CC9E12B2-21CE-4B5F-B483-248040817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9271" name="Rectangle 46">
              <a:extLst>
                <a:ext uri="{FF2B5EF4-FFF2-40B4-BE49-F238E27FC236}">
                  <a16:creationId xmlns:a16="http://schemas.microsoft.com/office/drawing/2014/main" id="{2FCEAD3A-24CD-4A2A-8D4F-ACE940CD9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9272" name="Rectangle 47">
              <a:extLst>
                <a:ext uri="{FF2B5EF4-FFF2-40B4-BE49-F238E27FC236}">
                  <a16:creationId xmlns:a16="http://schemas.microsoft.com/office/drawing/2014/main" id="{A4E8D60A-857A-452D-8FD5-42681C78F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4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9273" name="Rectangle 48">
              <a:extLst>
                <a:ext uri="{FF2B5EF4-FFF2-40B4-BE49-F238E27FC236}">
                  <a16:creationId xmlns:a16="http://schemas.microsoft.com/office/drawing/2014/main" id="{0905C6B5-D956-4B49-AE14-4D03363C5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9274" name="Line 49">
              <a:extLst>
                <a:ext uri="{FF2B5EF4-FFF2-40B4-BE49-F238E27FC236}">
                  <a16:creationId xmlns:a16="http://schemas.microsoft.com/office/drawing/2014/main" id="{DC614917-F77C-47CB-8F49-E44EB999AE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4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75" name="Line 50">
              <a:extLst>
                <a:ext uri="{FF2B5EF4-FFF2-40B4-BE49-F238E27FC236}">
                  <a16:creationId xmlns:a16="http://schemas.microsoft.com/office/drawing/2014/main" id="{A3B65158-0330-4B6D-AE89-A5A9AB67A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76" name="Line 51">
              <a:extLst>
                <a:ext uri="{FF2B5EF4-FFF2-40B4-BE49-F238E27FC236}">
                  <a16:creationId xmlns:a16="http://schemas.microsoft.com/office/drawing/2014/main" id="{C80163C3-1621-447E-B94C-9F812F3FFC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7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77" name="Line 52">
              <a:extLst>
                <a:ext uri="{FF2B5EF4-FFF2-40B4-BE49-F238E27FC236}">
                  <a16:creationId xmlns:a16="http://schemas.microsoft.com/office/drawing/2014/main" id="{E7DD84E9-85BE-4088-97D9-D55B795BC8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9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78" name="Line 53">
              <a:extLst>
                <a:ext uri="{FF2B5EF4-FFF2-40B4-BE49-F238E27FC236}">
                  <a16:creationId xmlns:a16="http://schemas.microsoft.com/office/drawing/2014/main" id="{60560F77-BAE9-4100-A6AE-094EEB4251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0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79" name="Line 54">
              <a:extLst>
                <a:ext uri="{FF2B5EF4-FFF2-40B4-BE49-F238E27FC236}">
                  <a16:creationId xmlns:a16="http://schemas.microsoft.com/office/drawing/2014/main" id="{658419D4-0B2A-482F-AC7E-2F2F4B9D77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3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80" name="Text Box 55">
              <a:extLst>
                <a:ext uri="{FF2B5EF4-FFF2-40B4-BE49-F238E27FC236}">
                  <a16:creationId xmlns:a16="http://schemas.microsoft.com/office/drawing/2014/main" id="{1F358F7B-6799-4CA9-96CE-BC209793B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9281" name="Text Box 56">
              <a:extLst>
                <a:ext uri="{FF2B5EF4-FFF2-40B4-BE49-F238E27FC236}">
                  <a16:creationId xmlns:a16="http://schemas.microsoft.com/office/drawing/2014/main" id="{84D4C3B9-82F1-474E-87B4-82733762C6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9282" name="Text Box 57">
              <a:extLst>
                <a:ext uri="{FF2B5EF4-FFF2-40B4-BE49-F238E27FC236}">
                  <a16:creationId xmlns:a16="http://schemas.microsoft.com/office/drawing/2014/main" id="{AE894520-0618-4F30-882C-7B9E85991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9283" name="Text Box 58">
              <a:extLst>
                <a:ext uri="{FF2B5EF4-FFF2-40B4-BE49-F238E27FC236}">
                  <a16:creationId xmlns:a16="http://schemas.microsoft.com/office/drawing/2014/main" id="{34F9DE94-5766-4D88-98B9-33C4132DDB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9284" name="Text Box 59">
              <a:extLst>
                <a:ext uri="{FF2B5EF4-FFF2-40B4-BE49-F238E27FC236}">
                  <a16:creationId xmlns:a16="http://schemas.microsoft.com/office/drawing/2014/main" id="{CEDD97A6-B396-4170-811F-A0753F632C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9285" name="Text Box 60">
              <a:extLst>
                <a:ext uri="{FF2B5EF4-FFF2-40B4-BE49-F238E27FC236}">
                  <a16:creationId xmlns:a16="http://schemas.microsoft.com/office/drawing/2014/main" id="{7CBEA949-46ED-4577-8B22-2693D80B3E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9286" name="Rectangle 61">
              <a:extLst>
                <a:ext uri="{FF2B5EF4-FFF2-40B4-BE49-F238E27FC236}">
                  <a16:creationId xmlns:a16="http://schemas.microsoft.com/office/drawing/2014/main" id="{945227FA-991D-4CFE-8564-FC9FEF14E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4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287" name="Rectangle 62">
              <a:extLst>
                <a:ext uri="{FF2B5EF4-FFF2-40B4-BE49-F238E27FC236}">
                  <a16:creationId xmlns:a16="http://schemas.microsoft.com/office/drawing/2014/main" id="{BA64AC9E-C8C8-461C-8A1D-F44736491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3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9288" name="Rectangle 63">
              <a:extLst>
                <a:ext uri="{FF2B5EF4-FFF2-40B4-BE49-F238E27FC236}">
                  <a16:creationId xmlns:a16="http://schemas.microsoft.com/office/drawing/2014/main" id="{D6692292-3B3D-4A07-B1E4-7A0C1BBA3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9289" name="Rectangle 64">
              <a:extLst>
                <a:ext uri="{FF2B5EF4-FFF2-40B4-BE49-F238E27FC236}">
                  <a16:creationId xmlns:a16="http://schemas.microsoft.com/office/drawing/2014/main" id="{5240D907-1952-404F-B6CF-B44C5442B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9290" name="Rectangle 65">
              <a:extLst>
                <a:ext uri="{FF2B5EF4-FFF2-40B4-BE49-F238E27FC236}">
                  <a16:creationId xmlns:a16="http://schemas.microsoft.com/office/drawing/2014/main" id="{54EF927A-D554-447C-BCC3-8C1BBB6A8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9291" name="Line 66">
              <a:extLst>
                <a:ext uri="{FF2B5EF4-FFF2-40B4-BE49-F238E27FC236}">
                  <a16:creationId xmlns:a16="http://schemas.microsoft.com/office/drawing/2014/main" id="{97DC6BBA-B1BC-4821-8B3B-8BE8B1288E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92" name="Line 67">
              <a:extLst>
                <a:ext uri="{FF2B5EF4-FFF2-40B4-BE49-F238E27FC236}">
                  <a16:creationId xmlns:a16="http://schemas.microsoft.com/office/drawing/2014/main" id="{E54CE262-34A0-4CD5-B917-6F59B1A098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9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93" name="Line 68">
              <a:extLst>
                <a:ext uri="{FF2B5EF4-FFF2-40B4-BE49-F238E27FC236}">
                  <a16:creationId xmlns:a16="http://schemas.microsoft.com/office/drawing/2014/main" id="{25C72EE3-356A-4CBF-9E2A-F2A6577F95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4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94" name="Text Box 69">
              <a:extLst>
                <a:ext uri="{FF2B5EF4-FFF2-40B4-BE49-F238E27FC236}">
                  <a16:creationId xmlns:a16="http://schemas.microsoft.com/office/drawing/2014/main" id="{6354F83E-4D97-451F-B13D-04F6E8F18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9295" name="Text Box 70">
              <a:extLst>
                <a:ext uri="{FF2B5EF4-FFF2-40B4-BE49-F238E27FC236}">
                  <a16:creationId xmlns:a16="http://schemas.microsoft.com/office/drawing/2014/main" id="{18F332C5-FD5B-4650-AD73-E4662969E5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9296" name="Text Box 71">
              <a:extLst>
                <a:ext uri="{FF2B5EF4-FFF2-40B4-BE49-F238E27FC236}">
                  <a16:creationId xmlns:a16="http://schemas.microsoft.com/office/drawing/2014/main" id="{FCF39F1E-0718-4051-8CAB-7C635EB847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9297" name="Text Box 72">
              <a:extLst>
                <a:ext uri="{FF2B5EF4-FFF2-40B4-BE49-F238E27FC236}">
                  <a16:creationId xmlns:a16="http://schemas.microsoft.com/office/drawing/2014/main" id="{AC4F00FC-48B3-46C1-A6F8-6397D54F8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7" y="139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9298" name="Text Box 73">
              <a:extLst>
                <a:ext uri="{FF2B5EF4-FFF2-40B4-BE49-F238E27FC236}">
                  <a16:creationId xmlns:a16="http://schemas.microsoft.com/office/drawing/2014/main" id="{343ED52E-D62E-495D-92C5-73478ED0D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7" y="139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9299" name="Line 74">
              <a:extLst>
                <a:ext uri="{FF2B5EF4-FFF2-40B4-BE49-F238E27FC236}">
                  <a16:creationId xmlns:a16="http://schemas.microsoft.com/office/drawing/2014/main" id="{024C4395-1A4F-48B5-A595-504987B1BB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300" name="Line 75">
              <a:extLst>
                <a:ext uri="{FF2B5EF4-FFF2-40B4-BE49-F238E27FC236}">
                  <a16:creationId xmlns:a16="http://schemas.microsoft.com/office/drawing/2014/main" id="{336CFCBC-94C0-4084-AFCD-48CCD8B8FE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301" name="Line 76">
              <a:extLst>
                <a:ext uri="{FF2B5EF4-FFF2-40B4-BE49-F238E27FC236}">
                  <a16:creationId xmlns:a16="http://schemas.microsoft.com/office/drawing/2014/main" id="{F08F7C45-C779-4BCB-8D96-2F225D0001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302" name="Line 77">
              <a:extLst>
                <a:ext uri="{FF2B5EF4-FFF2-40B4-BE49-F238E27FC236}">
                  <a16:creationId xmlns:a16="http://schemas.microsoft.com/office/drawing/2014/main" id="{F0F69E71-4B1B-43C7-B408-EB81F324C6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60" name="Group 78">
            <a:extLst>
              <a:ext uri="{FF2B5EF4-FFF2-40B4-BE49-F238E27FC236}">
                <a16:creationId xmlns:a16="http://schemas.microsoft.com/office/drawing/2014/main" id="{E79CCB99-A17E-4A36-BF00-3CFA6D0B5F93}"/>
              </a:ext>
            </a:extLst>
          </p:cNvPr>
          <p:cNvGrpSpPr>
            <a:grpSpLocks/>
          </p:cNvGrpSpPr>
          <p:nvPr/>
        </p:nvGrpSpPr>
        <p:grpSpPr bwMode="auto">
          <a:xfrm>
            <a:off x="1516063" y="3200400"/>
            <a:ext cx="5646737" cy="990600"/>
            <a:chOff x="955" y="2016"/>
            <a:chExt cx="3557" cy="624"/>
          </a:xfrm>
        </p:grpSpPr>
        <p:sp>
          <p:nvSpPr>
            <p:cNvPr id="49228" name="Rectangle 79">
              <a:extLst>
                <a:ext uri="{FF2B5EF4-FFF2-40B4-BE49-F238E27FC236}">
                  <a16:creationId xmlns:a16="http://schemas.microsoft.com/office/drawing/2014/main" id="{AC187404-EA6D-48D4-9074-E7156542F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229" name="Rectangle 80">
              <a:extLst>
                <a:ext uri="{FF2B5EF4-FFF2-40B4-BE49-F238E27FC236}">
                  <a16:creationId xmlns:a16="http://schemas.microsoft.com/office/drawing/2014/main" id="{93E31E0C-3947-4FDA-B15D-D902F079C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7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9230" name="Rectangle 81">
              <a:extLst>
                <a:ext uri="{FF2B5EF4-FFF2-40B4-BE49-F238E27FC236}">
                  <a16:creationId xmlns:a16="http://schemas.microsoft.com/office/drawing/2014/main" id="{B73F8937-5893-4E85-BDF0-AFA0BA92D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9231" name="Line 82">
              <a:extLst>
                <a:ext uri="{FF2B5EF4-FFF2-40B4-BE49-F238E27FC236}">
                  <a16:creationId xmlns:a16="http://schemas.microsoft.com/office/drawing/2014/main" id="{FD43ACA7-7214-4034-BDE9-B4D6081540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7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32" name="Line 83">
              <a:extLst>
                <a:ext uri="{FF2B5EF4-FFF2-40B4-BE49-F238E27FC236}">
                  <a16:creationId xmlns:a16="http://schemas.microsoft.com/office/drawing/2014/main" id="{79BEAD86-48EF-4182-892A-33846FFC47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33" name="Line 84">
              <a:extLst>
                <a:ext uri="{FF2B5EF4-FFF2-40B4-BE49-F238E27FC236}">
                  <a16:creationId xmlns:a16="http://schemas.microsoft.com/office/drawing/2014/main" id="{D63BF99A-3FB1-4297-8BBD-C4478AC5AD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34" name="Text Box 85">
              <a:extLst>
                <a:ext uri="{FF2B5EF4-FFF2-40B4-BE49-F238E27FC236}">
                  <a16:creationId xmlns:a16="http://schemas.microsoft.com/office/drawing/2014/main" id="{C357B0C0-BF47-472D-BDE1-719DCE5075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9235" name="Text Box 86">
              <a:extLst>
                <a:ext uri="{FF2B5EF4-FFF2-40B4-BE49-F238E27FC236}">
                  <a16:creationId xmlns:a16="http://schemas.microsoft.com/office/drawing/2014/main" id="{9AF04E58-271A-4828-8C20-4665FAAE48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9236" name="Text Box 87">
              <a:extLst>
                <a:ext uri="{FF2B5EF4-FFF2-40B4-BE49-F238E27FC236}">
                  <a16:creationId xmlns:a16="http://schemas.microsoft.com/office/drawing/2014/main" id="{396AE0ED-4A8F-4D15-B039-7102C3CAB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9237" name="Rectangle 88">
              <a:extLst>
                <a:ext uri="{FF2B5EF4-FFF2-40B4-BE49-F238E27FC236}">
                  <a16:creationId xmlns:a16="http://schemas.microsoft.com/office/drawing/2014/main" id="{8FF49177-9CFD-422A-A96B-054B8BEC7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9" y="2170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9238" name="Rectangle 89">
              <a:extLst>
                <a:ext uri="{FF2B5EF4-FFF2-40B4-BE49-F238E27FC236}">
                  <a16:creationId xmlns:a16="http://schemas.microsoft.com/office/drawing/2014/main" id="{CD572F2C-3FF1-4290-9E89-C6800AFBF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9239" name="Rectangle 90">
              <a:extLst>
                <a:ext uri="{FF2B5EF4-FFF2-40B4-BE49-F238E27FC236}">
                  <a16:creationId xmlns:a16="http://schemas.microsoft.com/office/drawing/2014/main" id="{39AA81A4-1509-4CE0-A429-391EACCB8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9240" name="Line 91">
              <a:extLst>
                <a:ext uri="{FF2B5EF4-FFF2-40B4-BE49-F238E27FC236}">
                  <a16:creationId xmlns:a16="http://schemas.microsoft.com/office/drawing/2014/main" id="{25EB0545-42AD-456A-87E2-513C45659D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41" name="Line 92">
              <a:extLst>
                <a:ext uri="{FF2B5EF4-FFF2-40B4-BE49-F238E27FC236}">
                  <a16:creationId xmlns:a16="http://schemas.microsoft.com/office/drawing/2014/main" id="{282F85E9-D7C1-4DF0-8A5B-78F06C05CB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8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42" name="Line 93">
              <a:extLst>
                <a:ext uri="{FF2B5EF4-FFF2-40B4-BE49-F238E27FC236}">
                  <a16:creationId xmlns:a16="http://schemas.microsoft.com/office/drawing/2014/main" id="{B2B2838E-A49D-492F-A2E6-E54B140DE4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9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43" name="Line 94">
              <a:extLst>
                <a:ext uri="{FF2B5EF4-FFF2-40B4-BE49-F238E27FC236}">
                  <a16:creationId xmlns:a16="http://schemas.microsoft.com/office/drawing/2014/main" id="{FD9DE4A3-E060-47DE-92C9-0F02E3BD1D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2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44" name="Text Box 95">
              <a:extLst>
                <a:ext uri="{FF2B5EF4-FFF2-40B4-BE49-F238E27FC236}">
                  <a16:creationId xmlns:a16="http://schemas.microsoft.com/office/drawing/2014/main" id="{80DD4E8A-1396-42CA-80C8-ECDAA3FC48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9245" name="Text Box 96">
              <a:extLst>
                <a:ext uri="{FF2B5EF4-FFF2-40B4-BE49-F238E27FC236}">
                  <a16:creationId xmlns:a16="http://schemas.microsoft.com/office/drawing/2014/main" id="{411320EC-4E34-4626-8F77-A0170179B0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9246" name="Text Box 97">
              <a:extLst>
                <a:ext uri="{FF2B5EF4-FFF2-40B4-BE49-F238E27FC236}">
                  <a16:creationId xmlns:a16="http://schemas.microsoft.com/office/drawing/2014/main" id="{0989ECF8-0B62-4970-B8BA-7205126484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9247" name="Rectangle 98">
              <a:extLst>
                <a:ext uri="{FF2B5EF4-FFF2-40B4-BE49-F238E27FC236}">
                  <a16:creationId xmlns:a16="http://schemas.microsoft.com/office/drawing/2014/main" id="{BF08F667-D1D9-4FCA-B8E1-9D8A48F04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248" name="Rectangle 99">
              <a:extLst>
                <a:ext uri="{FF2B5EF4-FFF2-40B4-BE49-F238E27FC236}">
                  <a16:creationId xmlns:a16="http://schemas.microsoft.com/office/drawing/2014/main" id="{A528F15D-7D55-4A40-8619-3085309EC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9249" name="Rectangle 100">
              <a:extLst>
                <a:ext uri="{FF2B5EF4-FFF2-40B4-BE49-F238E27FC236}">
                  <a16:creationId xmlns:a16="http://schemas.microsoft.com/office/drawing/2014/main" id="{C41F96CD-1880-4883-8B82-253527822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9250" name="Line 101">
              <a:extLst>
                <a:ext uri="{FF2B5EF4-FFF2-40B4-BE49-F238E27FC236}">
                  <a16:creationId xmlns:a16="http://schemas.microsoft.com/office/drawing/2014/main" id="{61DFF87C-4C2A-432C-A474-083325DD40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51" name="Text Box 102">
              <a:extLst>
                <a:ext uri="{FF2B5EF4-FFF2-40B4-BE49-F238E27FC236}">
                  <a16:creationId xmlns:a16="http://schemas.microsoft.com/office/drawing/2014/main" id="{D8D827EE-FA53-464D-8E5E-B4608E58CB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9252" name="Text Box 103">
              <a:extLst>
                <a:ext uri="{FF2B5EF4-FFF2-40B4-BE49-F238E27FC236}">
                  <a16:creationId xmlns:a16="http://schemas.microsoft.com/office/drawing/2014/main" id="{30FBE280-83C8-4B62-B9B1-37375101A7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9253" name="Text Box 104">
              <a:extLst>
                <a:ext uri="{FF2B5EF4-FFF2-40B4-BE49-F238E27FC236}">
                  <a16:creationId xmlns:a16="http://schemas.microsoft.com/office/drawing/2014/main" id="{2F169532-C0B3-48A6-8803-FAA8A17A02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9254" name="Rectangle 105">
              <a:extLst>
                <a:ext uri="{FF2B5EF4-FFF2-40B4-BE49-F238E27FC236}">
                  <a16:creationId xmlns:a16="http://schemas.microsoft.com/office/drawing/2014/main" id="{D4FF922D-413B-464E-8589-EC7E5040E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9255" name="Rectangle 106">
              <a:extLst>
                <a:ext uri="{FF2B5EF4-FFF2-40B4-BE49-F238E27FC236}">
                  <a16:creationId xmlns:a16="http://schemas.microsoft.com/office/drawing/2014/main" id="{9D789266-97E9-4D52-BBD0-4214535D5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9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9256" name="Line 107">
              <a:extLst>
                <a:ext uri="{FF2B5EF4-FFF2-40B4-BE49-F238E27FC236}">
                  <a16:creationId xmlns:a16="http://schemas.microsoft.com/office/drawing/2014/main" id="{B8F94B5C-4D80-4249-A434-38C4F4E937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57" name="Line 108">
              <a:extLst>
                <a:ext uri="{FF2B5EF4-FFF2-40B4-BE49-F238E27FC236}">
                  <a16:creationId xmlns:a16="http://schemas.microsoft.com/office/drawing/2014/main" id="{5CFC594D-5EC9-4D94-9551-5E705DAE3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0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58" name="Text Box 109">
              <a:extLst>
                <a:ext uri="{FF2B5EF4-FFF2-40B4-BE49-F238E27FC236}">
                  <a16:creationId xmlns:a16="http://schemas.microsoft.com/office/drawing/2014/main" id="{5D6C0FEE-B676-4C7D-A3DC-9DC62B37E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3" y="2016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9259" name="Text Box 110">
              <a:extLst>
                <a:ext uri="{FF2B5EF4-FFF2-40B4-BE49-F238E27FC236}">
                  <a16:creationId xmlns:a16="http://schemas.microsoft.com/office/drawing/2014/main" id="{BEB25CB5-FD98-48FB-85D6-EA36233E3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3" y="2016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9260" name="Line 111">
              <a:extLst>
                <a:ext uri="{FF2B5EF4-FFF2-40B4-BE49-F238E27FC236}">
                  <a16:creationId xmlns:a16="http://schemas.microsoft.com/office/drawing/2014/main" id="{5175543E-D217-4BE0-9F1C-CC47C25E2D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61" name="Line 112">
              <a:extLst>
                <a:ext uri="{FF2B5EF4-FFF2-40B4-BE49-F238E27FC236}">
                  <a16:creationId xmlns:a16="http://schemas.microsoft.com/office/drawing/2014/main" id="{5956473B-1CAF-4857-B55E-081111F829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62" name="Line 113">
              <a:extLst>
                <a:ext uri="{FF2B5EF4-FFF2-40B4-BE49-F238E27FC236}">
                  <a16:creationId xmlns:a16="http://schemas.microsoft.com/office/drawing/2014/main" id="{5C95968C-280D-4DD1-9893-EE77B7ED86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63" name="Line 114">
              <a:extLst>
                <a:ext uri="{FF2B5EF4-FFF2-40B4-BE49-F238E27FC236}">
                  <a16:creationId xmlns:a16="http://schemas.microsoft.com/office/drawing/2014/main" id="{2F63D7C6-CD3A-4CC2-A590-B35EB14E53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64" name="Line 115">
              <a:extLst>
                <a:ext uri="{FF2B5EF4-FFF2-40B4-BE49-F238E27FC236}">
                  <a16:creationId xmlns:a16="http://schemas.microsoft.com/office/drawing/2014/main" id="{52BDC511-7B7D-4670-A9E4-7F4301D10E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65" name="Line 116">
              <a:extLst>
                <a:ext uri="{FF2B5EF4-FFF2-40B4-BE49-F238E27FC236}">
                  <a16:creationId xmlns:a16="http://schemas.microsoft.com/office/drawing/2014/main" id="{02EA3235-F37D-497F-929E-B217B22E11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66" name="Line 117">
              <a:extLst>
                <a:ext uri="{FF2B5EF4-FFF2-40B4-BE49-F238E27FC236}">
                  <a16:creationId xmlns:a16="http://schemas.microsoft.com/office/drawing/2014/main" id="{A3D3BB86-CD4D-41F0-9544-32AB42E0F9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6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67" name="Line 118">
              <a:extLst>
                <a:ext uri="{FF2B5EF4-FFF2-40B4-BE49-F238E27FC236}">
                  <a16:creationId xmlns:a16="http://schemas.microsoft.com/office/drawing/2014/main" id="{D59FDDB6-0D52-4878-94EB-627F9EC93D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61" name="Group 119">
            <a:extLst>
              <a:ext uri="{FF2B5EF4-FFF2-40B4-BE49-F238E27FC236}">
                <a16:creationId xmlns:a16="http://schemas.microsoft.com/office/drawing/2014/main" id="{6AFED234-1C87-4112-9E74-E541910D1144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191000"/>
            <a:ext cx="6261100" cy="1600200"/>
            <a:chOff x="624" y="2640"/>
            <a:chExt cx="3944" cy="1008"/>
          </a:xfrm>
        </p:grpSpPr>
        <p:sp>
          <p:nvSpPr>
            <p:cNvPr id="49189" name="Rectangle 120">
              <a:extLst>
                <a:ext uri="{FF2B5EF4-FFF2-40B4-BE49-F238E27FC236}">
                  <a16:creationId xmlns:a16="http://schemas.microsoft.com/office/drawing/2014/main" id="{8F975F00-973D-48A2-95E1-C0A679694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9190" name="Line 121">
              <a:extLst>
                <a:ext uri="{FF2B5EF4-FFF2-40B4-BE49-F238E27FC236}">
                  <a16:creationId xmlns:a16="http://schemas.microsoft.com/office/drawing/2014/main" id="{AE5FEA53-0326-463B-BAD6-02C6C78A7E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91" name="Line 122">
              <a:extLst>
                <a:ext uri="{FF2B5EF4-FFF2-40B4-BE49-F238E27FC236}">
                  <a16:creationId xmlns:a16="http://schemas.microsoft.com/office/drawing/2014/main" id="{4572243F-B9A0-474E-83D3-BB9AE82367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2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92" name="Text Box 123">
              <a:extLst>
                <a:ext uri="{FF2B5EF4-FFF2-40B4-BE49-F238E27FC236}">
                  <a16:creationId xmlns:a16="http://schemas.microsoft.com/office/drawing/2014/main" id="{66553B0B-44E7-4B13-8F9B-D671E6532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9193" name="Rectangle 124">
              <a:extLst>
                <a:ext uri="{FF2B5EF4-FFF2-40B4-BE49-F238E27FC236}">
                  <a16:creationId xmlns:a16="http://schemas.microsoft.com/office/drawing/2014/main" id="{14684DBB-DFBB-4DD2-A2B6-37FAF6AC6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794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9194" name="Line 125">
              <a:extLst>
                <a:ext uri="{FF2B5EF4-FFF2-40B4-BE49-F238E27FC236}">
                  <a16:creationId xmlns:a16="http://schemas.microsoft.com/office/drawing/2014/main" id="{72CA4562-29DE-4BFF-9076-DAEB32AA78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95" name="Line 126">
              <a:extLst>
                <a:ext uri="{FF2B5EF4-FFF2-40B4-BE49-F238E27FC236}">
                  <a16:creationId xmlns:a16="http://schemas.microsoft.com/office/drawing/2014/main" id="{FE48EAFB-AE50-4DF4-9C4D-2BB256F094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9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96" name="Text Box 127">
              <a:extLst>
                <a:ext uri="{FF2B5EF4-FFF2-40B4-BE49-F238E27FC236}">
                  <a16:creationId xmlns:a16="http://schemas.microsoft.com/office/drawing/2014/main" id="{C3F20E88-F1EC-4F74-B386-304F4111AA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9197" name="Rectangle 128">
              <a:extLst>
                <a:ext uri="{FF2B5EF4-FFF2-40B4-BE49-F238E27FC236}">
                  <a16:creationId xmlns:a16="http://schemas.microsoft.com/office/drawing/2014/main" id="{2B430901-E968-4DC4-BA7F-8E6F1F9FC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49198" name="Text Box 129">
              <a:extLst>
                <a:ext uri="{FF2B5EF4-FFF2-40B4-BE49-F238E27FC236}">
                  <a16:creationId xmlns:a16="http://schemas.microsoft.com/office/drawing/2014/main" id="{24C00FEC-E90C-4627-9804-3B9F5AFB35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6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9199" name="Rectangle 130">
              <a:extLst>
                <a:ext uri="{FF2B5EF4-FFF2-40B4-BE49-F238E27FC236}">
                  <a16:creationId xmlns:a16="http://schemas.microsoft.com/office/drawing/2014/main" id="{03B54F6A-66D4-4790-9068-EA6D73862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4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49200" name="Line 131">
              <a:extLst>
                <a:ext uri="{FF2B5EF4-FFF2-40B4-BE49-F238E27FC236}">
                  <a16:creationId xmlns:a16="http://schemas.microsoft.com/office/drawing/2014/main" id="{A01D8026-6C90-4874-8D2F-3EEE52725A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4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01" name="Line 132">
              <a:extLst>
                <a:ext uri="{FF2B5EF4-FFF2-40B4-BE49-F238E27FC236}">
                  <a16:creationId xmlns:a16="http://schemas.microsoft.com/office/drawing/2014/main" id="{8D4BB8BF-9353-4954-AA8B-0D7B222EFF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5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02" name="Text Box 133">
              <a:extLst>
                <a:ext uri="{FF2B5EF4-FFF2-40B4-BE49-F238E27FC236}">
                  <a16:creationId xmlns:a16="http://schemas.microsoft.com/office/drawing/2014/main" id="{AD35AF80-910D-4389-B3C7-0ADF748949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640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9203" name="Rectangle 134">
              <a:extLst>
                <a:ext uri="{FF2B5EF4-FFF2-40B4-BE49-F238E27FC236}">
                  <a16:creationId xmlns:a16="http://schemas.microsoft.com/office/drawing/2014/main" id="{1C782E8E-23DC-4EC8-8505-0940E58D7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9204" name="Line 135">
              <a:extLst>
                <a:ext uri="{FF2B5EF4-FFF2-40B4-BE49-F238E27FC236}">
                  <a16:creationId xmlns:a16="http://schemas.microsoft.com/office/drawing/2014/main" id="{CB63BAAE-16DF-4C81-B14D-67E87192EF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6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05" name="Text Box 136">
              <a:extLst>
                <a:ext uri="{FF2B5EF4-FFF2-40B4-BE49-F238E27FC236}">
                  <a16:creationId xmlns:a16="http://schemas.microsoft.com/office/drawing/2014/main" id="{99E1ED9F-AA07-420E-873A-DD89573FA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9" y="2640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9206" name="Rectangle 137">
              <a:extLst>
                <a:ext uri="{FF2B5EF4-FFF2-40B4-BE49-F238E27FC236}">
                  <a16:creationId xmlns:a16="http://schemas.microsoft.com/office/drawing/2014/main" id="{47D7405A-A23B-4805-B04A-9AB14A372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9207" name="Line 138">
              <a:extLst>
                <a:ext uri="{FF2B5EF4-FFF2-40B4-BE49-F238E27FC236}">
                  <a16:creationId xmlns:a16="http://schemas.microsoft.com/office/drawing/2014/main" id="{1C304630-46ED-4FE9-863B-94630684F5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08" name="Text Box 139">
              <a:extLst>
                <a:ext uri="{FF2B5EF4-FFF2-40B4-BE49-F238E27FC236}">
                  <a16:creationId xmlns:a16="http://schemas.microsoft.com/office/drawing/2014/main" id="{B155D1A4-A15D-454B-A519-0E4CF7764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9209" name="Rectangle 140">
              <a:extLst>
                <a:ext uri="{FF2B5EF4-FFF2-40B4-BE49-F238E27FC236}">
                  <a16:creationId xmlns:a16="http://schemas.microsoft.com/office/drawing/2014/main" id="{176FA472-EFC9-4C94-9B15-877A5E5E8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210" name="Line 141">
              <a:extLst>
                <a:ext uri="{FF2B5EF4-FFF2-40B4-BE49-F238E27FC236}">
                  <a16:creationId xmlns:a16="http://schemas.microsoft.com/office/drawing/2014/main" id="{C9C94264-265A-49E2-A394-F81E535ABE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11" name="Line 142">
              <a:extLst>
                <a:ext uri="{FF2B5EF4-FFF2-40B4-BE49-F238E27FC236}">
                  <a16:creationId xmlns:a16="http://schemas.microsoft.com/office/drawing/2014/main" id="{105F495B-F6EF-441C-96AB-53308FBE5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12" name="Text Box 143">
              <a:extLst>
                <a:ext uri="{FF2B5EF4-FFF2-40B4-BE49-F238E27FC236}">
                  <a16:creationId xmlns:a16="http://schemas.microsoft.com/office/drawing/2014/main" id="{74F5A35A-D78E-4DBF-B3D4-58B3BEB50E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9213" name="Rectangle 144">
              <a:extLst>
                <a:ext uri="{FF2B5EF4-FFF2-40B4-BE49-F238E27FC236}">
                  <a16:creationId xmlns:a16="http://schemas.microsoft.com/office/drawing/2014/main" id="{556622C1-2B02-432B-BD0E-53140C178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9214" name="Line 145">
              <a:extLst>
                <a:ext uri="{FF2B5EF4-FFF2-40B4-BE49-F238E27FC236}">
                  <a16:creationId xmlns:a16="http://schemas.microsoft.com/office/drawing/2014/main" id="{36594324-A3B2-443F-9DC3-831377791B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4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15" name="Line 146">
              <a:extLst>
                <a:ext uri="{FF2B5EF4-FFF2-40B4-BE49-F238E27FC236}">
                  <a16:creationId xmlns:a16="http://schemas.microsoft.com/office/drawing/2014/main" id="{BC2AC3B7-D949-4162-B998-2C5AB760A9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16" name="Text Box 147">
              <a:extLst>
                <a:ext uri="{FF2B5EF4-FFF2-40B4-BE49-F238E27FC236}">
                  <a16:creationId xmlns:a16="http://schemas.microsoft.com/office/drawing/2014/main" id="{1EDA3769-1469-4E1F-AC91-09AF12903A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7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9217" name="Rectangle 148">
              <a:extLst>
                <a:ext uri="{FF2B5EF4-FFF2-40B4-BE49-F238E27FC236}">
                  <a16:creationId xmlns:a16="http://schemas.microsoft.com/office/drawing/2014/main" id="{51585BBE-BB98-4E85-AFA0-C420859672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9218" name="Line 149">
              <a:extLst>
                <a:ext uri="{FF2B5EF4-FFF2-40B4-BE49-F238E27FC236}">
                  <a16:creationId xmlns:a16="http://schemas.microsoft.com/office/drawing/2014/main" id="{B3BD039C-E230-4A86-A9CB-C468C8D31A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19" name="Line 150">
              <a:extLst>
                <a:ext uri="{FF2B5EF4-FFF2-40B4-BE49-F238E27FC236}">
                  <a16:creationId xmlns:a16="http://schemas.microsoft.com/office/drawing/2014/main" id="{682A542B-5B03-43EF-85C8-2A94431C32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9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20" name="Text Box 151">
              <a:extLst>
                <a:ext uri="{FF2B5EF4-FFF2-40B4-BE49-F238E27FC236}">
                  <a16:creationId xmlns:a16="http://schemas.microsoft.com/office/drawing/2014/main" id="{98DCD8F7-68BA-4E47-8E98-8873FD86F0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9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9221" name="Rectangle 152">
              <a:extLst>
                <a:ext uri="{FF2B5EF4-FFF2-40B4-BE49-F238E27FC236}">
                  <a16:creationId xmlns:a16="http://schemas.microsoft.com/office/drawing/2014/main" id="{E7D0DE70-2807-437A-8275-94D9F6CEB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3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222" name="Line 153">
              <a:extLst>
                <a:ext uri="{FF2B5EF4-FFF2-40B4-BE49-F238E27FC236}">
                  <a16:creationId xmlns:a16="http://schemas.microsoft.com/office/drawing/2014/main" id="{90821500-84E2-432D-8A89-B9959CFD6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23" name="Text Box 154">
              <a:extLst>
                <a:ext uri="{FF2B5EF4-FFF2-40B4-BE49-F238E27FC236}">
                  <a16:creationId xmlns:a16="http://schemas.microsoft.com/office/drawing/2014/main" id="{938DADB9-EC26-4DDD-9C76-8221F5DF71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0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9224" name="Rectangle 155">
              <a:extLst>
                <a:ext uri="{FF2B5EF4-FFF2-40B4-BE49-F238E27FC236}">
                  <a16:creationId xmlns:a16="http://schemas.microsoft.com/office/drawing/2014/main" id="{B9BD41C8-9615-4E66-8C2C-A1D60995F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9225" name="Line 156">
              <a:extLst>
                <a:ext uri="{FF2B5EF4-FFF2-40B4-BE49-F238E27FC236}">
                  <a16:creationId xmlns:a16="http://schemas.microsoft.com/office/drawing/2014/main" id="{14EE64A0-A70D-4B54-A5A0-CE57197E94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26" name="Line 157">
              <a:extLst>
                <a:ext uri="{FF2B5EF4-FFF2-40B4-BE49-F238E27FC236}">
                  <a16:creationId xmlns:a16="http://schemas.microsoft.com/office/drawing/2014/main" id="{7699D575-E08F-4896-B198-F8D71D364F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227" name="Text Box 158">
              <a:extLst>
                <a:ext uri="{FF2B5EF4-FFF2-40B4-BE49-F238E27FC236}">
                  <a16:creationId xmlns:a16="http://schemas.microsoft.com/office/drawing/2014/main" id="{1A6EAFEC-8B56-4302-BC6F-F98DDFF9A5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</p:grpSp>
      <p:grpSp>
        <p:nvGrpSpPr>
          <p:cNvPr id="49162" name="Group 159">
            <a:extLst>
              <a:ext uri="{FF2B5EF4-FFF2-40B4-BE49-F238E27FC236}">
                <a16:creationId xmlns:a16="http://schemas.microsoft.com/office/drawing/2014/main" id="{3531C0D6-B7BE-4BCB-BB89-BD4623D6E5E7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191000"/>
            <a:ext cx="4195763" cy="990600"/>
            <a:chOff x="720" y="2640"/>
            <a:chExt cx="2643" cy="624"/>
          </a:xfrm>
        </p:grpSpPr>
        <p:sp>
          <p:nvSpPr>
            <p:cNvPr id="49164" name="Rectangle 160">
              <a:extLst>
                <a:ext uri="{FF2B5EF4-FFF2-40B4-BE49-F238E27FC236}">
                  <a16:creationId xmlns:a16="http://schemas.microsoft.com/office/drawing/2014/main" id="{F41663F6-8018-4FBF-A060-9753324D7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165" name="Rectangle 161">
              <a:extLst>
                <a:ext uri="{FF2B5EF4-FFF2-40B4-BE49-F238E27FC236}">
                  <a16:creationId xmlns:a16="http://schemas.microsoft.com/office/drawing/2014/main" id="{C0801E03-0A2D-4657-9F98-4E09550DB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49166" name="Line 162">
              <a:extLst>
                <a:ext uri="{FF2B5EF4-FFF2-40B4-BE49-F238E27FC236}">
                  <a16:creationId xmlns:a16="http://schemas.microsoft.com/office/drawing/2014/main" id="{BCBF90AD-C7F4-42ED-98D4-3621638A15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67" name="Line 163">
              <a:extLst>
                <a:ext uri="{FF2B5EF4-FFF2-40B4-BE49-F238E27FC236}">
                  <a16:creationId xmlns:a16="http://schemas.microsoft.com/office/drawing/2014/main" id="{F78A7365-AD9C-49E5-A280-4953598CB1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68" name="Text Box 164">
              <a:extLst>
                <a:ext uri="{FF2B5EF4-FFF2-40B4-BE49-F238E27FC236}">
                  <a16:creationId xmlns:a16="http://schemas.microsoft.com/office/drawing/2014/main" id="{2A24C0D5-0653-423E-A160-D3B531EC52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9169" name="Text Box 165">
              <a:extLst>
                <a:ext uri="{FF2B5EF4-FFF2-40B4-BE49-F238E27FC236}">
                  <a16:creationId xmlns:a16="http://schemas.microsoft.com/office/drawing/2014/main" id="{9F6F38E4-4900-4092-B186-FE6502996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9170" name="Rectangle 166">
              <a:extLst>
                <a:ext uri="{FF2B5EF4-FFF2-40B4-BE49-F238E27FC236}">
                  <a16:creationId xmlns:a16="http://schemas.microsoft.com/office/drawing/2014/main" id="{6558F1A0-BD50-4A1D-BED5-8CE228AAB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49171" name="Rectangle 167">
              <a:extLst>
                <a:ext uri="{FF2B5EF4-FFF2-40B4-BE49-F238E27FC236}">
                  <a16:creationId xmlns:a16="http://schemas.microsoft.com/office/drawing/2014/main" id="{DF912063-4367-4B17-AE98-C53262DCA1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49172" name="Line 168">
              <a:extLst>
                <a:ext uri="{FF2B5EF4-FFF2-40B4-BE49-F238E27FC236}">
                  <a16:creationId xmlns:a16="http://schemas.microsoft.com/office/drawing/2014/main" id="{87D560D4-0440-4956-B1BA-984772D3E7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73" name="Line 169">
              <a:extLst>
                <a:ext uri="{FF2B5EF4-FFF2-40B4-BE49-F238E27FC236}">
                  <a16:creationId xmlns:a16="http://schemas.microsoft.com/office/drawing/2014/main" id="{93DF6B86-DBA2-4681-80E6-33B0FA649B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4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74" name="Line 170">
              <a:extLst>
                <a:ext uri="{FF2B5EF4-FFF2-40B4-BE49-F238E27FC236}">
                  <a16:creationId xmlns:a16="http://schemas.microsoft.com/office/drawing/2014/main" id="{F6212A43-277B-4371-9FC3-0658F8B42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5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75" name="Text Box 171">
              <a:extLst>
                <a:ext uri="{FF2B5EF4-FFF2-40B4-BE49-F238E27FC236}">
                  <a16:creationId xmlns:a16="http://schemas.microsoft.com/office/drawing/2014/main" id="{F65B598C-5254-4520-BB73-3B812C462A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9176" name="Text Box 172">
              <a:extLst>
                <a:ext uri="{FF2B5EF4-FFF2-40B4-BE49-F238E27FC236}">
                  <a16:creationId xmlns:a16="http://schemas.microsoft.com/office/drawing/2014/main" id="{197FF8F6-A9A4-40C3-BBA2-CAE0932675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9177" name="Rectangle 173">
              <a:extLst>
                <a:ext uri="{FF2B5EF4-FFF2-40B4-BE49-F238E27FC236}">
                  <a16:creationId xmlns:a16="http://schemas.microsoft.com/office/drawing/2014/main" id="{02B5734C-2ECD-4803-AA8E-B01193910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49178" name="Rectangle 174">
              <a:extLst>
                <a:ext uri="{FF2B5EF4-FFF2-40B4-BE49-F238E27FC236}">
                  <a16:creationId xmlns:a16="http://schemas.microsoft.com/office/drawing/2014/main" id="{998D0CB6-F180-4F2C-BEFE-42A84D63D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49179" name="Line 175">
              <a:extLst>
                <a:ext uri="{FF2B5EF4-FFF2-40B4-BE49-F238E27FC236}">
                  <a16:creationId xmlns:a16="http://schemas.microsoft.com/office/drawing/2014/main" id="{B1CA7BB5-EB62-4858-B2DF-CD1860FDD2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1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80" name="Line 176">
              <a:extLst>
                <a:ext uri="{FF2B5EF4-FFF2-40B4-BE49-F238E27FC236}">
                  <a16:creationId xmlns:a16="http://schemas.microsoft.com/office/drawing/2014/main" id="{02888376-89B8-40BD-A686-677D0A815D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3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49181" name="Text Box 177">
              <a:extLst>
                <a:ext uri="{FF2B5EF4-FFF2-40B4-BE49-F238E27FC236}">
                  <a16:creationId xmlns:a16="http://schemas.microsoft.com/office/drawing/2014/main" id="{076C1E06-E48E-498B-A19E-119DD990F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9182" name="Text Box 178">
              <a:extLst>
                <a:ext uri="{FF2B5EF4-FFF2-40B4-BE49-F238E27FC236}">
                  <a16:creationId xmlns:a16="http://schemas.microsoft.com/office/drawing/2014/main" id="{BF5F253B-999A-498C-966B-C52BDE1881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7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9183" name="Line 179">
              <a:extLst>
                <a:ext uri="{FF2B5EF4-FFF2-40B4-BE49-F238E27FC236}">
                  <a16:creationId xmlns:a16="http://schemas.microsoft.com/office/drawing/2014/main" id="{89BD56DF-D368-4430-9870-3E38DDA530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Line 180">
              <a:extLst>
                <a:ext uri="{FF2B5EF4-FFF2-40B4-BE49-F238E27FC236}">
                  <a16:creationId xmlns:a16="http://schemas.microsoft.com/office/drawing/2014/main" id="{6C740BFF-3821-468C-991B-14EDC3B0DC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5" name="Line 181">
              <a:extLst>
                <a:ext uri="{FF2B5EF4-FFF2-40B4-BE49-F238E27FC236}">
                  <a16:creationId xmlns:a16="http://schemas.microsoft.com/office/drawing/2014/main" id="{A10271DC-CD9C-429C-B497-3F883FDDD3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6" name="Line 182">
              <a:extLst>
                <a:ext uri="{FF2B5EF4-FFF2-40B4-BE49-F238E27FC236}">
                  <a16:creationId xmlns:a16="http://schemas.microsoft.com/office/drawing/2014/main" id="{0950981D-28CD-47B0-A2B4-2F94E6AF6D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7" name="Line 183">
              <a:extLst>
                <a:ext uri="{FF2B5EF4-FFF2-40B4-BE49-F238E27FC236}">
                  <a16:creationId xmlns:a16="http://schemas.microsoft.com/office/drawing/2014/main" id="{20151F4D-1B2D-451C-94CF-4CE1241EF9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8" name="Line 184">
              <a:extLst>
                <a:ext uri="{FF2B5EF4-FFF2-40B4-BE49-F238E27FC236}">
                  <a16:creationId xmlns:a16="http://schemas.microsoft.com/office/drawing/2014/main" id="{E6A46B01-B0B7-4922-BE1B-AC9D92930E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63" name="Text Box 185">
            <a:extLst>
              <a:ext uri="{FF2B5EF4-FFF2-40B4-BE49-F238E27FC236}">
                <a16:creationId xmlns:a16="http://schemas.microsoft.com/office/drawing/2014/main" id="{02A28E22-4AC3-4846-9AF6-B2410090B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1320800"/>
            <a:ext cx="15525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DD0111"/>
                </a:solidFill>
                <a:latin typeface="Arial" panose="020B0604020202020204" pitchFamily="34" charset="0"/>
              </a:rPr>
              <a:t>Conquer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DD0111"/>
                </a:solidFill>
                <a:latin typeface="Arial" panose="020B0604020202020204" pitchFamily="34" charset="0"/>
              </a:rPr>
              <a:t>and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DD0111"/>
                </a:solidFill>
                <a:latin typeface="Arial" panose="020B0604020202020204" pitchFamily="34" charset="0"/>
              </a:rPr>
              <a:t>Merge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>
            <a:extLst>
              <a:ext uri="{FF2B5EF4-FFF2-40B4-BE49-F238E27FC236}">
                <a16:creationId xmlns:a16="http://schemas.microsoft.com/office/drawing/2014/main" id="{D32C9775-7DF9-4ED3-8FB0-07351051C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Merging</a:t>
            </a:r>
          </a:p>
        </p:txBody>
      </p:sp>
      <p:sp>
        <p:nvSpPr>
          <p:cNvPr id="50182" name="Rectangle 3">
            <a:extLst>
              <a:ext uri="{FF2B5EF4-FFF2-40B4-BE49-F238E27FC236}">
                <a16:creationId xmlns:a16="http://schemas.microsoft.com/office/drawing/2014/main" id="{6161E32C-E0D8-4FD2-8437-DDBE2208A1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5675" y="2552700"/>
            <a:ext cx="7643813" cy="23812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b="1"/>
              <a:t>Input: </a:t>
            </a:r>
            <a:r>
              <a:rPr lang="en-US" altLang="en-US"/>
              <a:t>Array </a:t>
            </a:r>
            <a:r>
              <a:rPr lang="en-US" altLang="en-US">
                <a:latin typeface="Comic Sans MS" panose="030F0702030302020204" pitchFamily="66" charset="0"/>
              </a:rPr>
              <a:t>A</a:t>
            </a:r>
            <a:r>
              <a:rPr lang="en-US" altLang="en-US" i="1"/>
              <a:t> </a:t>
            </a:r>
            <a:r>
              <a:rPr lang="en-US" altLang="en-US"/>
              <a:t>and indices </a:t>
            </a:r>
            <a:r>
              <a:rPr lang="en-US" altLang="en-US">
                <a:latin typeface="Comic Sans MS" panose="030F0702030302020204" pitchFamily="66" charset="0"/>
              </a:rPr>
              <a:t>p, q, r</a:t>
            </a:r>
            <a:r>
              <a:rPr lang="en-US" altLang="en-US" i="1"/>
              <a:t> </a:t>
            </a:r>
            <a:r>
              <a:rPr lang="en-US" altLang="en-US"/>
              <a:t>such that</a:t>
            </a:r>
            <a:r>
              <a:rPr lang="en-US" altLang="en-US">
                <a:latin typeface="Comic Sans MS" panose="030F0702030302020204" pitchFamily="66" charset="0"/>
              </a:rPr>
              <a:t>    p ≤ q &lt; 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/>
              <a:t>Subarrays </a:t>
            </a:r>
            <a:r>
              <a:rPr lang="en-US" altLang="en-US">
                <a:latin typeface="Comic Sans MS" panose="030F0702030302020204" pitchFamily="66" charset="0"/>
              </a:rPr>
              <a:t>A[p . . q]</a:t>
            </a:r>
            <a:r>
              <a:rPr lang="en-US" altLang="en-US"/>
              <a:t> and </a:t>
            </a:r>
            <a:r>
              <a:rPr lang="en-US" altLang="en-US">
                <a:latin typeface="Comic Sans MS" panose="030F0702030302020204" pitchFamily="66" charset="0"/>
              </a:rPr>
              <a:t>A[q + 1 . . r]</a:t>
            </a:r>
            <a:r>
              <a:rPr lang="en-US" altLang="en-US"/>
              <a:t> are sorted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Output: </a:t>
            </a:r>
            <a:r>
              <a:rPr lang="en-US" altLang="en-US"/>
              <a:t>One single sorted subarray </a:t>
            </a:r>
            <a:r>
              <a:rPr lang="en-US" altLang="en-US">
                <a:latin typeface="Comic Sans MS" panose="030F0702030302020204" pitchFamily="66" charset="0"/>
              </a:rPr>
              <a:t>A[p . . r]</a:t>
            </a:r>
            <a:endParaRPr lang="en-US" altLang="en-US"/>
          </a:p>
        </p:txBody>
      </p:sp>
      <p:sp>
        <p:nvSpPr>
          <p:cNvPr id="50180" name="Slide Number Placeholder 5">
            <a:extLst>
              <a:ext uri="{FF2B5EF4-FFF2-40B4-BE49-F238E27FC236}">
                <a16:creationId xmlns:a16="http://schemas.microsoft.com/office/drawing/2014/main" id="{D8AD29FE-397D-4718-B7BE-042D8DE7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13F37E1-CD6D-48C9-A29B-86744601CD96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50183" name="Group 4">
            <a:extLst>
              <a:ext uri="{FF2B5EF4-FFF2-40B4-BE49-F238E27FC236}">
                <a16:creationId xmlns:a16="http://schemas.microsoft.com/office/drawing/2014/main" id="{93E5BB3A-2FC3-4866-BFA8-AA9344351415}"/>
              </a:ext>
            </a:extLst>
          </p:cNvPr>
          <p:cNvGrpSpPr>
            <a:grpSpLocks/>
          </p:cNvGrpSpPr>
          <p:nvPr/>
        </p:nvGrpSpPr>
        <p:grpSpPr bwMode="auto">
          <a:xfrm>
            <a:off x="2941638" y="1317625"/>
            <a:ext cx="3098800" cy="1017588"/>
            <a:chOff x="3808" y="977"/>
            <a:chExt cx="1952" cy="641"/>
          </a:xfrm>
        </p:grpSpPr>
        <p:sp>
          <p:nvSpPr>
            <p:cNvPr id="50184" name="Text Box 5">
              <a:extLst>
                <a:ext uri="{FF2B5EF4-FFF2-40B4-BE49-F238E27FC236}">
                  <a16:creationId xmlns:a16="http://schemas.microsoft.com/office/drawing/2014/main" id="{ED589C08-7A6D-47D4-9434-94C4688D49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0185" name="Text Box 6">
              <a:extLst>
                <a:ext uri="{FF2B5EF4-FFF2-40B4-BE49-F238E27FC236}">
                  <a16:creationId xmlns:a16="http://schemas.microsoft.com/office/drawing/2014/main" id="{D26C1502-7331-4FCA-B24D-58B1B4F529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0186" name="Text Box 7">
              <a:extLst>
                <a:ext uri="{FF2B5EF4-FFF2-40B4-BE49-F238E27FC236}">
                  <a16:creationId xmlns:a16="http://schemas.microsoft.com/office/drawing/2014/main" id="{4C9D981F-00EC-4877-A846-E59778A05D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0187" name="Text Box 8">
              <a:extLst>
                <a:ext uri="{FF2B5EF4-FFF2-40B4-BE49-F238E27FC236}">
                  <a16:creationId xmlns:a16="http://schemas.microsoft.com/office/drawing/2014/main" id="{539D4E69-2ABE-4775-95A5-99494B0D17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50188" name="Text Box 9">
              <a:extLst>
                <a:ext uri="{FF2B5EF4-FFF2-40B4-BE49-F238E27FC236}">
                  <a16:creationId xmlns:a16="http://schemas.microsoft.com/office/drawing/2014/main" id="{2DF8307C-8519-4AE6-B6A2-014D7AE9AF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50189" name="Text Box 10">
              <a:extLst>
                <a:ext uri="{FF2B5EF4-FFF2-40B4-BE49-F238E27FC236}">
                  <a16:creationId xmlns:a16="http://schemas.microsoft.com/office/drawing/2014/main" id="{2ACFDA7A-9AFB-4C9B-B695-39FC8C7832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50190" name="Text Box 11">
              <a:extLst>
                <a:ext uri="{FF2B5EF4-FFF2-40B4-BE49-F238E27FC236}">
                  <a16:creationId xmlns:a16="http://schemas.microsoft.com/office/drawing/2014/main" id="{E02480EF-5086-452E-855A-3AE4B97B08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50191" name="Text Box 12">
              <a:extLst>
                <a:ext uri="{FF2B5EF4-FFF2-40B4-BE49-F238E27FC236}">
                  <a16:creationId xmlns:a16="http://schemas.microsoft.com/office/drawing/2014/main" id="{28E84242-EB85-4176-96E4-92D3BA7B9B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50192" name="Rectangle 13">
              <a:extLst>
                <a:ext uri="{FF2B5EF4-FFF2-40B4-BE49-F238E27FC236}">
                  <a16:creationId xmlns:a16="http://schemas.microsoft.com/office/drawing/2014/main" id="{DC12BF75-DF13-4708-9957-927D3255E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50193" name="Rectangle 14">
              <a:extLst>
                <a:ext uri="{FF2B5EF4-FFF2-40B4-BE49-F238E27FC236}">
                  <a16:creationId xmlns:a16="http://schemas.microsoft.com/office/drawing/2014/main" id="{56007E25-E543-4350-BCFA-7732D4162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50194" name="Rectangle 15">
              <a:extLst>
                <a:ext uri="{FF2B5EF4-FFF2-40B4-BE49-F238E27FC236}">
                  <a16:creationId xmlns:a16="http://schemas.microsoft.com/office/drawing/2014/main" id="{508EB299-70B8-43F3-BB49-6B255C3CA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50195" name="Rectangle 16">
              <a:extLst>
                <a:ext uri="{FF2B5EF4-FFF2-40B4-BE49-F238E27FC236}">
                  <a16:creationId xmlns:a16="http://schemas.microsoft.com/office/drawing/2014/main" id="{ABCA7524-9DCA-4D7F-9B94-69F9C6EF2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50196" name="Rectangle 17">
              <a:extLst>
                <a:ext uri="{FF2B5EF4-FFF2-40B4-BE49-F238E27FC236}">
                  <a16:creationId xmlns:a16="http://schemas.microsoft.com/office/drawing/2014/main" id="{A876A5B9-F31D-407E-AC6A-AE232248EF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50197" name="Rectangle 18">
              <a:extLst>
                <a:ext uri="{FF2B5EF4-FFF2-40B4-BE49-F238E27FC236}">
                  <a16:creationId xmlns:a16="http://schemas.microsoft.com/office/drawing/2014/main" id="{6399CFCB-3E5E-4DC9-A603-F50E693C4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50198" name="Rectangle 19">
              <a:extLst>
                <a:ext uri="{FF2B5EF4-FFF2-40B4-BE49-F238E27FC236}">
                  <a16:creationId xmlns:a16="http://schemas.microsoft.com/office/drawing/2014/main" id="{2D4351DD-CF22-40AB-ADFA-5D4410B51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50199" name="Rectangle 20">
              <a:extLst>
                <a:ext uri="{FF2B5EF4-FFF2-40B4-BE49-F238E27FC236}">
                  <a16:creationId xmlns:a16="http://schemas.microsoft.com/office/drawing/2014/main" id="{CB1020B1-40A6-431A-86A5-866852EBB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50200" name="Line 21">
              <a:extLst>
                <a:ext uri="{FF2B5EF4-FFF2-40B4-BE49-F238E27FC236}">
                  <a16:creationId xmlns:a16="http://schemas.microsoft.com/office/drawing/2014/main" id="{FDCC7B65-DB6C-45B7-A24E-FDB755765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1388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1" name="Line 22">
              <a:extLst>
                <a:ext uri="{FF2B5EF4-FFF2-40B4-BE49-F238E27FC236}">
                  <a16:creationId xmlns:a16="http://schemas.microsoft.com/office/drawing/2014/main" id="{2287258A-C31F-49DC-A071-5396DC70AF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1618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2" name="Line 23">
              <a:extLst>
                <a:ext uri="{FF2B5EF4-FFF2-40B4-BE49-F238E27FC236}">
                  <a16:creationId xmlns:a16="http://schemas.microsoft.com/office/drawing/2014/main" id="{93C42E96-4A41-4CA8-90B1-59CF582B2C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1388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3" name="Line 24">
              <a:extLst>
                <a:ext uri="{FF2B5EF4-FFF2-40B4-BE49-F238E27FC236}">
                  <a16:creationId xmlns:a16="http://schemas.microsoft.com/office/drawing/2014/main" id="{A79C88E4-32D8-4E98-ADA0-57F374C52B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4" name="Line 25">
              <a:extLst>
                <a:ext uri="{FF2B5EF4-FFF2-40B4-BE49-F238E27FC236}">
                  <a16:creationId xmlns:a16="http://schemas.microsoft.com/office/drawing/2014/main" id="{0518A68F-0FF3-4686-A996-6A040A061C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Line 26">
              <a:extLst>
                <a:ext uri="{FF2B5EF4-FFF2-40B4-BE49-F238E27FC236}">
                  <a16:creationId xmlns:a16="http://schemas.microsoft.com/office/drawing/2014/main" id="{9E6CDCB4-5CEA-4690-B019-99E36C8E2C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6" name="Line 27">
              <a:extLst>
                <a:ext uri="{FF2B5EF4-FFF2-40B4-BE49-F238E27FC236}">
                  <a16:creationId xmlns:a16="http://schemas.microsoft.com/office/drawing/2014/main" id="{F54CC8B8-986E-48AF-849A-E41EBDA456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7" name="Line 28">
              <a:extLst>
                <a:ext uri="{FF2B5EF4-FFF2-40B4-BE49-F238E27FC236}">
                  <a16:creationId xmlns:a16="http://schemas.microsoft.com/office/drawing/2014/main" id="{240A382E-0BEC-4A89-9239-9E794FFB96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8" name="Line 29">
              <a:extLst>
                <a:ext uri="{FF2B5EF4-FFF2-40B4-BE49-F238E27FC236}">
                  <a16:creationId xmlns:a16="http://schemas.microsoft.com/office/drawing/2014/main" id="{321C6239-FBEF-4855-BDD9-8EDE3500B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4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9" name="Line 30">
              <a:extLst>
                <a:ext uri="{FF2B5EF4-FFF2-40B4-BE49-F238E27FC236}">
                  <a16:creationId xmlns:a16="http://schemas.microsoft.com/office/drawing/2014/main" id="{F5B09C29-3688-4E07-87E5-5C7A783FC5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0" name="Line 31">
              <a:extLst>
                <a:ext uri="{FF2B5EF4-FFF2-40B4-BE49-F238E27FC236}">
                  <a16:creationId xmlns:a16="http://schemas.microsoft.com/office/drawing/2014/main" id="{8C4BE9DD-8F3D-4084-9AA1-0B15941746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28" y="1388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1" name="Line 32">
              <a:extLst>
                <a:ext uri="{FF2B5EF4-FFF2-40B4-BE49-F238E27FC236}">
                  <a16:creationId xmlns:a16="http://schemas.microsoft.com/office/drawing/2014/main" id="{E7E51BCB-4DD0-4094-AD47-DEC2FC1721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7" y="1260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2" name="Text Box 33">
              <a:extLst>
                <a:ext uri="{FF2B5EF4-FFF2-40B4-BE49-F238E27FC236}">
                  <a16:creationId xmlns:a16="http://schemas.microsoft.com/office/drawing/2014/main" id="{76F3CA7F-0C36-49D9-97C5-46B9A12BD8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" y="980"/>
              <a:ext cx="2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p</a:t>
              </a:r>
            </a:p>
          </p:txBody>
        </p:sp>
        <p:sp>
          <p:nvSpPr>
            <p:cNvPr id="50213" name="Line 34">
              <a:extLst>
                <a:ext uri="{FF2B5EF4-FFF2-40B4-BE49-F238E27FC236}">
                  <a16:creationId xmlns:a16="http://schemas.microsoft.com/office/drawing/2014/main" id="{9FB9F554-ABFA-444A-8B1D-597B5364A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46" y="1257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4" name="Text Box 35">
              <a:extLst>
                <a:ext uri="{FF2B5EF4-FFF2-40B4-BE49-F238E27FC236}">
                  <a16:creationId xmlns:a16="http://schemas.microsoft.com/office/drawing/2014/main" id="{B41E990B-7B19-485A-96D2-A60574E437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7" y="977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r</a:t>
              </a:r>
            </a:p>
          </p:txBody>
        </p:sp>
        <p:sp>
          <p:nvSpPr>
            <p:cNvPr id="50215" name="Line 36">
              <a:extLst>
                <a:ext uri="{FF2B5EF4-FFF2-40B4-BE49-F238E27FC236}">
                  <a16:creationId xmlns:a16="http://schemas.microsoft.com/office/drawing/2014/main" id="{78F3944A-1298-48E4-ABDF-7BCE3BA6C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0" y="1275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6" name="Text Box 37">
              <a:extLst>
                <a:ext uri="{FF2B5EF4-FFF2-40B4-BE49-F238E27FC236}">
                  <a16:creationId xmlns:a16="http://schemas.microsoft.com/office/drawing/2014/main" id="{214D7F1B-316F-40E1-84BE-EA9ECD8083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1" y="995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q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>
            <a:extLst>
              <a:ext uri="{FF2B5EF4-FFF2-40B4-BE49-F238E27FC236}">
                <a16:creationId xmlns:a16="http://schemas.microsoft.com/office/drawing/2014/main" id="{3DC6B25B-20D0-4C05-9A80-67E014AFA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Merging</a:t>
            </a:r>
          </a:p>
        </p:txBody>
      </p:sp>
      <p:sp>
        <p:nvSpPr>
          <p:cNvPr id="51206" name="Rectangle 3">
            <a:extLst>
              <a:ext uri="{FF2B5EF4-FFF2-40B4-BE49-F238E27FC236}">
                <a16:creationId xmlns:a16="http://schemas.microsoft.com/office/drawing/2014/main" id="{9E508493-8719-4934-B451-474206A624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7512" y="1363663"/>
            <a:ext cx="8308975" cy="3894137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en-US" dirty="0"/>
              <a:t>Idea for merging: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dirty="0"/>
              <a:t>Two piles of sorted cards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en-US" dirty="0"/>
              <a:t>Choose the smaller of the two top cards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en-US" dirty="0"/>
              <a:t>Remove it and place it in the output pile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dirty="0"/>
              <a:t>Repeat the process until one pile is empty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dirty="0"/>
              <a:t>Take the remaining input pile and place it face-down onto the output pile</a:t>
            </a:r>
          </a:p>
        </p:txBody>
      </p:sp>
      <p:sp>
        <p:nvSpPr>
          <p:cNvPr id="51204" name="Slide Number Placeholder 5">
            <a:extLst>
              <a:ext uri="{FF2B5EF4-FFF2-40B4-BE49-F238E27FC236}">
                <a16:creationId xmlns:a16="http://schemas.microsoft.com/office/drawing/2014/main" id="{A785F1D3-C84E-45FC-80C4-01225EA4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E13A01E-DEC4-4465-B390-3843534D24DE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27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51207" name="Group 4">
            <a:extLst>
              <a:ext uri="{FF2B5EF4-FFF2-40B4-BE49-F238E27FC236}">
                <a16:creationId xmlns:a16="http://schemas.microsoft.com/office/drawing/2014/main" id="{72474FA2-967A-4665-916F-699944E41B4C}"/>
              </a:ext>
            </a:extLst>
          </p:cNvPr>
          <p:cNvGrpSpPr>
            <a:grpSpLocks/>
          </p:cNvGrpSpPr>
          <p:nvPr/>
        </p:nvGrpSpPr>
        <p:grpSpPr bwMode="auto">
          <a:xfrm>
            <a:off x="5365750" y="1398588"/>
            <a:ext cx="3098800" cy="1017587"/>
            <a:chOff x="3808" y="977"/>
            <a:chExt cx="1952" cy="641"/>
          </a:xfrm>
        </p:grpSpPr>
        <p:sp>
          <p:nvSpPr>
            <p:cNvPr id="51212" name="Text Box 5">
              <a:extLst>
                <a:ext uri="{FF2B5EF4-FFF2-40B4-BE49-F238E27FC236}">
                  <a16:creationId xmlns:a16="http://schemas.microsoft.com/office/drawing/2014/main" id="{272835C2-2C2D-45D7-8603-05BC89D7BE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1213" name="Text Box 6">
              <a:extLst>
                <a:ext uri="{FF2B5EF4-FFF2-40B4-BE49-F238E27FC236}">
                  <a16:creationId xmlns:a16="http://schemas.microsoft.com/office/drawing/2014/main" id="{573B1BF1-C5A1-48EA-9736-550E3CA38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1214" name="Text Box 7">
              <a:extLst>
                <a:ext uri="{FF2B5EF4-FFF2-40B4-BE49-F238E27FC236}">
                  <a16:creationId xmlns:a16="http://schemas.microsoft.com/office/drawing/2014/main" id="{E3AAEBD1-999A-410F-92CB-5E8AA702D6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1215" name="Text Box 8">
              <a:extLst>
                <a:ext uri="{FF2B5EF4-FFF2-40B4-BE49-F238E27FC236}">
                  <a16:creationId xmlns:a16="http://schemas.microsoft.com/office/drawing/2014/main" id="{CC023D20-8CE6-41F6-8742-DC3779079E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51216" name="Text Box 9">
              <a:extLst>
                <a:ext uri="{FF2B5EF4-FFF2-40B4-BE49-F238E27FC236}">
                  <a16:creationId xmlns:a16="http://schemas.microsoft.com/office/drawing/2014/main" id="{FCFDF3A9-4D84-4758-9ED8-E52A2B4DC0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51217" name="Text Box 10">
              <a:extLst>
                <a:ext uri="{FF2B5EF4-FFF2-40B4-BE49-F238E27FC236}">
                  <a16:creationId xmlns:a16="http://schemas.microsoft.com/office/drawing/2014/main" id="{0894BC0D-A481-4222-BFFC-82DC3AE5CA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51218" name="Text Box 11">
              <a:extLst>
                <a:ext uri="{FF2B5EF4-FFF2-40B4-BE49-F238E27FC236}">
                  <a16:creationId xmlns:a16="http://schemas.microsoft.com/office/drawing/2014/main" id="{72E70EFA-4BEB-48CC-821C-727B1180F4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51219" name="Text Box 12">
              <a:extLst>
                <a:ext uri="{FF2B5EF4-FFF2-40B4-BE49-F238E27FC236}">
                  <a16:creationId xmlns:a16="http://schemas.microsoft.com/office/drawing/2014/main" id="{F9A5B7DB-F363-4FCC-A3B2-6D43F0EA79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3" y="1231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51220" name="Rectangle 13">
              <a:extLst>
                <a:ext uri="{FF2B5EF4-FFF2-40B4-BE49-F238E27FC236}">
                  <a16:creationId xmlns:a16="http://schemas.microsoft.com/office/drawing/2014/main" id="{C7778527-2D76-43FD-99DE-939839755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51221" name="Rectangle 14">
              <a:extLst>
                <a:ext uri="{FF2B5EF4-FFF2-40B4-BE49-F238E27FC236}">
                  <a16:creationId xmlns:a16="http://schemas.microsoft.com/office/drawing/2014/main" id="{B3F80B1C-F6C3-477E-B6EA-8425F569B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51222" name="Rectangle 15">
              <a:extLst>
                <a:ext uri="{FF2B5EF4-FFF2-40B4-BE49-F238E27FC236}">
                  <a16:creationId xmlns:a16="http://schemas.microsoft.com/office/drawing/2014/main" id="{E6249560-1523-4FA9-873F-DEBFB452E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51223" name="Rectangle 16">
              <a:extLst>
                <a:ext uri="{FF2B5EF4-FFF2-40B4-BE49-F238E27FC236}">
                  <a16:creationId xmlns:a16="http://schemas.microsoft.com/office/drawing/2014/main" id="{B1680E61-4436-4FF5-B52C-707D641BB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51224" name="Rectangle 17">
              <a:extLst>
                <a:ext uri="{FF2B5EF4-FFF2-40B4-BE49-F238E27FC236}">
                  <a16:creationId xmlns:a16="http://schemas.microsoft.com/office/drawing/2014/main" id="{44F4D1C4-6729-4192-9B4B-8C9FA0C85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51225" name="Rectangle 18">
              <a:extLst>
                <a:ext uri="{FF2B5EF4-FFF2-40B4-BE49-F238E27FC236}">
                  <a16:creationId xmlns:a16="http://schemas.microsoft.com/office/drawing/2014/main" id="{117CE703-8296-4B80-A82A-521B0D342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51226" name="Rectangle 19">
              <a:extLst>
                <a:ext uri="{FF2B5EF4-FFF2-40B4-BE49-F238E27FC236}">
                  <a16:creationId xmlns:a16="http://schemas.microsoft.com/office/drawing/2014/main" id="{2078F3BD-8BD5-4646-AB6A-3C51A0796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51227" name="Rectangle 20">
              <a:extLst>
                <a:ext uri="{FF2B5EF4-FFF2-40B4-BE49-F238E27FC236}">
                  <a16:creationId xmlns:a16="http://schemas.microsoft.com/office/drawing/2014/main" id="{F9DE616A-5B60-4A63-80B7-27F628C8B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8" y="13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51228" name="Line 21">
              <a:extLst>
                <a:ext uri="{FF2B5EF4-FFF2-40B4-BE49-F238E27FC236}">
                  <a16:creationId xmlns:a16="http://schemas.microsoft.com/office/drawing/2014/main" id="{E138805C-73FD-40DC-8764-2DF6FBCE8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1388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9" name="Line 22">
              <a:extLst>
                <a:ext uri="{FF2B5EF4-FFF2-40B4-BE49-F238E27FC236}">
                  <a16:creationId xmlns:a16="http://schemas.microsoft.com/office/drawing/2014/main" id="{A5264B05-66F5-4426-9D50-DACBF942C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1618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0" name="Line 23">
              <a:extLst>
                <a:ext uri="{FF2B5EF4-FFF2-40B4-BE49-F238E27FC236}">
                  <a16:creationId xmlns:a16="http://schemas.microsoft.com/office/drawing/2014/main" id="{E81B100A-A8CF-4247-9EB9-94FA195C14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1388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1" name="Line 24">
              <a:extLst>
                <a:ext uri="{FF2B5EF4-FFF2-40B4-BE49-F238E27FC236}">
                  <a16:creationId xmlns:a16="http://schemas.microsoft.com/office/drawing/2014/main" id="{886EBC37-90D4-4491-9667-2A229E207D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2" name="Line 25">
              <a:extLst>
                <a:ext uri="{FF2B5EF4-FFF2-40B4-BE49-F238E27FC236}">
                  <a16:creationId xmlns:a16="http://schemas.microsoft.com/office/drawing/2014/main" id="{9176DD60-9087-4FB9-803D-9B09C5D24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3" name="Line 26">
              <a:extLst>
                <a:ext uri="{FF2B5EF4-FFF2-40B4-BE49-F238E27FC236}">
                  <a16:creationId xmlns:a16="http://schemas.microsoft.com/office/drawing/2014/main" id="{58F77A69-D381-48E0-9B49-9F0FE27660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4" name="Line 27">
              <a:extLst>
                <a:ext uri="{FF2B5EF4-FFF2-40B4-BE49-F238E27FC236}">
                  <a16:creationId xmlns:a16="http://schemas.microsoft.com/office/drawing/2014/main" id="{0865E61C-0460-4152-9295-62E9B153CE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5" name="Line 28">
              <a:extLst>
                <a:ext uri="{FF2B5EF4-FFF2-40B4-BE49-F238E27FC236}">
                  <a16:creationId xmlns:a16="http://schemas.microsoft.com/office/drawing/2014/main" id="{E83C1759-3C0C-409E-8B29-92BCC65629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6" name="Line 29">
              <a:extLst>
                <a:ext uri="{FF2B5EF4-FFF2-40B4-BE49-F238E27FC236}">
                  <a16:creationId xmlns:a16="http://schemas.microsoft.com/office/drawing/2014/main" id="{308E1E92-88F5-4456-BDBC-D9FBBD877B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4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7" name="Line 30">
              <a:extLst>
                <a:ext uri="{FF2B5EF4-FFF2-40B4-BE49-F238E27FC236}">
                  <a16:creationId xmlns:a16="http://schemas.microsoft.com/office/drawing/2014/main" id="{B55E2EC8-1223-49F1-8F13-C8155E91FA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8" name="Line 31">
              <a:extLst>
                <a:ext uri="{FF2B5EF4-FFF2-40B4-BE49-F238E27FC236}">
                  <a16:creationId xmlns:a16="http://schemas.microsoft.com/office/drawing/2014/main" id="{B7E1B90A-7EB6-4064-AF16-EA52C6C24F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28" y="1388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9" name="Line 32">
              <a:extLst>
                <a:ext uri="{FF2B5EF4-FFF2-40B4-BE49-F238E27FC236}">
                  <a16:creationId xmlns:a16="http://schemas.microsoft.com/office/drawing/2014/main" id="{B3EC20A0-8AAC-4C00-8622-AB8D5E2F04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7" y="1260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0" name="Text Box 33">
              <a:extLst>
                <a:ext uri="{FF2B5EF4-FFF2-40B4-BE49-F238E27FC236}">
                  <a16:creationId xmlns:a16="http://schemas.microsoft.com/office/drawing/2014/main" id="{E7253244-85A4-452E-9490-B9EBCFBCBC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" y="980"/>
              <a:ext cx="2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p</a:t>
              </a:r>
            </a:p>
          </p:txBody>
        </p:sp>
        <p:sp>
          <p:nvSpPr>
            <p:cNvPr id="51241" name="Line 34">
              <a:extLst>
                <a:ext uri="{FF2B5EF4-FFF2-40B4-BE49-F238E27FC236}">
                  <a16:creationId xmlns:a16="http://schemas.microsoft.com/office/drawing/2014/main" id="{BF2893BE-B316-4B9F-AB3F-DAEF84B7B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46" y="1257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2" name="Text Box 35">
              <a:extLst>
                <a:ext uri="{FF2B5EF4-FFF2-40B4-BE49-F238E27FC236}">
                  <a16:creationId xmlns:a16="http://schemas.microsoft.com/office/drawing/2014/main" id="{2CA02BD4-8736-4B54-B8DA-B6186E571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7" y="977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r</a:t>
              </a:r>
            </a:p>
          </p:txBody>
        </p:sp>
        <p:sp>
          <p:nvSpPr>
            <p:cNvPr id="51243" name="Line 36">
              <a:extLst>
                <a:ext uri="{FF2B5EF4-FFF2-40B4-BE49-F238E27FC236}">
                  <a16:creationId xmlns:a16="http://schemas.microsoft.com/office/drawing/2014/main" id="{F07D18C8-2477-4377-A5C6-1BE50F4AE8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0" y="1275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4" name="Text Box 37">
              <a:extLst>
                <a:ext uri="{FF2B5EF4-FFF2-40B4-BE49-F238E27FC236}">
                  <a16:creationId xmlns:a16="http://schemas.microsoft.com/office/drawing/2014/main" id="{2D6929D0-120D-41E9-98FA-1D6CC76B23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1" y="995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q</a:t>
              </a:r>
            </a:p>
          </p:txBody>
        </p:sp>
      </p:grpSp>
      <p:pic>
        <p:nvPicPr>
          <p:cNvPr id="51208" name="Picture 38">
            <a:extLst>
              <a:ext uri="{FF2B5EF4-FFF2-40B4-BE49-F238E27FC236}">
                <a16:creationId xmlns:a16="http://schemas.microsoft.com/office/drawing/2014/main" id="{E672FC66-581E-4ADC-A3C1-05480DC97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4" y="4960185"/>
            <a:ext cx="7554912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9" name="Text Box 39">
            <a:extLst>
              <a:ext uri="{FF2B5EF4-FFF2-40B4-BE49-F238E27FC236}">
                <a16:creationId xmlns:a16="http://schemas.microsoft.com/office/drawing/2014/main" id="{FD2C08BD-75AE-4B83-AFED-B777F9CC7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713" y="5335588"/>
            <a:ext cx="194627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A1</a:t>
            </a:r>
            <a:r>
              <a:rPr lang="en-US" altLang="en-US" sz="1200">
                <a:latin typeface="Arial" panose="020B0604020202020204" pitchFamily="34" charset="0"/>
                <a:sym typeface="Wingdings" panose="05000000000000000000" pitchFamily="2" charset="2"/>
              </a:rPr>
              <a:t> A[p, q]                      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1210" name="Text Box 40">
            <a:extLst>
              <a:ext uri="{FF2B5EF4-FFF2-40B4-BE49-F238E27FC236}">
                <a16:creationId xmlns:a16="http://schemas.microsoft.com/office/drawing/2014/main" id="{21BBC993-57F4-4798-8092-AA7F455ED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2888" y="6045200"/>
            <a:ext cx="2085975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A2</a:t>
            </a:r>
            <a:r>
              <a:rPr lang="en-US" altLang="en-US" sz="1200">
                <a:latin typeface="Arial" panose="020B0604020202020204" pitchFamily="34" charset="0"/>
                <a:sym typeface="Wingdings" panose="05000000000000000000" pitchFamily="2" charset="2"/>
              </a:rPr>
              <a:t> A[q+1, r]                      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1211" name="Text Box 41">
            <a:extLst>
              <a:ext uri="{FF2B5EF4-FFF2-40B4-BE49-F238E27FC236}">
                <a16:creationId xmlns:a16="http://schemas.microsoft.com/office/drawing/2014/main" id="{3752F4B2-542F-4DF0-9907-C1E4AB298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6825" y="5591175"/>
            <a:ext cx="15351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  <a:sym typeface="Wingdings" panose="05000000000000000000" pitchFamily="2" charset="2"/>
              </a:rPr>
              <a:t>A[p, r]                      </a:t>
            </a:r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>
            <a:extLst>
              <a:ext uri="{FF2B5EF4-FFF2-40B4-BE49-F238E27FC236}">
                <a16:creationId xmlns:a16="http://schemas.microsoft.com/office/drawing/2014/main" id="{ACBC7123-C350-45AE-9046-3E4EA15C7E26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Example: MERGE(A, 9, 12, 16)</a:t>
            </a:r>
          </a:p>
        </p:txBody>
      </p:sp>
      <p:graphicFrame>
        <p:nvGraphicFramePr>
          <p:cNvPr id="969731" name="Object 3">
            <a:extLst>
              <a:ext uri="{FF2B5EF4-FFF2-40B4-BE49-F238E27FC236}">
                <a16:creationId xmlns:a16="http://schemas.microsoft.com/office/drawing/2014/main" id="{30713C7A-52BB-4CF3-ADA0-0D343944B044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14350065"/>
              </p:ext>
            </p:extLst>
          </p:nvPr>
        </p:nvGraphicFramePr>
        <p:xfrm>
          <a:off x="2336800" y="3896902"/>
          <a:ext cx="4535487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5151220" imgH="1990244" progId="PaintShopPro">
                  <p:embed/>
                </p:oleObj>
              </mc:Choice>
              <mc:Fallback>
                <p:oleObj name="Paint Shop Pro Image" r:id="rId3" imgW="5151220" imgH="1990244" progId="PaintShopPro">
                  <p:embed/>
                  <p:pic>
                    <p:nvPicPr>
                      <p:cNvPr id="969731" name="Object 3">
                        <a:extLst>
                          <a:ext uri="{FF2B5EF4-FFF2-40B4-BE49-F238E27FC236}">
                            <a16:creationId xmlns:a16="http://schemas.microsoft.com/office/drawing/2014/main" id="{30713C7A-52BB-4CF3-ADA0-0D343944B0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896902"/>
                        <a:ext cx="4535487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8" name="Slide Number Placeholder 8">
            <a:extLst>
              <a:ext uri="{FF2B5EF4-FFF2-40B4-BE49-F238E27FC236}">
                <a16:creationId xmlns:a16="http://schemas.microsoft.com/office/drawing/2014/main" id="{AC3C8641-5CBF-42F4-96EE-031F8FBB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F30674-00DF-406C-B370-08F79BE115E4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28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52231" name="Group 4">
            <a:extLst>
              <a:ext uri="{FF2B5EF4-FFF2-40B4-BE49-F238E27FC236}">
                <a16:creationId xmlns:a16="http://schemas.microsoft.com/office/drawing/2014/main" id="{776FF2D3-A721-4008-A270-7F5DD9AE3FE0}"/>
              </a:ext>
            </a:extLst>
          </p:cNvPr>
          <p:cNvGrpSpPr>
            <a:grpSpLocks/>
          </p:cNvGrpSpPr>
          <p:nvPr/>
        </p:nvGrpSpPr>
        <p:grpSpPr bwMode="auto">
          <a:xfrm>
            <a:off x="2203450" y="1127125"/>
            <a:ext cx="4802188" cy="2251075"/>
            <a:chOff x="317" y="864"/>
            <a:chExt cx="2514" cy="1093"/>
          </a:xfrm>
        </p:grpSpPr>
        <p:graphicFrame>
          <p:nvGraphicFramePr>
            <p:cNvPr id="52232" name="Object 5">
              <a:extLst>
                <a:ext uri="{FF2B5EF4-FFF2-40B4-BE49-F238E27FC236}">
                  <a16:creationId xmlns:a16="http://schemas.microsoft.com/office/drawing/2014/main" id="{D8713D42-CE3F-4F3C-ACD8-4F4880636F0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7" y="1112"/>
            <a:ext cx="2514" cy="8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aint Shop Pro Image" r:id="rId5" imgW="5209756" imgH="1941463" progId="PaintShopPro">
                    <p:embed/>
                  </p:oleObj>
                </mc:Choice>
                <mc:Fallback>
                  <p:oleObj name="Paint Shop Pro Image" r:id="rId5" imgW="5209756" imgH="1941463" progId="PaintShopPro">
                    <p:embed/>
                    <p:pic>
                      <p:nvPicPr>
                        <p:cNvPr id="52232" name="Object 5">
                          <a:extLst>
                            <a:ext uri="{FF2B5EF4-FFF2-40B4-BE49-F238E27FC236}">
                              <a16:creationId xmlns:a16="http://schemas.microsoft.com/office/drawing/2014/main" id="{D8713D42-CE3F-4F3C-ACD8-4F4880636F0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" y="1112"/>
                          <a:ext cx="2514" cy="8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233" name="Text Box 6">
              <a:extLst>
                <a:ext uri="{FF2B5EF4-FFF2-40B4-BE49-F238E27FC236}">
                  <a16:creationId xmlns:a16="http://schemas.microsoft.com/office/drawing/2014/main" id="{7760ADFA-FAF0-40E2-B24F-F5623DC6C2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" y="864"/>
              <a:ext cx="143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CC0000"/>
                  </a:solidFill>
                  <a:latin typeface="Monotype Corsiva" panose="03010101010201010101" pitchFamily="66" charset="0"/>
                </a:rPr>
                <a:t>p</a:t>
              </a:r>
            </a:p>
          </p:txBody>
        </p:sp>
        <p:sp>
          <p:nvSpPr>
            <p:cNvPr id="52234" name="Text Box 7">
              <a:extLst>
                <a:ext uri="{FF2B5EF4-FFF2-40B4-BE49-F238E27FC236}">
                  <a16:creationId xmlns:a16="http://schemas.microsoft.com/office/drawing/2014/main" id="{44BAD555-C18E-4E32-A0BC-F975A65BC1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0" y="864"/>
              <a:ext cx="128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CC0000"/>
                  </a:solidFill>
                  <a:latin typeface="Monotype Corsiva" panose="03010101010201010101" pitchFamily="66" charset="0"/>
                </a:rPr>
                <a:t>r</a:t>
              </a:r>
            </a:p>
          </p:txBody>
        </p:sp>
        <p:sp>
          <p:nvSpPr>
            <p:cNvPr id="52235" name="Text Box 8">
              <a:extLst>
                <a:ext uri="{FF2B5EF4-FFF2-40B4-BE49-F238E27FC236}">
                  <a16:creationId xmlns:a16="http://schemas.microsoft.com/office/drawing/2014/main" id="{147736CA-05DF-45F5-9838-3058E5A88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64"/>
              <a:ext cx="138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CC0000"/>
                  </a:solidFill>
                  <a:latin typeface="Monotype Corsiva" panose="03010101010201010101" pitchFamily="66" charset="0"/>
                </a:rPr>
                <a:t>q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645ED25-1C36-45FB-B772-9E3C466455BE}"/>
              </a:ext>
            </a:extLst>
          </p:cNvPr>
          <p:cNvSpPr txBox="1"/>
          <p:nvPr/>
        </p:nvSpPr>
        <p:spPr>
          <a:xfrm>
            <a:off x="812800" y="2191988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Divide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1D39EE-BA89-4D6B-8552-44D763AAF560}"/>
              </a:ext>
            </a:extLst>
          </p:cNvPr>
          <p:cNvSpPr txBox="1"/>
          <p:nvPr/>
        </p:nvSpPr>
        <p:spPr>
          <a:xfrm>
            <a:off x="912813" y="4573147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Merge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19F08832-106A-4929-8626-ED15B961F499}"/>
              </a:ext>
            </a:extLst>
          </p:cNvPr>
          <p:cNvSpPr/>
          <p:nvPr/>
        </p:nvSpPr>
        <p:spPr>
          <a:xfrm>
            <a:off x="1710055" y="1637890"/>
            <a:ext cx="548640" cy="17403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9F2112FD-F3D9-4AB3-A525-1CDB2E5343E9}"/>
              </a:ext>
            </a:extLst>
          </p:cNvPr>
          <p:cNvSpPr/>
          <p:nvPr/>
        </p:nvSpPr>
        <p:spPr>
          <a:xfrm>
            <a:off x="1899614" y="3928838"/>
            <a:ext cx="548640" cy="17403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>
            <a:extLst>
              <a:ext uri="{FF2B5EF4-FFF2-40B4-BE49-F238E27FC236}">
                <a16:creationId xmlns:a16="http://schemas.microsoft.com/office/drawing/2014/main" id="{220852CA-03D2-4ABD-9D71-31DFE04B92EF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Example: MERGE(A, 9, 12, 16)</a:t>
            </a:r>
          </a:p>
        </p:txBody>
      </p:sp>
      <p:graphicFrame>
        <p:nvGraphicFramePr>
          <p:cNvPr id="53254" name="Object 3">
            <a:extLst>
              <a:ext uri="{FF2B5EF4-FFF2-40B4-BE49-F238E27FC236}">
                <a16:creationId xmlns:a16="http://schemas.microsoft.com/office/drawing/2014/main" id="{8DF0DE73-16FF-4C2C-9B77-C91265F901F9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2478088" y="1458913"/>
          <a:ext cx="4787900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5229268" imgH="1971266" progId="PaintShopPro">
                  <p:embed/>
                </p:oleObj>
              </mc:Choice>
              <mc:Fallback>
                <p:oleObj name="Paint Shop Pro Image" r:id="rId3" imgW="5229268" imgH="1971266" progId="PaintShopPro">
                  <p:embed/>
                  <p:pic>
                    <p:nvPicPr>
                      <p:cNvPr id="53254" name="Object 3">
                        <a:extLst>
                          <a:ext uri="{FF2B5EF4-FFF2-40B4-BE49-F238E27FC236}">
                            <a16:creationId xmlns:a16="http://schemas.microsoft.com/office/drawing/2014/main" id="{8DF0DE73-16FF-4C2C-9B77-C91265F901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088" y="1458913"/>
                        <a:ext cx="4787900" cy="180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1780" name="Object 4">
            <a:extLst>
              <a:ext uri="{FF2B5EF4-FFF2-40B4-BE49-F238E27FC236}">
                <a16:creationId xmlns:a16="http://schemas.microsoft.com/office/drawing/2014/main" id="{92104855-3C3F-4FAB-A874-260BB6DB68CD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403475" y="3670300"/>
          <a:ext cx="4786313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5" imgW="5170732" imgH="2009756" progId="PaintShopPro">
                  <p:embed/>
                </p:oleObj>
              </mc:Choice>
              <mc:Fallback>
                <p:oleObj name="Paint Shop Pro Image" r:id="rId5" imgW="5170732" imgH="2009756" progId="PaintShopPro">
                  <p:embed/>
                  <p:pic>
                    <p:nvPicPr>
                      <p:cNvPr id="971780" name="Object 4">
                        <a:extLst>
                          <a:ext uri="{FF2B5EF4-FFF2-40B4-BE49-F238E27FC236}">
                            <a16:creationId xmlns:a16="http://schemas.microsoft.com/office/drawing/2014/main" id="{92104855-3C3F-4FAB-A874-260BB6DB68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3670300"/>
                        <a:ext cx="4786313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2" name="Slide Number Placeholder 8">
            <a:extLst>
              <a:ext uri="{FF2B5EF4-FFF2-40B4-BE49-F238E27FC236}">
                <a16:creationId xmlns:a16="http://schemas.microsoft.com/office/drawing/2014/main" id="{061BF6A4-5B87-415D-B92A-E8A794F1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99D7E4E-76F0-4F1B-9C68-181EC9CAE0E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29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07D878-8F04-4BA1-9659-AFF66146025C}"/>
              </a:ext>
            </a:extLst>
          </p:cNvPr>
          <p:cNvSpPr txBox="1"/>
          <p:nvPr/>
        </p:nvSpPr>
        <p:spPr>
          <a:xfrm>
            <a:off x="912813" y="4573147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Merge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94FA51C7-0ACF-4899-8E99-9DACE3BF24C9}"/>
              </a:ext>
            </a:extLst>
          </p:cNvPr>
          <p:cNvSpPr/>
          <p:nvPr/>
        </p:nvSpPr>
        <p:spPr>
          <a:xfrm>
            <a:off x="1899614" y="3928838"/>
            <a:ext cx="548640" cy="17403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768DB0-76EA-4F46-8E41-3B3E04422A28}"/>
              </a:ext>
            </a:extLst>
          </p:cNvPr>
          <p:cNvSpPr txBox="1"/>
          <p:nvPr/>
        </p:nvSpPr>
        <p:spPr>
          <a:xfrm>
            <a:off x="868034" y="2016706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Merge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2E6C5629-8F34-4AAE-8EC3-27B88201E11B}"/>
              </a:ext>
            </a:extLst>
          </p:cNvPr>
          <p:cNvSpPr/>
          <p:nvPr/>
        </p:nvSpPr>
        <p:spPr>
          <a:xfrm>
            <a:off x="1854835" y="1372397"/>
            <a:ext cx="548640" cy="17403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>
            <a:extLst>
              <a:ext uri="{FF2B5EF4-FFF2-40B4-BE49-F238E27FC236}">
                <a16:creationId xmlns:a16="http://schemas.microsoft.com/office/drawing/2014/main" id="{1DDF4291-F218-4284-86D6-C57CC20CB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 Sort</a:t>
            </a:r>
          </a:p>
        </p:txBody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7303E7AD-1CA1-472E-9CB3-02D5875C5A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dirty="0"/>
              <a:t>Idea: like sorting a hand of playing cards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Start with an empty left hand and the cards facing down on the table.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Remove one card at a time from the table, and insert it into the correct position in the left hand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/>
              <a:t>compare it with each of the cards already in the hand, from right to left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The cards held in the left hand are sorted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/>
              <a:t>these cards were originally the top cards of the pile on the table</a:t>
            </a:r>
          </a:p>
        </p:txBody>
      </p:sp>
      <p:sp>
        <p:nvSpPr>
          <p:cNvPr id="5124" name="Slide Number Placeholder 5">
            <a:extLst>
              <a:ext uri="{FF2B5EF4-FFF2-40B4-BE49-F238E27FC236}">
                <a16:creationId xmlns:a16="http://schemas.microsoft.com/office/drawing/2014/main" id="{C816A646-FDB4-495F-84F6-6AA88D11F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A06F0BB-E2C9-4817-9B7C-7DC5761BB854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>
            <a:extLst>
              <a:ext uri="{FF2B5EF4-FFF2-40B4-BE49-F238E27FC236}">
                <a16:creationId xmlns:a16="http://schemas.microsoft.com/office/drawing/2014/main" id="{AED0119D-4D55-48CF-A679-9B33BC0D404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(cont.)</a:t>
            </a:r>
          </a:p>
        </p:txBody>
      </p:sp>
      <p:graphicFrame>
        <p:nvGraphicFramePr>
          <p:cNvPr id="54278" name="Object 3">
            <a:extLst>
              <a:ext uri="{FF2B5EF4-FFF2-40B4-BE49-F238E27FC236}">
                <a16:creationId xmlns:a16="http://schemas.microsoft.com/office/drawing/2014/main" id="{0BE21339-EE46-450D-BF35-0CC1B1C94556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2125663" y="1404938"/>
          <a:ext cx="4846637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5209756" imgH="2068293" progId="PaintShopPro">
                  <p:embed/>
                </p:oleObj>
              </mc:Choice>
              <mc:Fallback>
                <p:oleObj name="Paint Shop Pro Image" r:id="rId3" imgW="5209756" imgH="2068293" progId="PaintShopPro">
                  <p:embed/>
                  <p:pic>
                    <p:nvPicPr>
                      <p:cNvPr id="54278" name="Object 3">
                        <a:extLst>
                          <a:ext uri="{FF2B5EF4-FFF2-40B4-BE49-F238E27FC236}">
                            <a16:creationId xmlns:a16="http://schemas.microsoft.com/office/drawing/2014/main" id="{0BE21339-EE46-450D-BF35-0CC1B1C945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1404938"/>
                        <a:ext cx="4846637" cy="192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828" name="Object 4">
            <a:extLst>
              <a:ext uri="{FF2B5EF4-FFF2-40B4-BE49-F238E27FC236}">
                <a16:creationId xmlns:a16="http://schemas.microsoft.com/office/drawing/2014/main" id="{B2CD248C-7FAE-47F6-81FC-ACD6D48DF2E1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2117807"/>
              </p:ext>
            </p:extLst>
          </p:nvPr>
        </p:nvGraphicFramePr>
        <p:xfrm>
          <a:off x="2125663" y="3768725"/>
          <a:ext cx="4846637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5" imgW="5190244" imgH="2087805" progId="PaintShopPro">
                  <p:embed/>
                </p:oleObj>
              </mc:Choice>
              <mc:Fallback>
                <p:oleObj name="Paint Shop Pro Image" r:id="rId5" imgW="5190244" imgH="2087805" progId="PaintShopPro">
                  <p:embed/>
                  <p:pic>
                    <p:nvPicPr>
                      <p:cNvPr id="973828" name="Object 4">
                        <a:extLst>
                          <a:ext uri="{FF2B5EF4-FFF2-40B4-BE49-F238E27FC236}">
                            <a16:creationId xmlns:a16="http://schemas.microsoft.com/office/drawing/2014/main" id="{B2CD248C-7FAE-47F6-81FC-ACD6D48DF2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3768725"/>
                        <a:ext cx="4846637" cy="194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6" name="Slide Number Placeholder 8">
            <a:extLst>
              <a:ext uri="{FF2B5EF4-FFF2-40B4-BE49-F238E27FC236}">
                <a16:creationId xmlns:a16="http://schemas.microsoft.com/office/drawing/2014/main" id="{0E94F03C-F6F3-493D-BA8C-A891A7563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7B19E70-F8E8-42C0-BAB5-F6BBEF845D47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30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C984DA-BD77-45F5-B184-ABE938D12387}"/>
              </a:ext>
            </a:extLst>
          </p:cNvPr>
          <p:cNvSpPr txBox="1"/>
          <p:nvPr/>
        </p:nvSpPr>
        <p:spPr>
          <a:xfrm>
            <a:off x="912813" y="4573147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Merge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E92EB2E5-7518-4034-9F9F-65D81288E13B}"/>
              </a:ext>
            </a:extLst>
          </p:cNvPr>
          <p:cNvSpPr/>
          <p:nvPr/>
        </p:nvSpPr>
        <p:spPr>
          <a:xfrm>
            <a:off x="1899614" y="3928838"/>
            <a:ext cx="548640" cy="17403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995A27-F3F0-4EE9-A1BF-5719CDF84BBA}"/>
              </a:ext>
            </a:extLst>
          </p:cNvPr>
          <p:cNvSpPr txBox="1"/>
          <p:nvPr/>
        </p:nvSpPr>
        <p:spPr>
          <a:xfrm>
            <a:off x="864542" y="2094053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Merge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9EAA0591-4025-4D20-96D8-556D593706C2}"/>
              </a:ext>
            </a:extLst>
          </p:cNvPr>
          <p:cNvSpPr/>
          <p:nvPr/>
        </p:nvSpPr>
        <p:spPr>
          <a:xfrm>
            <a:off x="1851343" y="1449744"/>
            <a:ext cx="548640" cy="17403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>
            <a:extLst>
              <a:ext uri="{FF2B5EF4-FFF2-40B4-BE49-F238E27FC236}">
                <a16:creationId xmlns:a16="http://schemas.microsoft.com/office/drawing/2014/main" id="{E2A3496A-1763-40A4-BB49-D6CA303125EC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(cont.)</a:t>
            </a:r>
          </a:p>
        </p:txBody>
      </p:sp>
      <p:graphicFrame>
        <p:nvGraphicFramePr>
          <p:cNvPr id="55302" name="Object 3">
            <a:extLst>
              <a:ext uri="{FF2B5EF4-FFF2-40B4-BE49-F238E27FC236}">
                <a16:creationId xmlns:a16="http://schemas.microsoft.com/office/drawing/2014/main" id="{312B4AAA-88CA-40B2-B389-9A39138D7634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2165350" y="1458913"/>
          <a:ext cx="513715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5209756" imgH="2029268" progId="PaintShopPro">
                  <p:embed/>
                </p:oleObj>
              </mc:Choice>
              <mc:Fallback>
                <p:oleObj name="Paint Shop Pro Image" r:id="rId3" imgW="5209756" imgH="2029268" progId="PaintShopPro">
                  <p:embed/>
                  <p:pic>
                    <p:nvPicPr>
                      <p:cNvPr id="55302" name="Object 3">
                        <a:extLst>
                          <a:ext uri="{FF2B5EF4-FFF2-40B4-BE49-F238E27FC236}">
                            <a16:creationId xmlns:a16="http://schemas.microsoft.com/office/drawing/2014/main" id="{312B4AAA-88CA-40B2-B389-9A39138D76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1458913"/>
                        <a:ext cx="513715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5876" name="Object 4">
            <a:extLst>
              <a:ext uri="{FF2B5EF4-FFF2-40B4-BE49-F238E27FC236}">
                <a16:creationId xmlns:a16="http://schemas.microsoft.com/office/drawing/2014/main" id="{8A376FD3-15FF-4FEB-A3DE-5D9224163A13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166938" y="3730625"/>
          <a:ext cx="5135562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5" imgW="5258537" imgH="1990244" progId="PaintShopPro">
                  <p:embed/>
                </p:oleObj>
              </mc:Choice>
              <mc:Fallback>
                <p:oleObj name="Paint Shop Pro Image" r:id="rId5" imgW="5258537" imgH="1990244" progId="PaintShopPro">
                  <p:embed/>
                  <p:pic>
                    <p:nvPicPr>
                      <p:cNvPr id="975876" name="Object 4">
                        <a:extLst>
                          <a:ext uri="{FF2B5EF4-FFF2-40B4-BE49-F238E27FC236}">
                            <a16:creationId xmlns:a16="http://schemas.microsoft.com/office/drawing/2014/main" id="{8A376FD3-15FF-4FEB-A3DE-5D9224163A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3730625"/>
                        <a:ext cx="5135562" cy="194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0" name="Slide Number Placeholder 8">
            <a:extLst>
              <a:ext uri="{FF2B5EF4-FFF2-40B4-BE49-F238E27FC236}">
                <a16:creationId xmlns:a16="http://schemas.microsoft.com/office/drawing/2014/main" id="{0B96771E-816B-46DA-BF96-A97DFB08C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72EB0A1-EEF0-44DD-B4C2-4226920BFCC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95262F-D24A-4B4F-9034-90BC11CB1B81}"/>
              </a:ext>
            </a:extLst>
          </p:cNvPr>
          <p:cNvSpPr txBox="1"/>
          <p:nvPr/>
        </p:nvSpPr>
        <p:spPr>
          <a:xfrm>
            <a:off x="802334" y="4573147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Merge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E8FCE71D-BD28-460E-B920-AACE0A21947A}"/>
              </a:ext>
            </a:extLst>
          </p:cNvPr>
          <p:cNvSpPr/>
          <p:nvPr/>
        </p:nvSpPr>
        <p:spPr>
          <a:xfrm>
            <a:off x="1606442" y="1479726"/>
            <a:ext cx="548640" cy="18627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A72E60-A10A-458B-86C4-E6B18A61A819}"/>
              </a:ext>
            </a:extLst>
          </p:cNvPr>
          <p:cNvSpPr txBox="1"/>
          <p:nvPr/>
        </p:nvSpPr>
        <p:spPr>
          <a:xfrm>
            <a:off x="802334" y="1980268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Merge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C06DE4DC-071A-490F-BB9F-5692348B0C0A}"/>
              </a:ext>
            </a:extLst>
          </p:cNvPr>
          <p:cNvSpPr/>
          <p:nvPr/>
        </p:nvSpPr>
        <p:spPr>
          <a:xfrm>
            <a:off x="1676401" y="4103102"/>
            <a:ext cx="548640" cy="17403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>
            <a:extLst>
              <a:ext uri="{FF2B5EF4-FFF2-40B4-BE49-F238E27FC236}">
                <a16:creationId xmlns:a16="http://schemas.microsoft.com/office/drawing/2014/main" id="{C9ACBE31-5A66-4CDC-87AF-2C02688C5D1C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(cont.)</a:t>
            </a:r>
          </a:p>
        </p:txBody>
      </p:sp>
      <p:sp>
        <p:nvSpPr>
          <p:cNvPr id="56324" name="Slide Number Placeholder 8">
            <a:extLst>
              <a:ext uri="{FF2B5EF4-FFF2-40B4-BE49-F238E27FC236}">
                <a16:creationId xmlns:a16="http://schemas.microsoft.com/office/drawing/2014/main" id="{EFDD31DB-8648-4AD0-B2E7-8A11743D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C810162-2C93-4E75-B132-4B41614FC1E6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32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aphicFrame>
        <p:nvGraphicFramePr>
          <p:cNvPr id="56326" name="Object 3">
            <a:extLst>
              <a:ext uri="{FF2B5EF4-FFF2-40B4-BE49-F238E27FC236}">
                <a16:creationId xmlns:a16="http://schemas.microsoft.com/office/drawing/2014/main" id="{2F4A48D1-5779-438C-A47B-0FCE59077E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76350" y="1820863"/>
          <a:ext cx="6186488" cy="240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5219512" imgH="2029268" progId="PaintShopPro">
                  <p:embed/>
                </p:oleObj>
              </mc:Choice>
              <mc:Fallback>
                <p:oleObj name="Paint Shop Pro Image" r:id="rId3" imgW="5219512" imgH="2029268" progId="PaintShopPro">
                  <p:embed/>
                  <p:pic>
                    <p:nvPicPr>
                      <p:cNvPr id="56326" name="Object 3">
                        <a:extLst>
                          <a:ext uri="{FF2B5EF4-FFF2-40B4-BE49-F238E27FC236}">
                            <a16:creationId xmlns:a16="http://schemas.microsoft.com/office/drawing/2014/main" id="{2F4A48D1-5779-438C-A47B-0FCE59077E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1820863"/>
                        <a:ext cx="6186488" cy="240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7" name="Text Box 4">
            <a:extLst>
              <a:ext uri="{FF2B5EF4-FFF2-40B4-BE49-F238E27FC236}">
                <a16:creationId xmlns:a16="http://schemas.microsoft.com/office/drawing/2014/main" id="{85C9067E-4448-4862-83F8-569A8B1E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9700" y="4368800"/>
            <a:ext cx="1093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panose="030F0702030302020204" pitchFamily="66" charset="0"/>
              </a:rPr>
              <a:t>Done!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2">
            <a:extLst>
              <a:ext uri="{FF2B5EF4-FFF2-40B4-BE49-F238E27FC236}">
                <a16:creationId xmlns:a16="http://schemas.microsoft.com/office/drawing/2014/main" id="{01AE4236-5C73-406C-8AFA-76BD7F165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Merge - Pseudocode</a:t>
            </a:r>
          </a:p>
        </p:txBody>
      </p:sp>
      <p:sp>
        <p:nvSpPr>
          <p:cNvPr id="57350" name="Rectangle 3">
            <a:extLst>
              <a:ext uri="{FF2B5EF4-FFF2-40B4-BE49-F238E27FC236}">
                <a16:creationId xmlns:a16="http://schemas.microsoft.com/office/drawing/2014/main" id="{F61B5247-8E29-462B-BBBD-18965A518D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4438"/>
            <a:ext cx="8229600" cy="5643562"/>
          </a:xfrm>
        </p:spPr>
        <p:txBody>
          <a:bodyPr>
            <a:normAutofit/>
          </a:bodyPr>
          <a:lstStyle/>
          <a:p>
            <a:pPr marL="381000" indent="-381000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DD0111"/>
                </a:solidFill>
                <a:latin typeface="Monotype Corsiva" panose="03010101010201010101" pitchFamily="66" charset="0"/>
              </a:rPr>
              <a:t>Alg.:</a:t>
            </a:r>
            <a:r>
              <a:rPr lang="en-US" altLang="en-US" dirty="0"/>
              <a:t> MERGE(A, p, q, r)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/>
              <a:t>Compute </a:t>
            </a:r>
            <a:r>
              <a:rPr lang="en-US" altLang="en-US" sz="2400" dirty="0">
                <a:latin typeface="Comic Sans MS" panose="030F0702030302020204" pitchFamily="66" charset="0"/>
              </a:rPr>
              <a:t>n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1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/>
              <a:t>and</a:t>
            </a:r>
            <a:r>
              <a:rPr lang="en-US" altLang="en-US" sz="2400" dirty="0">
                <a:latin typeface="Comic Sans MS" panose="030F0702030302020204" pitchFamily="66" charset="0"/>
              </a:rPr>
              <a:t> n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/>
              <a:t>Copy the first </a:t>
            </a:r>
            <a:r>
              <a:rPr lang="en-US" altLang="en-US" sz="2400" dirty="0">
                <a:latin typeface="Comic Sans MS" panose="030F0702030302020204" pitchFamily="66" charset="0"/>
              </a:rPr>
              <a:t>n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1</a:t>
            </a:r>
            <a:r>
              <a:rPr lang="en-US" altLang="en-US" sz="2400" dirty="0"/>
              <a:t> elements into 			                </a:t>
            </a:r>
            <a:r>
              <a:rPr lang="en-US" altLang="en-US" sz="2400" dirty="0">
                <a:latin typeface="Comic Sans MS" panose="030F0702030302020204" pitchFamily="66" charset="0"/>
              </a:rPr>
              <a:t>L[1 . . n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1</a:t>
            </a:r>
            <a:r>
              <a:rPr lang="en-US" altLang="en-US" sz="2400" dirty="0">
                <a:latin typeface="Comic Sans MS" panose="030F0702030302020204" pitchFamily="66" charset="0"/>
              </a:rPr>
              <a:t> + 1]</a:t>
            </a:r>
            <a:r>
              <a:rPr lang="en-US" altLang="en-US" sz="2400" dirty="0"/>
              <a:t> and  the next </a:t>
            </a:r>
            <a:r>
              <a:rPr lang="en-US" altLang="en-US" sz="2400" dirty="0">
                <a:latin typeface="Comic Sans MS" panose="030F0702030302020204" pitchFamily="66" charset="0"/>
              </a:rPr>
              <a:t>n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2</a:t>
            </a:r>
            <a:r>
              <a:rPr lang="en-US" altLang="en-US" sz="2400" dirty="0"/>
              <a:t> elements into </a:t>
            </a:r>
            <a:r>
              <a:rPr lang="en-US" altLang="en-US" sz="2400" dirty="0">
                <a:latin typeface="Comic Sans MS" panose="030F0702030302020204" pitchFamily="66" charset="0"/>
              </a:rPr>
              <a:t>R[1 . . n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</a:rPr>
              <a:t> + 1]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>
                <a:latin typeface="Comic Sans MS" panose="030F0702030302020204" pitchFamily="66" charset="0"/>
              </a:rPr>
              <a:t>L[n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1</a:t>
            </a:r>
            <a:r>
              <a:rPr lang="en-US" altLang="en-US" sz="2400" dirty="0">
                <a:latin typeface="Comic Sans MS" panose="030F0702030302020204" pitchFamily="66" charset="0"/>
              </a:rPr>
              <a:t> + 1] ←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;</a:t>
            </a:r>
            <a:r>
              <a:rPr lang="en-US" altLang="en-US" sz="2400" dirty="0">
                <a:sym typeface="Symbol" panose="05050102010706020507" pitchFamily="18" charset="2"/>
              </a:rPr>
              <a:t>     </a:t>
            </a:r>
            <a:r>
              <a:rPr lang="en-US" altLang="en-US" sz="2400" dirty="0">
                <a:latin typeface="Comic Sans MS" panose="030F0702030302020204" pitchFamily="66" charset="0"/>
              </a:rPr>
              <a:t>R[n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</a:rPr>
              <a:t> + 1] </a:t>
            </a:r>
            <a:r>
              <a:rPr lang="en-US" altLang="en-US" sz="2400" dirty="0"/>
              <a:t>← </a:t>
            </a:r>
            <a:r>
              <a:rPr lang="en-US" altLang="en-US" sz="2400" dirty="0">
                <a:sym typeface="Symbol" panose="05050102010706020507" pitchFamily="18" charset="2"/>
              </a:rPr>
              <a:t></a:t>
            </a:r>
            <a:endParaRPr lang="en-US" altLang="en-US" sz="2400" dirty="0"/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← 1;    j ← 1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b="1" dirty="0"/>
              <a:t>for </a:t>
            </a:r>
            <a:r>
              <a:rPr lang="en-US" altLang="en-US" sz="2400" dirty="0">
                <a:latin typeface="Comic Sans MS" panose="030F0702030302020204" pitchFamily="66" charset="0"/>
              </a:rPr>
              <a:t>k ← p</a:t>
            </a:r>
            <a:r>
              <a:rPr lang="en-US" altLang="en-US" sz="2400" dirty="0"/>
              <a:t> </a:t>
            </a:r>
            <a:r>
              <a:rPr lang="en-US" altLang="en-US" sz="2400" b="1" dirty="0"/>
              <a:t>to </a:t>
            </a:r>
            <a:r>
              <a:rPr lang="en-US" altLang="en-US" sz="2400" dirty="0">
                <a:latin typeface="Comic Sans MS" panose="030F0702030302020204" pitchFamily="66" charset="0"/>
              </a:rPr>
              <a:t>r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/>
              <a:t>       </a:t>
            </a:r>
            <a:r>
              <a:rPr lang="en-US" altLang="en-US" sz="2400" b="1" dirty="0"/>
              <a:t>do if </a:t>
            </a:r>
            <a:r>
              <a:rPr lang="en-US" altLang="en-US" sz="2400" dirty="0">
                <a:latin typeface="Comic Sans MS" panose="030F0702030302020204" pitchFamily="66" charset="0"/>
              </a:rPr>
              <a:t>L[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] ≤ R[ j ]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/>
              <a:t>            </a:t>
            </a:r>
            <a:r>
              <a:rPr lang="en-US" altLang="en-US" sz="2400" b="1" dirty="0"/>
              <a:t> then </a:t>
            </a:r>
            <a:r>
              <a:rPr lang="en-US" altLang="en-US" sz="2400" dirty="0">
                <a:latin typeface="Comic Sans MS" panose="030F0702030302020204" pitchFamily="66" charset="0"/>
              </a:rPr>
              <a:t>A[k] ← L[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]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/>
              <a:t>                     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←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+ 1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/>
              <a:t>           </a:t>
            </a:r>
            <a:r>
              <a:rPr lang="en-US" altLang="en-US" sz="2400" b="1" dirty="0"/>
              <a:t>  else </a:t>
            </a:r>
            <a:r>
              <a:rPr lang="en-US" altLang="en-US" sz="2400" dirty="0">
                <a:latin typeface="Comic Sans MS" panose="030F0702030302020204" pitchFamily="66" charset="0"/>
              </a:rPr>
              <a:t>A[k] ← R[ j ]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altLang="en-US" sz="2400" dirty="0"/>
              <a:t>                      </a:t>
            </a:r>
            <a:r>
              <a:rPr lang="en-US" altLang="en-US" sz="2400" dirty="0">
                <a:latin typeface="Comic Sans MS" panose="030F0702030302020204" pitchFamily="66" charset="0"/>
              </a:rPr>
              <a:t>j ← j + 1</a:t>
            </a:r>
          </a:p>
        </p:txBody>
      </p:sp>
      <p:sp>
        <p:nvSpPr>
          <p:cNvPr id="57348" name="Slide Number Placeholder 5">
            <a:extLst>
              <a:ext uri="{FF2B5EF4-FFF2-40B4-BE49-F238E27FC236}">
                <a16:creationId xmlns:a16="http://schemas.microsoft.com/office/drawing/2014/main" id="{7A0695A8-A03D-4997-B79B-2DEAD0185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F79D45E-5058-4720-B3CB-24DFB4C0FFAD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33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57351" name="Group 4">
            <a:extLst>
              <a:ext uri="{FF2B5EF4-FFF2-40B4-BE49-F238E27FC236}">
                <a16:creationId xmlns:a16="http://schemas.microsoft.com/office/drawing/2014/main" id="{D6146B21-2DC2-4F70-B2C3-E29E64E8DB89}"/>
              </a:ext>
            </a:extLst>
          </p:cNvPr>
          <p:cNvGrpSpPr>
            <a:grpSpLocks/>
          </p:cNvGrpSpPr>
          <p:nvPr/>
        </p:nvGrpSpPr>
        <p:grpSpPr bwMode="auto">
          <a:xfrm>
            <a:off x="5713413" y="3108325"/>
            <a:ext cx="3162300" cy="1539875"/>
            <a:chOff x="3599" y="1958"/>
            <a:chExt cx="1992" cy="970"/>
          </a:xfrm>
        </p:grpSpPr>
        <p:sp>
          <p:nvSpPr>
            <p:cNvPr id="57390" name="Text Box 5">
              <a:extLst>
                <a:ext uri="{FF2B5EF4-FFF2-40B4-BE49-F238E27FC236}">
                  <a16:creationId xmlns:a16="http://schemas.microsoft.com/office/drawing/2014/main" id="{9F6CB0BF-9EE5-4B78-9F3C-DAD36D3B2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7" y="19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p</a:t>
              </a:r>
            </a:p>
          </p:txBody>
        </p:sp>
        <p:sp>
          <p:nvSpPr>
            <p:cNvPr id="57391" name="Text Box 6">
              <a:extLst>
                <a:ext uri="{FF2B5EF4-FFF2-40B4-BE49-F238E27FC236}">
                  <a16:creationId xmlns:a16="http://schemas.microsoft.com/office/drawing/2014/main" id="{1C5FC801-A961-4628-A4A8-ECE9B6E75A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5" y="19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q</a:t>
              </a:r>
            </a:p>
          </p:txBody>
        </p:sp>
        <p:sp>
          <p:nvSpPr>
            <p:cNvPr id="57392" name="Rectangle 7">
              <a:extLst>
                <a:ext uri="{FF2B5EF4-FFF2-40B4-BE49-F238E27FC236}">
                  <a16:creationId xmlns:a16="http://schemas.microsoft.com/office/drawing/2014/main" id="{3535A0DF-AA60-4C0E-BD04-FFD3AF9DD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9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/>
                <a:t>7</a:t>
              </a:r>
              <a:endParaRPr lang="en-US" altLang="en-US" sz="2400" baseline="-25000"/>
            </a:p>
          </p:txBody>
        </p:sp>
        <p:sp>
          <p:nvSpPr>
            <p:cNvPr id="57393" name="Rectangle 8">
              <a:extLst>
                <a:ext uri="{FF2B5EF4-FFF2-40B4-BE49-F238E27FC236}">
                  <a16:creationId xmlns:a16="http://schemas.microsoft.com/office/drawing/2014/main" id="{34EBA455-6AD7-4DA9-A939-E73A3909A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3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/>
                <a:t>5</a:t>
              </a:r>
            </a:p>
          </p:txBody>
        </p:sp>
        <p:sp>
          <p:nvSpPr>
            <p:cNvPr id="57394" name="Rectangle 9">
              <a:extLst>
                <a:ext uri="{FF2B5EF4-FFF2-40B4-BE49-F238E27FC236}">
                  <a16:creationId xmlns:a16="http://schemas.microsoft.com/office/drawing/2014/main" id="{AD0F5FE6-AFB8-4875-99D3-AA01F50EF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/>
                <a:t>4</a:t>
              </a:r>
            </a:p>
          </p:txBody>
        </p:sp>
        <p:sp>
          <p:nvSpPr>
            <p:cNvPr id="57395" name="Rectangle 10">
              <a:extLst>
                <a:ext uri="{FF2B5EF4-FFF2-40B4-BE49-F238E27FC236}">
                  <a16:creationId xmlns:a16="http://schemas.microsoft.com/office/drawing/2014/main" id="{0C874926-D10A-4257-BAAB-317B1D645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1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/>
                <a:t>2</a:t>
              </a:r>
              <a:endParaRPr lang="en-US" altLang="en-US" sz="2400" baseline="-25000"/>
            </a:p>
          </p:txBody>
        </p:sp>
        <p:sp>
          <p:nvSpPr>
            <p:cNvPr id="57396" name="Line 11">
              <a:extLst>
                <a:ext uri="{FF2B5EF4-FFF2-40B4-BE49-F238E27FC236}">
                  <a16:creationId xmlns:a16="http://schemas.microsoft.com/office/drawing/2014/main" id="{28E42E10-84B2-4767-B002-B16895648F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1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397" name="Line 12">
              <a:extLst>
                <a:ext uri="{FF2B5EF4-FFF2-40B4-BE49-F238E27FC236}">
                  <a16:creationId xmlns:a16="http://schemas.microsoft.com/office/drawing/2014/main" id="{0BE1628D-475B-46B2-89F6-93F396C1E2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7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398" name="Line 13">
              <a:extLst>
                <a:ext uri="{FF2B5EF4-FFF2-40B4-BE49-F238E27FC236}">
                  <a16:creationId xmlns:a16="http://schemas.microsoft.com/office/drawing/2014/main" id="{F9D1654E-12AC-4EFF-B30F-50AFC772E3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3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399" name="Line 14">
              <a:extLst>
                <a:ext uri="{FF2B5EF4-FFF2-40B4-BE49-F238E27FC236}">
                  <a16:creationId xmlns:a16="http://schemas.microsoft.com/office/drawing/2014/main" id="{0867A873-91DE-41E4-9F97-9809EB3488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9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400" name="Line 15">
              <a:extLst>
                <a:ext uri="{FF2B5EF4-FFF2-40B4-BE49-F238E27FC236}">
                  <a16:creationId xmlns:a16="http://schemas.microsoft.com/office/drawing/2014/main" id="{458E93B1-CD98-4F52-866D-1556575471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5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401" name="Rectangle 16">
              <a:extLst>
                <a:ext uri="{FF2B5EF4-FFF2-40B4-BE49-F238E27FC236}">
                  <a16:creationId xmlns:a16="http://schemas.microsoft.com/office/drawing/2014/main" id="{7DCD85A0-08B5-4614-9719-68C8F2140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9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/>
                <a:t>6</a:t>
              </a:r>
              <a:endParaRPr lang="en-US" altLang="en-US" sz="2400" baseline="-25000"/>
            </a:p>
          </p:txBody>
        </p:sp>
        <p:sp>
          <p:nvSpPr>
            <p:cNvPr id="57402" name="Rectangle 17">
              <a:extLst>
                <a:ext uri="{FF2B5EF4-FFF2-40B4-BE49-F238E27FC236}">
                  <a16:creationId xmlns:a16="http://schemas.microsoft.com/office/drawing/2014/main" id="{92C5F0C3-FBE9-4A36-96C6-1A8D8DE1D7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3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/>
                <a:t>3</a:t>
              </a:r>
            </a:p>
          </p:txBody>
        </p:sp>
        <p:sp>
          <p:nvSpPr>
            <p:cNvPr id="57403" name="Rectangle 18">
              <a:extLst>
                <a:ext uri="{FF2B5EF4-FFF2-40B4-BE49-F238E27FC236}">
                  <a16:creationId xmlns:a16="http://schemas.microsoft.com/office/drawing/2014/main" id="{A5009E69-DE69-4C48-A454-EFB1DD064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/>
                <a:t>2</a:t>
              </a:r>
            </a:p>
          </p:txBody>
        </p:sp>
        <p:sp>
          <p:nvSpPr>
            <p:cNvPr id="57404" name="Rectangle 19">
              <a:extLst>
                <a:ext uri="{FF2B5EF4-FFF2-40B4-BE49-F238E27FC236}">
                  <a16:creationId xmlns:a16="http://schemas.microsoft.com/office/drawing/2014/main" id="{2965AA53-F811-49B9-BA82-8258692C9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1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/>
                <a:t>1</a:t>
              </a:r>
              <a:endParaRPr lang="en-US" altLang="en-US" sz="2400" baseline="-25000"/>
            </a:p>
          </p:txBody>
        </p:sp>
        <p:sp>
          <p:nvSpPr>
            <p:cNvPr id="57405" name="Line 20">
              <a:extLst>
                <a:ext uri="{FF2B5EF4-FFF2-40B4-BE49-F238E27FC236}">
                  <a16:creationId xmlns:a16="http://schemas.microsoft.com/office/drawing/2014/main" id="{E6917FC6-A971-4CC9-91ED-3E0AA475FE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1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406" name="Line 21">
              <a:extLst>
                <a:ext uri="{FF2B5EF4-FFF2-40B4-BE49-F238E27FC236}">
                  <a16:creationId xmlns:a16="http://schemas.microsoft.com/office/drawing/2014/main" id="{03FF599B-CC6A-4DEB-A0AC-F7E60E7266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7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407" name="Line 22">
              <a:extLst>
                <a:ext uri="{FF2B5EF4-FFF2-40B4-BE49-F238E27FC236}">
                  <a16:creationId xmlns:a16="http://schemas.microsoft.com/office/drawing/2014/main" id="{2C6407EC-7107-401B-BDC8-329A69C8E6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3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408" name="Line 23">
              <a:extLst>
                <a:ext uri="{FF2B5EF4-FFF2-40B4-BE49-F238E27FC236}">
                  <a16:creationId xmlns:a16="http://schemas.microsoft.com/office/drawing/2014/main" id="{1C867DF9-DBC0-40FE-AB67-84A1F2E417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9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409" name="Line 24">
              <a:extLst>
                <a:ext uri="{FF2B5EF4-FFF2-40B4-BE49-F238E27FC236}">
                  <a16:creationId xmlns:a16="http://schemas.microsoft.com/office/drawing/2014/main" id="{42C12206-6B8C-4E6B-8690-E16B5FEEA5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5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57410" name="Text Box 25">
              <a:extLst>
                <a:ext uri="{FF2B5EF4-FFF2-40B4-BE49-F238E27FC236}">
                  <a16:creationId xmlns:a16="http://schemas.microsoft.com/office/drawing/2014/main" id="{12C07EC0-1627-4D06-A29E-3D80DA0253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3" y="2486"/>
              <a:ext cx="13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57411" name="Text Box 26">
              <a:extLst>
                <a:ext uri="{FF2B5EF4-FFF2-40B4-BE49-F238E27FC236}">
                  <a16:creationId xmlns:a16="http://schemas.microsoft.com/office/drawing/2014/main" id="{3D910F8F-B01D-47D0-B0A6-51475A754B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7" y="2486"/>
              <a:ext cx="50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q + 1</a:t>
              </a:r>
            </a:p>
          </p:txBody>
        </p:sp>
        <p:sp>
          <p:nvSpPr>
            <p:cNvPr id="57412" name="Text Box 27">
              <a:extLst>
                <a:ext uri="{FF2B5EF4-FFF2-40B4-BE49-F238E27FC236}">
                  <a16:creationId xmlns:a16="http://schemas.microsoft.com/office/drawing/2014/main" id="{02EB4E34-DC31-4107-892F-FDADCB113D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3" y="219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57413" name="Text Box 28">
              <a:extLst>
                <a:ext uri="{FF2B5EF4-FFF2-40B4-BE49-F238E27FC236}">
                  <a16:creationId xmlns:a16="http://schemas.microsoft.com/office/drawing/2014/main" id="{16A38EB4-FD4C-45FF-AD74-4E32C3EC4A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9" y="2678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57414" name="Rectangle 29">
              <a:extLst>
                <a:ext uri="{FF2B5EF4-FFF2-40B4-BE49-F238E27FC236}">
                  <a16:creationId xmlns:a16="http://schemas.microsoft.com/office/drawing/2014/main" id="{110003C3-68C2-40D9-85FE-42B8EFF1F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>
                  <a:sym typeface="Symbol" panose="05050102010706020507" pitchFamily="18" charset="2"/>
                </a:rPr>
                <a:t></a:t>
              </a:r>
              <a:endParaRPr lang="en-US" altLang="en-US" sz="2400" baseline="-25000">
                <a:sym typeface="Symbol" panose="05050102010706020507" pitchFamily="18" charset="2"/>
              </a:endParaRPr>
            </a:p>
          </p:txBody>
        </p:sp>
        <p:sp>
          <p:nvSpPr>
            <p:cNvPr id="57415" name="Rectangle 30">
              <a:extLst>
                <a:ext uri="{FF2B5EF4-FFF2-40B4-BE49-F238E27FC236}">
                  <a16:creationId xmlns:a16="http://schemas.microsoft.com/office/drawing/2014/main" id="{ECEBDD94-4937-456F-A0B7-BC1202421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2400">
                  <a:sym typeface="Symbol" panose="05050102010706020507" pitchFamily="18" charset="2"/>
                </a:rPr>
                <a:t></a:t>
              </a:r>
            </a:p>
          </p:txBody>
        </p:sp>
      </p:grpSp>
      <p:grpSp>
        <p:nvGrpSpPr>
          <p:cNvPr id="57352" name="Group 31">
            <a:extLst>
              <a:ext uri="{FF2B5EF4-FFF2-40B4-BE49-F238E27FC236}">
                <a16:creationId xmlns:a16="http://schemas.microsoft.com/office/drawing/2014/main" id="{F4EB0012-C3C2-4672-83B9-6D874093D4E5}"/>
              </a:ext>
            </a:extLst>
          </p:cNvPr>
          <p:cNvGrpSpPr>
            <a:grpSpLocks/>
          </p:cNvGrpSpPr>
          <p:nvPr/>
        </p:nvGrpSpPr>
        <p:grpSpPr bwMode="auto">
          <a:xfrm>
            <a:off x="5800725" y="939800"/>
            <a:ext cx="3100388" cy="1738313"/>
            <a:chOff x="3305" y="2504"/>
            <a:chExt cx="1953" cy="1095"/>
          </a:xfrm>
        </p:grpSpPr>
        <p:sp>
          <p:nvSpPr>
            <p:cNvPr id="57353" name="Text Box 32">
              <a:extLst>
                <a:ext uri="{FF2B5EF4-FFF2-40B4-BE49-F238E27FC236}">
                  <a16:creationId xmlns:a16="http://schemas.microsoft.com/office/drawing/2014/main" id="{5A8028CE-2D42-4F4D-BDAC-2FB4EE9BC4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1" y="27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7354" name="Text Box 33">
              <a:extLst>
                <a:ext uri="{FF2B5EF4-FFF2-40B4-BE49-F238E27FC236}">
                  <a16:creationId xmlns:a16="http://schemas.microsoft.com/office/drawing/2014/main" id="{AB580FAC-867B-4CDC-AB4B-6F98CAF8A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1" y="27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7355" name="Text Box 34">
              <a:extLst>
                <a:ext uri="{FF2B5EF4-FFF2-40B4-BE49-F238E27FC236}">
                  <a16:creationId xmlns:a16="http://schemas.microsoft.com/office/drawing/2014/main" id="{F049155E-1519-462E-961D-C2B8CEBCB7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1" y="27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7356" name="Text Box 35">
              <a:extLst>
                <a:ext uri="{FF2B5EF4-FFF2-40B4-BE49-F238E27FC236}">
                  <a16:creationId xmlns:a16="http://schemas.microsoft.com/office/drawing/2014/main" id="{B408F92A-75FC-4E88-A365-F0215E3418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1" y="27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57357" name="Text Box 36">
              <a:extLst>
                <a:ext uri="{FF2B5EF4-FFF2-40B4-BE49-F238E27FC236}">
                  <a16:creationId xmlns:a16="http://schemas.microsoft.com/office/drawing/2014/main" id="{815BD285-9EE0-4766-9AC8-17E8C8D713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1" y="27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57358" name="Text Box 37">
              <a:extLst>
                <a:ext uri="{FF2B5EF4-FFF2-40B4-BE49-F238E27FC236}">
                  <a16:creationId xmlns:a16="http://schemas.microsoft.com/office/drawing/2014/main" id="{F868ADFF-BCE9-46BC-B776-D6D0FB8BF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1" y="27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57359" name="Text Box 38">
              <a:extLst>
                <a:ext uri="{FF2B5EF4-FFF2-40B4-BE49-F238E27FC236}">
                  <a16:creationId xmlns:a16="http://schemas.microsoft.com/office/drawing/2014/main" id="{48DB4373-D6AA-469C-A305-17F94F8DEF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1" y="27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57360" name="Text Box 39">
              <a:extLst>
                <a:ext uri="{FF2B5EF4-FFF2-40B4-BE49-F238E27FC236}">
                  <a16:creationId xmlns:a16="http://schemas.microsoft.com/office/drawing/2014/main" id="{55ED3534-89BE-4190-935C-5E73747688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1" y="275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57361" name="Rectangle 40">
              <a:extLst>
                <a:ext uri="{FF2B5EF4-FFF2-40B4-BE49-F238E27FC236}">
                  <a16:creationId xmlns:a16="http://schemas.microsoft.com/office/drawing/2014/main" id="{246890F8-A63B-497B-A689-5A9852403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" y="2915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57362" name="Rectangle 41">
              <a:extLst>
                <a:ext uri="{FF2B5EF4-FFF2-40B4-BE49-F238E27FC236}">
                  <a16:creationId xmlns:a16="http://schemas.microsoft.com/office/drawing/2014/main" id="{91C0A698-27FF-4E4B-B848-EF5615866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6" y="2915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57363" name="Rectangle 42">
              <a:extLst>
                <a:ext uri="{FF2B5EF4-FFF2-40B4-BE49-F238E27FC236}">
                  <a16:creationId xmlns:a16="http://schemas.microsoft.com/office/drawing/2014/main" id="{8B059A05-8B4A-44BF-9685-FE83F3929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6" y="2915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57364" name="Rectangle 43">
              <a:extLst>
                <a:ext uri="{FF2B5EF4-FFF2-40B4-BE49-F238E27FC236}">
                  <a16:creationId xmlns:a16="http://schemas.microsoft.com/office/drawing/2014/main" id="{3B0AEDAD-5F43-45E7-B4F9-925CA07C6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6" y="2915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57365" name="Rectangle 44">
              <a:extLst>
                <a:ext uri="{FF2B5EF4-FFF2-40B4-BE49-F238E27FC236}">
                  <a16:creationId xmlns:a16="http://schemas.microsoft.com/office/drawing/2014/main" id="{025ADE79-C670-4AD3-A2EC-00BB3EA5A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6" y="2915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57366" name="Rectangle 45">
              <a:extLst>
                <a:ext uri="{FF2B5EF4-FFF2-40B4-BE49-F238E27FC236}">
                  <a16:creationId xmlns:a16="http://schemas.microsoft.com/office/drawing/2014/main" id="{E796C871-099F-42D2-B1CD-FCA1AD861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2915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57367" name="Rectangle 46">
              <a:extLst>
                <a:ext uri="{FF2B5EF4-FFF2-40B4-BE49-F238E27FC236}">
                  <a16:creationId xmlns:a16="http://schemas.microsoft.com/office/drawing/2014/main" id="{20E468D4-125E-4D2B-A1A7-1325408A3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6" y="2915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57368" name="Rectangle 47">
              <a:extLst>
                <a:ext uri="{FF2B5EF4-FFF2-40B4-BE49-F238E27FC236}">
                  <a16:creationId xmlns:a16="http://schemas.microsoft.com/office/drawing/2014/main" id="{EBB60529-414B-4E82-943F-1F8099EC1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" y="2915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57369" name="Line 48">
              <a:extLst>
                <a:ext uri="{FF2B5EF4-FFF2-40B4-BE49-F238E27FC236}">
                  <a16:creationId xmlns:a16="http://schemas.microsoft.com/office/drawing/2014/main" id="{DDF724BF-7A5E-4808-837D-4C9DE62636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6" y="2915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0" name="Line 49">
              <a:extLst>
                <a:ext uri="{FF2B5EF4-FFF2-40B4-BE49-F238E27FC236}">
                  <a16:creationId xmlns:a16="http://schemas.microsoft.com/office/drawing/2014/main" id="{3BCE0C45-D8B7-4FC5-ADF7-A357194E64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6" y="3145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1" name="Line 50">
              <a:extLst>
                <a:ext uri="{FF2B5EF4-FFF2-40B4-BE49-F238E27FC236}">
                  <a16:creationId xmlns:a16="http://schemas.microsoft.com/office/drawing/2014/main" id="{D2DFB856-53DA-4312-A10E-370E373D2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6" y="2915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2" name="Line 51">
              <a:extLst>
                <a:ext uri="{FF2B5EF4-FFF2-40B4-BE49-F238E27FC236}">
                  <a16:creationId xmlns:a16="http://schemas.microsoft.com/office/drawing/2014/main" id="{859B8F22-F9F1-4A6E-8D19-3DE2FE33A5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3" name="Line 52">
              <a:extLst>
                <a:ext uri="{FF2B5EF4-FFF2-40B4-BE49-F238E27FC236}">
                  <a16:creationId xmlns:a16="http://schemas.microsoft.com/office/drawing/2014/main" id="{D30DAD30-8AFF-4C13-9F0A-864F07C3E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4" name="Line 53">
              <a:extLst>
                <a:ext uri="{FF2B5EF4-FFF2-40B4-BE49-F238E27FC236}">
                  <a16:creationId xmlns:a16="http://schemas.microsoft.com/office/drawing/2014/main" id="{053153C9-3156-41EF-A4F5-35BBB68EB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5" name="Line 54">
              <a:extLst>
                <a:ext uri="{FF2B5EF4-FFF2-40B4-BE49-F238E27FC236}">
                  <a16:creationId xmlns:a16="http://schemas.microsoft.com/office/drawing/2014/main" id="{FE61FF85-AA08-4CB4-8D3B-68AEF614BB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6" name="Line 55">
              <a:extLst>
                <a:ext uri="{FF2B5EF4-FFF2-40B4-BE49-F238E27FC236}">
                  <a16:creationId xmlns:a16="http://schemas.microsoft.com/office/drawing/2014/main" id="{ADF9E9B9-7526-4D00-A3A7-DACD82D281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7" name="Line 56">
              <a:extLst>
                <a:ext uri="{FF2B5EF4-FFF2-40B4-BE49-F238E27FC236}">
                  <a16:creationId xmlns:a16="http://schemas.microsoft.com/office/drawing/2014/main" id="{2358DB6A-8506-4E72-83E5-37BAD98CC6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8" name="Line 57">
              <a:extLst>
                <a:ext uri="{FF2B5EF4-FFF2-40B4-BE49-F238E27FC236}">
                  <a16:creationId xmlns:a16="http://schemas.microsoft.com/office/drawing/2014/main" id="{7E10CB0A-8AA7-4027-B6EB-EE73E2E75F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9" name="Line 58">
              <a:extLst>
                <a:ext uri="{FF2B5EF4-FFF2-40B4-BE49-F238E27FC236}">
                  <a16:creationId xmlns:a16="http://schemas.microsoft.com/office/drawing/2014/main" id="{FC4A46F9-DFB4-4AE2-883D-B7B1EA31D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6" y="2915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0" name="Line 59">
              <a:extLst>
                <a:ext uri="{FF2B5EF4-FFF2-40B4-BE49-F238E27FC236}">
                  <a16:creationId xmlns:a16="http://schemas.microsoft.com/office/drawing/2014/main" id="{E36F86A5-8021-4782-979B-A4D5FBB917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5" y="2787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1" name="Text Box 60">
              <a:extLst>
                <a:ext uri="{FF2B5EF4-FFF2-40B4-BE49-F238E27FC236}">
                  <a16:creationId xmlns:a16="http://schemas.microsoft.com/office/drawing/2014/main" id="{7EDC4DDA-4794-4205-9329-B032D52C57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2507"/>
              <a:ext cx="2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p</a:t>
              </a:r>
            </a:p>
          </p:txBody>
        </p:sp>
        <p:sp>
          <p:nvSpPr>
            <p:cNvPr id="57382" name="Line 61">
              <a:extLst>
                <a:ext uri="{FF2B5EF4-FFF2-40B4-BE49-F238E27FC236}">
                  <a16:creationId xmlns:a16="http://schemas.microsoft.com/office/drawing/2014/main" id="{3A80ADA0-D5AF-4BF7-A4DB-39BC5352F5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4" y="2784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3" name="Text Box 62">
              <a:extLst>
                <a:ext uri="{FF2B5EF4-FFF2-40B4-BE49-F238E27FC236}">
                  <a16:creationId xmlns:a16="http://schemas.microsoft.com/office/drawing/2014/main" id="{3CCA850A-0BC7-4EB6-9BAA-46C72E1D94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5" y="2504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r</a:t>
              </a:r>
            </a:p>
          </p:txBody>
        </p:sp>
        <p:sp>
          <p:nvSpPr>
            <p:cNvPr id="57384" name="Line 63">
              <a:extLst>
                <a:ext uri="{FF2B5EF4-FFF2-40B4-BE49-F238E27FC236}">
                  <a16:creationId xmlns:a16="http://schemas.microsoft.com/office/drawing/2014/main" id="{06A87F93-99F4-42D9-9165-A09AAA7B96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8" y="2802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5" name="Text Box 64">
              <a:extLst>
                <a:ext uri="{FF2B5EF4-FFF2-40B4-BE49-F238E27FC236}">
                  <a16:creationId xmlns:a16="http://schemas.microsoft.com/office/drawing/2014/main" id="{CC63DA85-7508-40E9-A971-F7353F841A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9" y="2522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q</a:t>
              </a:r>
            </a:p>
          </p:txBody>
        </p:sp>
        <p:sp>
          <p:nvSpPr>
            <p:cNvPr id="57386" name="AutoShape 65">
              <a:extLst>
                <a:ext uri="{FF2B5EF4-FFF2-40B4-BE49-F238E27FC236}">
                  <a16:creationId xmlns:a16="http://schemas.microsoft.com/office/drawing/2014/main" id="{2285F527-6FD3-4E0C-A71D-1637C53FE154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727" y="2798"/>
              <a:ext cx="106" cy="949"/>
            </a:xfrm>
            <a:prstGeom prst="leftBrace">
              <a:avLst>
                <a:gd name="adj1" fmla="val 7460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87" name="AutoShape 66">
              <a:extLst>
                <a:ext uri="{FF2B5EF4-FFF2-40B4-BE49-F238E27FC236}">
                  <a16:creationId xmlns:a16="http://schemas.microsoft.com/office/drawing/2014/main" id="{9BD5E81E-0DE3-43D6-9C91-FC898B3F4997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4690" y="2798"/>
              <a:ext cx="106" cy="949"/>
            </a:xfrm>
            <a:prstGeom prst="leftBrace">
              <a:avLst>
                <a:gd name="adj1" fmla="val 7460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88" name="Text Box 67">
              <a:extLst>
                <a:ext uri="{FF2B5EF4-FFF2-40B4-BE49-F238E27FC236}">
                  <a16:creationId xmlns:a16="http://schemas.microsoft.com/office/drawing/2014/main" id="{2E00EA01-3AC7-49F5-982E-B8E70D2AB8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8" y="3349"/>
              <a:ext cx="2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n</a:t>
              </a:r>
              <a:r>
                <a:rPr lang="en-US" altLang="en-US" baseline="-25000">
                  <a:solidFill>
                    <a:srgbClr val="CC0000"/>
                  </a:solidFill>
                  <a:latin typeface="Comic Sans MS" panose="030F0702030302020204" pitchFamily="66" charset="0"/>
                </a:rPr>
                <a:t>1</a:t>
              </a:r>
              <a:endParaRPr lang="en-US" altLang="en-US">
                <a:solidFill>
                  <a:srgbClr val="CC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7389" name="Text Box 68">
              <a:extLst>
                <a:ext uri="{FF2B5EF4-FFF2-40B4-BE49-F238E27FC236}">
                  <a16:creationId xmlns:a16="http://schemas.microsoft.com/office/drawing/2014/main" id="{7D4027C0-2CBF-4025-A064-79206874B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7" y="3338"/>
              <a:ext cx="2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</a:rPr>
                <a:t>n</a:t>
              </a:r>
              <a:r>
                <a:rPr lang="en-US" altLang="en-US" baseline="-25000">
                  <a:solidFill>
                    <a:srgbClr val="CC0000"/>
                  </a:solidFill>
                  <a:latin typeface="Comic Sans MS" panose="030F0702030302020204" pitchFamily="66" charset="0"/>
                </a:rPr>
                <a:t>2</a:t>
              </a:r>
              <a:endParaRPr lang="en-US" altLang="en-US">
                <a:solidFill>
                  <a:srgbClr val="CC0000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2">
            <a:extLst>
              <a:ext uri="{FF2B5EF4-FFF2-40B4-BE49-F238E27FC236}">
                <a16:creationId xmlns:a16="http://schemas.microsoft.com/office/drawing/2014/main" id="{83BA3866-C8EE-46DA-A5E7-A30EF857A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Running Time of Merge</a:t>
            </a:r>
            <a:br>
              <a:rPr lang="en-US" altLang="en-US" sz="2800"/>
            </a:br>
            <a:r>
              <a:rPr lang="en-US" altLang="en-US" sz="2800"/>
              <a:t>(assume last </a:t>
            </a:r>
            <a:r>
              <a:rPr lang="en-US" altLang="en-US" sz="2800" b="1"/>
              <a:t>for</a:t>
            </a:r>
            <a:r>
              <a:rPr lang="en-US" altLang="en-US" sz="2800"/>
              <a:t> loop)</a:t>
            </a:r>
          </a:p>
        </p:txBody>
      </p:sp>
      <p:sp>
        <p:nvSpPr>
          <p:cNvPr id="58374" name="Rectangle 3">
            <a:extLst>
              <a:ext uri="{FF2B5EF4-FFF2-40B4-BE49-F238E27FC236}">
                <a16:creationId xmlns:a16="http://schemas.microsoft.com/office/drawing/2014/main" id="{EF22DBB0-55BC-4A46-96FF-93223654F2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9125" y="1365250"/>
            <a:ext cx="8020050" cy="379253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/>
              <a:t>Initialization (copying into temporary arrays):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(n</a:t>
            </a:r>
            <a:r>
              <a:rPr lang="en-US" altLang="en-US" baseline="-25000"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 + n</a:t>
            </a:r>
            <a:r>
              <a:rPr lang="en-US" altLang="en-US" baseline="-2500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) = (n)</a:t>
            </a:r>
            <a:r>
              <a:rPr lang="en-US" altLang="en-US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>
                <a:sym typeface="Symbol" panose="05050102010706020507" pitchFamily="18" charset="2"/>
              </a:rPr>
              <a:t>Adding the elements to the final array:</a:t>
            </a:r>
            <a:endParaRPr lang="en-US" altLang="en-US"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 - n</a:t>
            </a:r>
            <a:r>
              <a:rPr lang="en-US" altLang="en-US">
                <a:sym typeface="Symbol" panose="05050102010706020507" pitchFamily="18" charset="2"/>
              </a:rPr>
              <a:t> iterations, each taking constant time  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(n)</a:t>
            </a:r>
            <a:endParaRPr lang="en-US" altLang="en-US"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>
                <a:sym typeface="Symbol" panose="05050102010706020507" pitchFamily="18" charset="2"/>
              </a:rPr>
              <a:t>Total time for Merge: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(n)</a:t>
            </a:r>
          </a:p>
        </p:txBody>
      </p:sp>
      <p:sp>
        <p:nvSpPr>
          <p:cNvPr id="58372" name="Slide Number Placeholder 5">
            <a:extLst>
              <a:ext uri="{FF2B5EF4-FFF2-40B4-BE49-F238E27FC236}">
                <a16:creationId xmlns:a16="http://schemas.microsoft.com/office/drawing/2014/main" id="{6FFE8B99-B9BC-4BD3-AF58-2632DF69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BD2C3EF-C4D6-40F3-8F20-9749454BEAE2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34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pic>
        <p:nvPicPr>
          <p:cNvPr id="58375" name="Picture 4">
            <a:extLst>
              <a:ext uri="{FF2B5EF4-FFF2-40B4-BE49-F238E27FC236}">
                <a16:creationId xmlns:a16="http://schemas.microsoft.com/office/drawing/2014/main" id="{CA8F2B34-02A4-42E2-86F1-DCFEEFD7B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3" t="7625" r="8281" b="5881"/>
          <a:stretch>
            <a:fillRect/>
          </a:stretch>
        </p:blipFill>
        <p:spPr bwMode="auto">
          <a:xfrm>
            <a:off x="2593975" y="4238625"/>
            <a:ext cx="5718175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3">
            <a:extLst>
              <a:ext uri="{FF2B5EF4-FFF2-40B4-BE49-F238E27FC236}">
                <a16:creationId xmlns:a16="http://schemas.microsoft.com/office/drawing/2014/main" id="{4C3B7DB9-39C0-4FBB-ACE3-F4FE8CE8F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650287" cy="906462"/>
          </a:xfrm>
        </p:spPr>
        <p:txBody>
          <a:bodyPr/>
          <a:lstStyle/>
          <a:p>
            <a:pPr eaLnBrk="1" hangingPunct="1"/>
            <a:r>
              <a:rPr lang="en-US" altLang="en-US" sz="2800"/>
              <a:t>Analyzing Divide-and Conquer Algorithms</a:t>
            </a:r>
          </a:p>
        </p:txBody>
      </p:sp>
      <p:sp>
        <p:nvSpPr>
          <p:cNvPr id="59399" name="Rectangle 4">
            <a:extLst>
              <a:ext uri="{FF2B5EF4-FFF2-40B4-BE49-F238E27FC236}">
                <a16:creationId xmlns:a16="http://schemas.microsoft.com/office/drawing/2014/main" id="{C9FDDA74-C71C-4305-9A16-B8E93FF941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838" y="1095375"/>
            <a:ext cx="8113712" cy="5610225"/>
          </a:xfrm>
        </p:spPr>
        <p:txBody>
          <a:bodyPr/>
          <a:lstStyle/>
          <a:p>
            <a:pPr eaLnBrk="1" hangingPunct="1"/>
            <a:r>
              <a:rPr lang="en-US" altLang="en-US"/>
              <a:t>The recurrence is based on the three steps of the paradigm:</a:t>
            </a:r>
          </a:p>
          <a:p>
            <a:pPr lvl="1" eaLnBrk="1" hangingPunct="1"/>
            <a:r>
              <a:rPr lang="en-US" altLang="en-US">
                <a:latin typeface="Comic Sans MS" panose="030F0702030302020204" pitchFamily="66" charset="0"/>
              </a:rPr>
              <a:t>T(n)</a:t>
            </a:r>
            <a:r>
              <a:rPr lang="en-US" altLang="en-US"/>
              <a:t> – running time on a problem of size </a:t>
            </a:r>
            <a:r>
              <a:rPr lang="en-US" altLang="en-US">
                <a:latin typeface="Comic Sans MS" panose="030F0702030302020204" pitchFamily="66" charset="0"/>
              </a:rPr>
              <a:t>n</a:t>
            </a:r>
          </a:p>
          <a:p>
            <a:pPr lvl="1" eaLnBrk="1" hangingPunct="1"/>
            <a:r>
              <a:rPr lang="en-US" altLang="en-US" b="1">
                <a:sym typeface="Symbol" panose="05050102010706020507" pitchFamily="18" charset="2"/>
              </a:rPr>
              <a:t>Divide</a:t>
            </a:r>
            <a:r>
              <a:rPr lang="en-US" altLang="en-US">
                <a:sym typeface="Symbol" panose="05050102010706020507" pitchFamily="18" charset="2"/>
              </a:rPr>
              <a:t> the problem into </a:t>
            </a:r>
            <a:r>
              <a:rPr lang="en-US" altLang="en-US" b="1"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US" altLang="en-US">
                <a:sym typeface="Symbol" panose="05050102010706020507" pitchFamily="18" charset="2"/>
              </a:rPr>
              <a:t> subproblems, each of size </a:t>
            </a:r>
            <a:r>
              <a:rPr lang="en-US" altLang="en-US" b="1">
                <a:latin typeface="Comic Sans MS" panose="030F0702030302020204" pitchFamily="66" charset="0"/>
                <a:sym typeface="Symbol" panose="05050102010706020507" pitchFamily="18" charset="2"/>
              </a:rPr>
              <a:t>n/b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: </a:t>
            </a:r>
            <a:r>
              <a:rPr lang="en-US" altLang="en-US">
                <a:sym typeface="Symbol" panose="05050102010706020507" pitchFamily="18" charset="2"/>
              </a:rPr>
              <a:t>takes </a:t>
            </a:r>
            <a:r>
              <a:rPr lang="en-US" altLang="en-US">
                <a:solidFill>
                  <a:srgbClr val="990033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D(n)</a:t>
            </a:r>
            <a:endParaRPr lang="en-US" altLang="en-US">
              <a:solidFill>
                <a:srgbClr val="990033"/>
              </a:solidFill>
              <a:sym typeface="Symbol" panose="05050102010706020507" pitchFamily="18" charset="2"/>
            </a:endParaRPr>
          </a:p>
          <a:p>
            <a:pPr lvl="1" eaLnBrk="1" hangingPunct="1"/>
            <a:r>
              <a:rPr lang="en-US" altLang="en-US" b="1">
                <a:sym typeface="Symbol" panose="05050102010706020507" pitchFamily="18" charset="2"/>
              </a:rPr>
              <a:t>Conquer</a:t>
            </a:r>
            <a:r>
              <a:rPr lang="en-US" altLang="en-US">
                <a:sym typeface="Symbol" panose="05050102010706020507" pitchFamily="18" charset="2"/>
              </a:rPr>
              <a:t> (solve) the subproblems </a:t>
            </a:r>
            <a:r>
              <a:rPr lang="en-US" altLang="en-US">
                <a:solidFill>
                  <a:srgbClr val="990033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aT(n/b)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</a:p>
          <a:p>
            <a:pPr lvl="1" eaLnBrk="1" hangingPunct="1"/>
            <a:r>
              <a:rPr lang="en-US" altLang="en-US" b="1">
                <a:sym typeface="Symbol" panose="05050102010706020507" pitchFamily="18" charset="2"/>
              </a:rPr>
              <a:t>Combine</a:t>
            </a:r>
            <a:r>
              <a:rPr lang="en-US" altLang="en-US">
                <a:sym typeface="Symbol" panose="05050102010706020507" pitchFamily="18" charset="2"/>
              </a:rPr>
              <a:t> the solutions </a:t>
            </a:r>
            <a:r>
              <a:rPr lang="en-US" altLang="en-US">
                <a:solidFill>
                  <a:srgbClr val="990033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C(n)</a:t>
            </a:r>
          </a:p>
          <a:p>
            <a:pPr lvl="1" eaLnBrk="1" hangingPunct="1"/>
            <a:endParaRPr lang="en-US" altLang="en-US">
              <a:solidFill>
                <a:srgbClr val="990033"/>
              </a:solidFill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ym typeface="Symbol" panose="05050102010706020507" pitchFamily="18" charset="2"/>
              </a:rPr>
              <a:t>			 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(1)				</a:t>
            </a:r>
            <a:r>
              <a:rPr lang="en-US" altLang="en-US">
                <a:sym typeface="Symbol" panose="05050102010706020507" pitchFamily="18" charset="2"/>
              </a:rPr>
              <a:t>if </a:t>
            </a:r>
            <a:r>
              <a:rPr lang="en-US" altLang="en-US">
                <a:latin typeface="Comic Sans MS" panose="030F0702030302020204" pitchFamily="66" charset="0"/>
              </a:rPr>
              <a:t>n </a:t>
            </a:r>
            <a:r>
              <a:rPr lang="en-US" altLang="en-US">
                <a:latin typeface="Comic Sans MS" panose="030F0702030302020204" pitchFamily="66" charset="0"/>
                <a:cs typeface="Arial" panose="020B0604020202020204" pitchFamily="34" charset="0"/>
              </a:rPr>
              <a:t>≤ c</a:t>
            </a:r>
            <a:r>
              <a:rPr lang="en-US" altLang="en-US">
                <a:sym typeface="Symbol" panose="05050102010706020507" pitchFamily="18" charset="2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ym typeface="Symbol" panose="05050102010706020507" pitchFamily="18" charset="2"/>
              </a:rPr>
              <a:t>      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T(n) = 	 aT(n/b) + D(n) + C(n)</a:t>
            </a:r>
            <a:r>
              <a:rPr lang="en-US" altLang="en-US">
                <a:sym typeface="Symbol" panose="05050102010706020507" pitchFamily="18" charset="2"/>
              </a:rPr>
              <a:t>	otherwise</a:t>
            </a:r>
          </a:p>
        </p:txBody>
      </p:sp>
      <p:sp>
        <p:nvSpPr>
          <p:cNvPr id="59396" name="Slide Number Placeholder 5">
            <a:extLst>
              <a:ext uri="{FF2B5EF4-FFF2-40B4-BE49-F238E27FC236}">
                <a16:creationId xmlns:a16="http://schemas.microsoft.com/office/drawing/2014/main" id="{D101D7A4-7DF4-48BD-B93B-06C55A43F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7FB9DEF-8135-4979-9385-6717466222D2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35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59397" name="Rectangle 2">
            <a:extLst>
              <a:ext uri="{FF2B5EF4-FFF2-40B4-BE49-F238E27FC236}">
                <a16:creationId xmlns:a16="http://schemas.microsoft.com/office/drawing/2014/main" id="{A5B7C05D-8F37-4475-8959-B1722569A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324600"/>
            <a:ext cx="2209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84069" name="AutoShape 5">
            <a:extLst>
              <a:ext uri="{FF2B5EF4-FFF2-40B4-BE49-F238E27FC236}">
                <a16:creationId xmlns:a16="http://schemas.microsoft.com/office/drawing/2014/main" id="{1A4F7873-E95D-410B-A9BF-A941C452F978}"/>
              </a:ext>
            </a:extLst>
          </p:cNvPr>
          <p:cNvSpPr>
            <a:spLocks/>
          </p:cNvSpPr>
          <p:nvPr/>
        </p:nvSpPr>
        <p:spPr bwMode="auto">
          <a:xfrm>
            <a:off x="2100263" y="4703763"/>
            <a:ext cx="198437" cy="1011237"/>
          </a:xfrm>
          <a:prstGeom prst="leftBrace">
            <a:avLst>
              <a:gd name="adj1" fmla="val 424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>
            <a:extLst>
              <a:ext uri="{FF2B5EF4-FFF2-40B4-BE49-F238E27FC236}">
                <a16:creationId xmlns:a16="http://schemas.microsoft.com/office/drawing/2014/main" id="{A31B6D83-3FD9-4321-8F3E-CB18F6216F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MERGE-SORT Running Time</a:t>
            </a:r>
          </a:p>
        </p:txBody>
      </p:sp>
      <p:sp>
        <p:nvSpPr>
          <p:cNvPr id="60422" name="Rectangle 3">
            <a:extLst>
              <a:ext uri="{FF2B5EF4-FFF2-40B4-BE49-F238E27FC236}">
                <a16:creationId xmlns:a16="http://schemas.microsoft.com/office/drawing/2014/main" id="{7378FABC-C13E-4793-8116-7B1100CE2B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7840663" cy="4521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/>
              <a:t>Divide: </a:t>
            </a:r>
          </a:p>
          <a:p>
            <a:pPr lvl="1" eaLnBrk="1" hangingPunct="1"/>
            <a:r>
              <a:rPr lang="en-US" altLang="en-US"/>
              <a:t>compute </a:t>
            </a:r>
            <a:r>
              <a:rPr lang="en-US" altLang="en-US">
                <a:latin typeface="Comic Sans MS" panose="030F0702030302020204" pitchFamily="66" charset="0"/>
              </a:rPr>
              <a:t>q</a:t>
            </a:r>
            <a:r>
              <a:rPr lang="en-US" altLang="en-US" i="1"/>
              <a:t> </a:t>
            </a:r>
            <a:r>
              <a:rPr lang="en-US" altLang="en-US"/>
              <a:t>as the average of </a:t>
            </a:r>
            <a:r>
              <a:rPr lang="en-US" altLang="en-US">
                <a:latin typeface="Comic Sans MS" panose="030F0702030302020204" pitchFamily="66" charset="0"/>
              </a:rPr>
              <a:t>p</a:t>
            </a:r>
            <a:r>
              <a:rPr lang="en-US" altLang="en-US" i="1"/>
              <a:t> </a:t>
            </a:r>
            <a:r>
              <a:rPr lang="en-US" altLang="en-US"/>
              <a:t>and </a:t>
            </a:r>
            <a:r>
              <a:rPr lang="en-US" altLang="en-US">
                <a:latin typeface="Comic Sans MS" panose="030F0702030302020204" pitchFamily="66" charset="0"/>
              </a:rPr>
              <a:t>r:</a:t>
            </a:r>
            <a:r>
              <a:rPr lang="en-US" altLang="en-US" i="1"/>
              <a:t> </a:t>
            </a:r>
            <a:r>
              <a:rPr lang="en-US" altLang="en-US">
                <a:latin typeface="Comic Sans MS" panose="030F0702030302020204" pitchFamily="66" charset="0"/>
              </a:rPr>
              <a:t>D(n) = 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(1)</a:t>
            </a:r>
            <a:endParaRPr lang="en-US" altLang="en-US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en-US" b="1"/>
              <a:t>Conquer: </a:t>
            </a:r>
          </a:p>
          <a:p>
            <a:pPr lvl="1" eaLnBrk="1" hangingPunct="1"/>
            <a:r>
              <a:rPr lang="en-US" altLang="en-US"/>
              <a:t>recursively solve 2 subproblems, each of size </a:t>
            </a:r>
            <a:r>
              <a:rPr lang="en-US" altLang="en-US">
                <a:latin typeface="Comic Sans MS" panose="030F0702030302020204" pitchFamily="66" charset="0"/>
              </a:rPr>
              <a:t>n/2 </a:t>
            </a:r>
            <a:r>
              <a:rPr lang="en-US" altLang="en-US" sz="2800">
                <a:sym typeface="Symbol" panose="05050102010706020507" pitchFamily="18" charset="2"/>
              </a:rPr>
              <a:t> </a:t>
            </a:r>
            <a:r>
              <a:rPr lang="en-US" altLang="en-US">
                <a:latin typeface="Comic Sans MS" panose="030F0702030302020204" pitchFamily="66" charset="0"/>
              </a:rPr>
              <a:t>2T (n/2)</a:t>
            </a:r>
          </a:p>
          <a:p>
            <a:pPr eaLnBrk="1" hangingPunct="1"/>
            <a:r>
              <a:rPr lang="en-US" altLang="en-US" b="1"/>
              <a:t>Combine: </a:t>
            </a:r>
          </a:p>
          <a:p>
            <a:pPr lvl="1" eaLnBrk="1" hangingPunct="1"/>
            <a:r>
              <a:rPr lang="en-US" altLang="en-US"/>
              <a:t>MERGE on an </a:t>
            </a:r>
            <a:r>
              <a:rPr lang="en-US" altLang="en-US">
                <a:latin typeface="Comic Sans MS" panose="030F0702030302020204" pitchFamily="66" charset="0"/>
              </a:rPr>
              <a:t>n</a:t>
            </a:r>
            <a:r>
              <a:rPr lang="en-US" altLang="en-US"/>
              <a:t>-element subarray takes 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</a:t>
            </a:r>
            <a:r>
              <a:rPr lang="en-US" altLang="en-US">
                <a:latin typeface="Comic Sans MS" panose="030F0702030302020204" pitchFamily="66" charset="0"/>
              </a:rPr>
              <a:t>(n)</a:t>
            </a:r>
            <a:r>
              <a:rPr lang="en-US" altLang="en-US"/>
              <a:t> time </a:t>
            </a:r>
            <a:r>
              <a:rPr lang="en-US" altLang="en-US" sz="2800">
                <a:sym typeface="Symbol" panose="05050102010706020507" pitchFamily="18" charset="2"/>
              </a:rPr>
              <a:t> </a:t>
            </a:r>
            <a:r>
              <a:rPr lang="en-US" altLang="en-US">
                <a:latin typeface="Comic Sans MS" panose="030F0702030302020204" pitchFamily="66" charset="0"/>
              </a:rPr>
              <a:t>C(n) = 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</a:t>
            </a:r>
            <a:r>
              <a:rPr lang="en-US" altLang="en-US">
                <a:latin typeface="Comic Sans MS" panose="030F0702030302020204" pitchFamily="66" charset="0"/>
              </a:rPr>
              <a:t>(n)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ym typeface="Symbol" panose="05050102010706020507" pitchFamily="18" charset="2"/>
              </a:rPr>
              <a:t>	 		 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(1)			</a:t>
            </a:r>
            <a:r>
              <a:rPr lang="en-US" altLang="en-US">
                <a:sym typeface="Symbol" panose="05050102010706020507" pitchFamily="18" charset="2"/>
              </a:rPr>
              <a:t>if </a:t>
            </a:r>
            <a:r>
              <a:rPr lang="en-US" altLang="en-US">
                <a:latin typeface="Comic Sans MS" panose="030F0702030302020204" pitchFamily="66" charset="0"/>
              </a:rPr>
              <a:t>n </a:t>
            </a:r>
            <a:r>
              <a:rPr lang="en-US" altLang="en-US">
                <a:latin typeface="Comic Sans MS" panose="030F0702030302020204" pitchFamily="66" charset="0"/>
                <a:cs typeface="Arial" panose="020B0604020202020204" pitchFamily="34" charset="0"/>
              </a:rPr>
              <a:t>=1</a:t>
            </a:r>
            <a:r>
              <a:rPr lang="en-US" altLang="en-US">
                <a:sym typeface="Symbol" panose="05050102010706020507" pitchFamily="18" charset="2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ym typeface="Symbol" panose="05050102010706020507" pitchFamily="18" charset="2"/>
              </a:rPr>
              <a:t>      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T(n) = 	 2T(n/2) + </a:t>
            </a:r>
            <a:r>
              <a:rPr lang="en-US" altLang="en-US">
                <a:latin typeface="Comic Sans MS" panose="030F0702030302020204" pitchFamily="66" charset="0"/>
              </a:rPr>
              <a:t>(n)</a:t>
            </a:r>
            <a:r>
              <a:rPr lang="en-US" altLang="en-US">
                <a:sym typeface="Symbol" panose="05050102010706020507" pitchFamily="18" charset="2"/>
              </a:rPr>
              <a:t> 	if 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n &gt; 1</a:t>
            </a: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60420" name="Slide Number Placeholder 5">
            <a:extLst>
              <a:ext uri="{FF2B5EF4-FFF2-40B4-BE49-F238E27FC236}">
                <a16:creationId xmlns:a16="http://schemas.microsoft.com/office/drawing/2014/main" id="{2789DC07-C871-4A43-8E18-47925189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3050143-F887-44B2-A777-CB360FFAC757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86116" name="AutoShape 4">
            <a:extLst>
              <a:ext uri="{FF2B5EF4-FFF2-40B4-BE49-F238E27FC236}">
                <a16:creationId xmlns:a16="http://schemas.microsoft.com/office/drawing/2014/main" id="{438081E9-9DF0-4C22-AB1C-44E4E1D656FC}"/>
              </a:ext>
            </a:extLst>
          </p:cNvPr>
          <p:cNvSpPr>
            <a:spLocks/>
          </p:cNvSpPr>
          <p:nvPr/>
        </p:nvSpPr>
        <p:spPr bwMode="auto">
          <a:xfrm>
            <a:off x="2176463" y="4913313"/>
            <a:ext cx="120650" cy="976312"/>
          </a:xfrm>
          <a:prstGeom prst="leftBrace">
            <a:avLst>
              <a:gd name="adj1" fmla="val 6743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1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2">
            <a:extLst>
              <a:ext uri="{FF2B5EF4-FFF2-40B4-BE49-F238E27FC236}">
                <a16:creationId xmlns:a16="http://schemas.microsoft.com/office/drawing/2014/main" id="{A5DEF5AA-78E2-43C4-81A8-788F6441E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Solve the Recurrence</a:t>
            </a:r>
          </a:p>
        </p:txBody>
      </p:sp>
      <p:sp>
        <p:nvSpPr>
          <p:cNvPr id="988163" name="Rectangle 3">
            <a:extLst>
              <a:ext uri="{FF2B5EF4-FFF2-40B4-BE49-F238E27FC236}">
                <a16:creationId xmlns:a16="http://schemas.microsoft.com/office/drawing/2014/main" id="{AF07D038-42BD-4D0A-818B-14109F1CBF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838" y="1314450"/>
            <a:ext cx="8229600" cy="50768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  <a:r>
              <a:rPr lang="en-US" altLang="en-US">
                <a:latin typeface="Comic Sans MS" panose="030F0702030302020204" pitchFamily="66" charset="0"/>
              </a:rPr>
              <a:t>T(n) = 	c			if n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mic Sans MS" panose="030F0702030302020204" pitchFamily="66" charset="0"/>
              </a:rPr>
              <a:t>				2T(n/2) + cn	if n &gt; 1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		</a:t>
            </a:r>
            <a:r>
              <a:rPr lang="en-US" altLang="en-US">
                <a:latin typeface="Comic Sans MS" panose="030F0702030302020204" pitchFamily="66" charset="0"/>
              </a:rPr>
              <a:t>Use Master</a:t>
            </a:r>
            <a:r>
              <a:rPr lang="en-US" altLang="en-US"/>
              <a:t>’</a:t>
            </a:r>
            <a:r>
              <a:rPr lang="en-US" altLang="en-US">
                <a:latin typeface="Comic Sans MS" panose="030F0702030302020204" pitchFamily="66" charset="0"/>
              </a:rPr>
              <a:t>s Theorem: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		Compare </a:t>
            </a:r>
            <a:r>
              <a:rPr lang="en-US" altLang="en-US">
                <a:latin typeface="Comic Sans MS" panose="030F0702030302020204" pitchFamily="66" charset="0"/>
              </a:rPr>
              <a:t>n </a:t>
            </a:r>
            <a:r>
              <a:rPr lang="en-US" altLang="en-US"/>
              <a:t>with </a:t>
            </a:r>
            <a:r>
              <a:rPr lang="en-US" altLang="en-US">
                <a:latin typeface="Comic Sans MS" panose="030F0702030302020204" pitchFamily="66" charset="0"/>
              </a:rPr>
              <a:t>f(n) = cn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		Case 2: </a:t>
            </a:r>
            <a:r>
              <a:rPr lang="en-US" altLang="en-US">
                <a:latin typeface="Comic Sans MS" panose="030F0702030302020204" pitchFamily="66" charset="0"/>
              </a:rPr>
              <a:t>T(n) = </a:t>
            </a:r>
            <a:r>
              <a:rPr lang="el-GR" altLang="en-US">
                <a:latin typeface="Comic Sans MS" panose="030F0702030302020204" pitchFamily="66" charset="0"/>
                <a:cs typeface="Arial" panose="020B0604020202020204" pitchFamily="34" charset="0"/>
              </a:rPr>
              <a:t>Θ</a:t>
            </a:r>
            <a:r>
              <a:rPr lang="en-US" altLang="en-US">
                <a:latin typeface="Comic Sans MS" panose="030F0702030302020204" pitchFamily="66" charset="0"/>
                <a:cs typeface="Arial" panose="020B0604020202020204" pitchFamily="34" charset="0"/>
              </a:rPr>
              <a:t>(nlgn)</a:t>
            </a:r>
            <a:endParaRPr lang="el-GR" altLang="en-US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1444" name="Slide Number Placeholder 5">
            <a:extLst>
              <a:ext uri="{FF2B5EF4-FFF2-40B4-BE49-F238E27FC236}">
                <a16:creationId xmlns:a16="http://schemas.microsoft.com/office/drawing/2014/main" id="{1725300D-7666-430D-93AE-D11B315B5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3D178DC-3B8C-47C8-AAE1-31EE2A453134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37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61447" name="AutoShape 4">
            <a:extLst>
              <a:ext uri="{FF2B5EF4-FFF2-40B4-BE49-F238E27FC236}">
                <a16:creationId xmlns:a16="http://schemas.microsoft.com/office/drawing/2014/main" id="{45D211B3-1661-4104-B017-84B904C98946}"/>
              </a:ext>
            </a:extLst>
          </p:cNvPr>
          <p:cNvSpPr>
            <a:spLocks/>
          </p:cNvSpPr>
          <p:nvPr/>
        </p:nvSpPr>
        <p:spPr bwMode="auto">
          <a:xfrm>
            <a:off x="2573338" y="1281113"/>
            <a:ext cx="200025" cy="941387"/>
          </a:xfrm>
          <a:prstGeom prst="leftBrace">
            <a:avLst>
              <a:gd name="adj1" fmla="val 3922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>
            <a:extLst>
              <a:ext uri="{FF2B5EF4-FFF2-40B4-BE49-F238E27FC236}">
                <a16:creationId xmlns:a16="http://schemas.microsoft.com/office/drawing/2014/main" id="{482FB013-D351-46F1-BA05-09F4EBBF4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Analyzing merge sort</a:t>
            </a:r>
          </a:p>
        </p:txBody>
      </p:sp>
      <p:sp>
        <p:nvSpPr>
          <p:cNvPr id="25606" name="Rectangle 3">
            <a:extLst>
              <a:ext uri="{FF2B5EF4-FFF2-40B4-BE49-F238E27FC236}">
                <a16:creationId xmlns:a16="http://schemas.microsoft.com/office/drawing/2014/main" id="{29E70ADB-0885-4DB5-813E-2B8411F11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50" y="1411288"/>
            <a:ext cx="8134350" cy="1336675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  <a:tabLst>
                <a:tab pos="685800" algn="l"/>
              </a:tabLst>
            </a:pPr>
            <a:r>
              <a:rPr lang="en-US" altLang="en-US" sz="2000" dirty="0"/>
              <a:t>cost of sorting N items using merge sort = 	cost of sorting left half (N/2 items) + cost of sorting right half (N/2 items) + cost of merging (N items)</a:t>
            </a:r>
          </a:p>
          <a:p>
            <a:pPr eaLnBrk="1" hangingPunct="1">
              <a:spcBef>
                <a:spcPct val="0"/>
              </a:spcBef>
              <a:tabLst>
                <a:tab pos="685800" algn="l"/>
              </a:tabLst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tabLst>
                <a:tab pos="685800" algn="l"/>
              </a:tabLst>
            </a:pPr>
            <a:r>
              <a:rPr lang="en-US" altLang="en-US" sz="2000" dirty="0"/>
              <a:t>more concisely:  Cost(N) = 2Cost(N/2) + C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N + C</a:t>
            </a:r>
            <a:r>
              <a:rPr lang="en-US" altLang="en-US" sz="2000" baseline="-25000" dirty="0"/>
              <a:t>2</a:t>
            </a:r>
          </a:p>
        </p:txBody>
      </p:sp>
      <p:sp>
        <p:nvSpPr>
          <p:cNvPr id="1033220" name="Rectangle 4">
            <a:extLst>
              <a:ext uri="{FF2B5EF4-FFF2-40B4-BE49-F238E27FC236}">
                <a16:creationId xmlns:a16="http://schemas.microsoft.com/office/drawing/2014/main" id="{B7A41C8D-58DC-4875-918C-F19D25E7B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3000375"/>
            <a:ext cx="8288337" cy="35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094" tIns="43547" rIns="87094" bIns="43547"/>
          <a:lstStyle>
            <a:lvl1pPr marL="342900" indent="-342900" defTabSz="1379538" eaLnBrk="0" hangingPunct="0">
              <a:tabLst>
                <a:tab pos="798513" algn="l"/>
                <a:tab pos="503713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1379538" eaLnBrk="0" hangingPunct="0">
              <a:tabLst>
                <a:tab pos="798513" algn="l"/>
                <a:tab pos="503713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1379538" eaLnBrk="0" hangingPunct="0">
              <a:tabLst>
                <a:tab pos="798513" algn="l"/>
                <a:tab pos="503713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1379538" eaLnBrk="0" hangingPunct="0">
              <a:tabLst>
                <a:tab pos="798513" algn="l"/>
                <a:tab pos="503713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1379538" eaLnBrk="0" hangingPunct="0">
              <a:tabLst>
                <a:tab pos="798513" algn="l"/>
                <a:tab pos="503713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1379538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tabLst>
                <a:tab pos="798513" algn="l"/>
                <a:tab pos="503713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1379538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tabLst>
                <a:tab pos="798513" algn="l"/>
                <a:tab pos="503713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1379538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tabLst>
                <a:tab pos="798513" algn="l"/>
                <a:tab pos="503713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1379538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tabLst>
                <a:tab pos="798513" algn="l"/>
                <a:tab pos="503713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/>
              <a:t>Cost(N) = 2Cost(N/2) + C</a:t>
            </a:r>
            <a:r>
              <a:rPr lang="en-US" altLang="en-US" baseline="-25000"/>
              <a:t>1</a:t>
            </a:r>
            <a:r>
              <a:rPr lang="en-US" altLang="en-US"/>
              <a:t>*N + C</a:t>
            </a:r>
            <a:r>
              <a:rPr lang="en-US" altLang="en-US" baseline="-25000"/>
              <a:t>2</a:t>
            </a:r>
            <a:r>
              <a:rPr lang="en-US" altLang="en-US"/>
              <a:t>	can unwind Cost(N/2)</a:t>
            </a:r>
          </a:p>
          <a:p>
            <a:pPr algn="l" eaLnBrk="1" hangingPunct="1">
              <a:spcBef>
                <a:spcPct val="0"/>
              </a:spcBef>
              <a:buClr>
                <a:schemeClr val="bg2"/>
              </a:buClr>
              <a:buSzPct val="75000"/>
            </a:pPr>
            <a:r>
              <a:rPr lang="en-US" altLang="en-US"/>
              <a:t>		= 2( 2Cost(N/4) + C</a:t>
            </a:r>
            <a:r>
              <a:rPr lang="en-US" altLang="en-US" baseline="-25000"/>
              <a:t>1</a:t>
            </a:r>
            <a:r>
              <a:rPr lang="en-US" altLang="en-US"/>
              <a:t>N/2 + C</a:t>
            </a:r>
            <a:r>
              <a:rPr lang="en-US" altLang="en-US" baseline="-25000"/>
              <a:t>2</a:t>
            </a:r>
            <a:r>
              <a:rPr lang="en-US" altLang="en-US"/>
              <a:t>) + C</a:t>
            </a:r>
            <a:r>
              <a:rPr lang="en-US" altLang="en-US" baseline="-25000"/>
              <a:t>1</a:t>
            </a:r>
            <a:r>
              <a:rPr lang="en-US" altLang="en-US"/>
              <a:t>N + C</a:t>
            </a:r>
            <a:r>
              <a:rPr lang="en-US" altLang="en-US" baseline="-25000"/>
              <a:t>2</a:t>
            </a:r>
            <a:endParaRPr lang="en-US" altLang="en-US"/>
          </a:p>
          <a:p>
            <a:pPr algn="l" eaLnBrk="1" hangingPunct="1">
              <a:spcBef>
                <a:spcPct val="0"/>
              </a:spcBef>
              <a:buClr>
                <a:schemeClr val="bg2"/>
              </a:buClr>
              <a:buSzPct val="75000"/>
            </a:pPr>
            <a:r>
              <a:rPr lang="en-US" altLang="en-US"/>
              <a:t>		= 4Cost(N/4) + 2C</a:t>
            </a:r>
            <a:r>
              <a:rPr lang="en-US" altLang="en-US" baseline="-25000"/>
              <a:t>1</a:t>
            </a:r>
            <a:r>
              <a:rPr lang="en-US" altLang="en-US"/>
              <a:t>N + 3C</a:t>
            </a:r>
            <a:r>
              <a:rPr lang="en-US" altLang="en-US" baseline="-25000"/>
              <a:t>2</a:t>
            </a:r>
            <a:r>
              <a:rPr lang="en-US" altLang="en-US"/>
              <a:t> 	can unwind Cost(N/4)</a:t>
            </a:r>
          </a:p>
          <a:p>
            <a:pPr algn="l" eaLnBrk="1" hangingPunct="1">
              <a:spcBef>
                <a:spcPct val="0"/>
              </a:spcBef>
              <a:buClr>
                <a:schemeClr val="bg2"/>
              </a:buClr>
              <a:buSzPct val="75000"/>
            </a:pPr>
            <a:r>
              <a:rPr lang="en-US" altLang="en-US"/>
              <a:t>		= 4( 2Cost(N/8) + C</a:t>
            </a:r>
            <a:r>
              <a:rPr lang="en-US" altLang="en-US" baseline="-25000"/>
              <a:t>1</a:t>
            </a:r>
            <a:r>
              <a:rPr lang="en-US" altLang="en-US"/>
              <a:t>N/4 + C</a:t>
            </a:r>
            <a:r>
              <a:rPr lang="en-US" altLang="en-US" baseline="-25000"/>
              <a:t>2</a:t>
            </a:r>
            <a:r>
              <a:rPr lang="en-US" altLang="en-US"/>
              <a:t>) + 2C</a:t>
            </a:r>
            <a:r>
              <a:rPr lang="en-US" altLang="en-US" baseline="-25000"/>
              <a:t>1</a:t>
            </a:r>
            <a:r>
              <a:rPr lang="en-US" altLang="en-US"/>
              <a:t>N + 3C</a:t>
            </a:r>
            <a:r>
              <a:rPr lang="en-US" altLang="en-US" baseline="-25000"/>
              <a:t>2</a:t>
            </a:r>
            <a:r>
              <a:rPr lang="en-US" altLang="en-US"/>
              <a:t> 	</a:t>
            </a:r>
          </a:p>
          <a:p>
            <a:pPr algn="l" eaLnBrk="1" hangingPunct="1">
              <a:spcBef>
                <a:spcPct val="0"/>
              </a:spcBef>
              <a:buClr>
                <a:schemeClr val="bg2"/>
              </a:buClr>
              <a:buSzPct val="75000"/>
            </a:pPr>
            <a:r>
              <a:rPr lang="en-US" altLang="en-US"/>
              <a:t>		= 8Cost(N/8) + 3C</a:t>
            </a:r>
            <a:r>
              <a:rPr lang="en-US" altLang="en-US" baseline="-25000"/>
              <a:t>1</a:t>
            </a:r>
            <a:r>
              <a:rPr lang="en-US" altLang="en-US"/>
              <a:t>N + 7C</a:t>
            </a:r>
            <a:r>
              <a:rPr lang="en-US" altLang="en-US" baseline="-25000"/>
              <a:t>2</a:t>
            </a:r>
            <a:r>
              <a:rPr lang="en-US" altLang="en-US"/>
              <a:t>	can continue unwinding</a:t>
            </a:r>
          </a:p>
          <a:p>
            <a:pPr algn="l" eaLnBrk="1" hangingPunct="1">
              <a:spcBef>
                <a:spcPct val="0"/>
              </a:spcBef>
              <a:buClr>
                <a:schemeClr val="bg2"/>
              </a:buClr>
              <a:buSzPct val="75000"/>
            </a:pPr>
            <a:r>
              <a:rPr lang="en-US" altLang="en-US"/>
              <a:t>		= …</a:t>
            </a:r>
          </a:p>
          <a:p>
            <a:pPr algn="l" eaLnBrk="1" hangingPunct="1">
              <a:spcBef>
                <a:spcPct val="0"/>
              </a:spcBef>
              <a:buClr>
                <a:schemeClr val="bg2"/>
              </a:buClr>
              <a:buSzPct val="75000"/>
            </a:pPr>
            <a:r>
              <a:rPr lang="en-US" altLang="en-US"/>
              <a:t>		= NCost(1) + (log</a:t>
            </a:r>
            <a:r>
              <a:rPr lang="en-US" altLang="en-US" baseline="-25000"/>
              <a:t>2</a:t>
            </a:r>
            <a:r>
              <a:rPr lang="en-US" altLang="en-US"/>
              <a:t>N)C</a:t>
            </a:r>
            <a:r>
              <a:rPr lang="en-US" altLang="en-US" baseline="-25000"/>
              <a:t>1</a:t>
            </a:r>
            <a:r>
              <a:rPr lang="en-US" altLang="en-US"/>
              <a:t>N + (N-1) C</a:t>
            </a:r>
            <a:r>
              <a:rPr lang="en-US" altLang="en-US" baseline="-25000"/>
              <a:t>2</a:t>
            </a:r>
            <a:endParaRPr lang="en-US" altLang="en-US"/>
          </a:p>
          <a:p>
            <a:pPr algn="l" eaLnBrk="1" hangingPunct="1">
              <a:spcBef>
                <a:spcPct val="40000"/>
              </a:spcBef>
              <a:buClr>
                <a:schemeClr val="bg2"/>
              </a:buClr>
              <a:buSzPct val="75000"/>
            </a:pPr>
            <a:r>
              <a:rPr lang="en-US" altLang="en-US"/>
              <a:t>		= C</a:t>
            </a:r>
            <a:r>
              <a:rPr lang="en-US" altLang="en-US" baseline="-25000"/>
              <a:t>1</a:t>
            </a:r>
            <a:r>
              <a:rPr lang="en-US" altLang="en-US"/>
              <a:t>N log</a:t>
            </a:r>
            <a:r>
              <a:rPr lang="en-US" altLang="en-US" baseline="-25000"/>
              <a:t>2</a:t>
            </a:r>
            <a:r>
              <a:rPr lang="en-US" altLang="en-US"/>
              <a:t> N + (C'+C</a:t>
            </a:r>
            <a:r>
              <a:rPr lang="en-US" altLang="en-US" baseline="-25000"/>
              <a:t>2</a:t>
            </a:r>
            <a:r>
              <a:rPr lang="en-US" altLang="en-US"/>
              <a:t>)N - C</a:t>
            </a:r>
            <a:r>
              <a:rPr lang="en-US" altLang="en-US" baseline="-25000"/>
              <a:t>2</a:t>
            </a:r>
            <a:r>
              <a:rPr lang="en-US" altLang="en-US"/>
              <a:t> 	where C' = Cost(1) </a:t>
            </a:r>
          </a:p>
          <a:p>
            <a:pPr algn="l" eaLnBrk="1" hangingPunct="1">
              <a:spcBef>
                <a:spcPct val="4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>
                <a:solidFill>
                  <a:srgbClr val="FF0033"/>
                </a:solidFill>
              </a:rPr>
              <a:t>		</a:t>
            </a:r>
            <a:r>
              <a:rPr lang="en-US" altLang="en-US">
                <a:solidFill>
                  <a:srgbClr val="FF0033"/>
                </a:solidFill>
                <a:sym typeface="Wingdings" panose="05000000000000000000" pitchFamily="2" charset="2"/>
              </a:rPr>
              <a:t> O(N log 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FE57E-7CB9-4617-86BD-15978929C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220" grpId="0" build="allAtOnce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2">
            <a:extLst>
              <a:ext uri="{FF2B5EF4-FFF2-40B4-BE49-F238E27FC236}">
                <a16:creationId xmlns:a16="http://schemas.microsoft.com/office/drawing/2014/main" id="{2DEAAB19-4902-406F-B38F-EDA0A335F1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Merge Sort - Discussion</a:t>
            </a:r>
          </a:p>
        </p:txBody>
      </p:sp>
      <p:sp>
        <p:nvSpPr>
          <p:cNvPr id="62470" name="Rectangle 3">
            <a:extLst>
              <a:ext uri="{FF2B5EF4-FFF2-40B4-BE49-F238E27FC236}">
                <a16:creationId xmlns:a16="http://schemas.microsoft.com/office/drawing/2014/main" id="{F79F942F-13D2-4564-B50D-7AB7AA0C0F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Running time insensitive of the input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Advantages:</a:t>
            </a:r>
          </a:p>
          <a:p>
            <a:pPr lvl="1" eaLnBrk="1" hangingPunct="1"/>
            <a:r>
              <a:rPr lang="en-US" altLang="en-US"/>
              <a:t>Guaranteed to run in </a:t>
            </a:r>
            <a:r>
              <a:rPr lang="en-US" altLang="en-US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(nlgn)</a:t>
            </a:r>
          </a:p>
          <a:p>
            <a:pPr lvl="1" eaLnBrk="1" hangingPunct="1"/>
            <a:endParaRPr lang="en-US" altLang="en-US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Disadvantage</a:t>
            </a:r>
          </a:p>
          <a:p>
            <a:pPr lvl="1" eaLnBrk="1" hangingPunct="1"/>
            <a:r>
              <a:rPr lang="en-US" altLang="en-US">
                <a:sym typeface="Symbol" panose="05050102010706020507" pitchFamily="18" charset="2"/>
              </a:rPr>
              <a:t>Requires extra space N</a:t>
            </a:r>
          </a:p>
          <a:p>
            <a:pPr lvl="1" eaLnBrk="1" hangingPunct="1"/>
            <a:endParaRPr lang="en-US" altLang="en-US">
              <a:sym typeface="Symbol" panose="05050102010706020507" pitchFamily="18" charset="2"/>
            </a:endParaRPr>
          </a:p>
        </p:txBody>
      </p:sp>
      <p:sp>
        <p:nvSpPr>
          <p:cNvPr id="62468" name="Slide Number Placeholder 5">
            <a:extLst>
              <a:ext uri="{FF2B5EF4-FFF2-40B4-BE49-F238E27FC236}">
                <a16:creationId xmlns:a16="http://schemas.microsoft.com/office/drawing/2014/main" id="{AF73CFCA-7B30-43FC-96F8-0042C8B9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B4192E3-0EED-45D9-905F-DC737DF2E156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39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3">
            <a:extLst>
              <a:ext uri="{FF2B5EF4-FFF2-40B4-BE49-F238E27FC236}">
                <a16:creationId xmlns:a16="http://schemas.microsoft.com/office/drawing/2014/main" id="{0BC0B1AE-2688-4328-9A5C-4DF75DC41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/>
          </a:bodyPr>
          <a:lstStyle/>
          <a:p>
            <a:pPr eaLnBrk="1" hangingPunct="1"/>
            <a:r>
              <a:rPr lang="en-US" altLang="en-US" dirty="0"/>
              <a:t>Insertion Sort</a:t>
            </a:r>
          </a:p>
        </p:txBody>
      </p:sp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B60B0A7E-DDB2-4460-A7C9-F5E6660EC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9C38A15-EE98-44CF-840A-AD1D11745761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5EE60970-E753-4DF4-AA52-783016CCB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8963" y="1989138"/>
            <a:ext cx="42592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990033"/>
                </a:solidFill>
                <a:latin typeface="Arial" panose="020B0604020202020204" pitchFamily="34" charset="0"/>
              </a:rPr>
              <a:t>To insert 12, we need to make room for it by moving first 36 and then 24.</a:t>
            </a:r>
          </a:p>
        </p:txBody>
      </p:sp>
      <p:grpSp>
        <p:nvGrpSpPr>
          <p:cNvPr id="6151" name="Group 4">
            <a:extLst>
              <a:ext uri="{FF2B5EF4-FFF2-40B4-BE49-F238E27FC236}">
                <a16:creationId xmlns:a16="http://schemas.microsoft.com/office/drawing/2014/main" id="{811DD82D-8CBA-4803-A423-664A4136F724}"/>
              </a:ext>
            </a:extLst>
          </p:cNvPr>
          <p:cNvGrpSpPr>
            <a:grpSpLocks/>
          </p:cNvGrpSpPr>
          <p:nvPr/>
        </p:nvGrpSpPr>
        <p:grpSpPr bwMode="auto">
          <a:xfrm>
            <a:off x="779463" y="2933700"/>
            <a:ext cx="2087562" cy="1235075"/>
            <a:chOff x="491" y="1848"/>
            <a:chExt cx="1315" cy="778"/>
          </a:xfrm>
        </p:grpSpPr>
        <p:sp>
          <p:nvSpPr>
            <p:cNvPr id="6156" name="AutoShape 5">
              <a:extLst>
                <a:ext uri="{FF2B5EF4-FFF2-40B4-BE49-F238E27FC236}">
                  <a16:creationId xmlns:a16="http://schemas.microsoft.com/office/drawing/2014/main" id="{86076990-AEE6-4BA0-8631-F6BB5C9618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200000">
              <a:off x="491" y="1941"/>
              <a:ext cx="459" cy="685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7" name="AutoShape 6">
              <a:extLst>
                <a:ext uri="{FF2B5EF4-FFF2-40B4-BE49-F238E27FC236}">
                  <a16:creationId xmlns:a16="http://schemas.microsoft.com/office/drawing/2014/main" id="{A4F0C9EF-6807-43FE-AB38-828E109BA5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0000">
              <a:off x="931" y="1848"/>
              <a:ext cx="458" cy="6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8" name="AutoShape 7">
              <a:extLst>
                <a:ext uri="{FF2B5EF4-FFF2-40B4-BE49-F238E27FC236}">
                  <a16:creationId xmlns:a16="http://schemas.microsoft.com/office/drawing/2014/main" id="{55319CD1-08DB-4DAA-BF61-017566F543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">
              <a:off x="1341" y="1849"/>
              <a:ext cx="459" cy="6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9" name="Rectangle 8">
              <a:extLst>
                <a:ext uri="{FF2B5EF4-FFF2-40B4-BE49-F238E27FC236}">
                  <a16:creationId xmlns:a16="http://schemas.microsoft.com/office/drawing/2014/main" id="{865B8BA7-D45C-4A27-83DA-6CA6255961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140000">
              <a:off x="556" y="1981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en-US" altLang="en-US" sz="32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6160" name="Rectangle 9">
              <a:extLst>
                <a:ext uri="{FF2B5EF4-FFF2-40B4-BE49-F238E27FC236}">
                  <a16:creationId xmlns:a16="http://schemas.microsoft.com/office/drawing/2014/main" id="{E04E836F-4F6F-4F61-BEED-E0614D14F8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0000">
              <a:off x="938" y="1934"/>
              <a:ext cx="4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en-US" altLang="en-US" sz="32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6161" name="Rectangle 10">
              <a:extLst>
                <a:ext uri="{FF2B5EF4-FFF2-40B4-BE49-F238E27FC236}">
                  <a16:creationId xmlns:a16="http://schemas.microsoft.com/office/drawing/2014/main" id="{3F5A3EE8-BEB7-4D3A-BAA7-F0405E8FCB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1405" y="1921"/>
              <a:ext cx="4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en-US" altLang="en-US" sz="3200" b="1">
                  <a:latin typeface="Arial" panose="020B0604020202020204" pitchFamily="34" charset="0"/>
                </a:rPr>
                <a:t>24</a:t>
              </a:r>
            </a:p>
          </p:txBody>
        </p:sp>
      </p:grpSp>
      <p:sp>
        <p:nvSpPr>
          <p:cNvPr id="6152" name="AutoShape 11">
            <a:extLst>
              <a:ext uri="{FF2B5EF4-FFF2-40B4-BE49-F238E27FC236}">
                <a16:creationId xmlns:a16="http://schemas.microsoft.com/office/drawing/2014/main" id="{1AA02753-F188-45F3-BCD2-5DF8ABE991DB}"/>
              </a:ext>
            </a:extLst>
          </p:cNvPr>
          <p:cNvSpPr>
            <a:spLocks noChangeArrowheads="1"/>
          </p:cNvSpPr>
          <p:nvPr/>
        </p:nvSpPr>
        <p:spPr bwMode="auto">
          <a:xfrm rot="1740000" flipH="1">
            <a:off x="3019425" y="4705350"/>
            <a:ext cx="730250" cy="108585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3" name="Rectangle 12">
            <a:extLst>
              <a:ext uri="{FF2B5EF4-FFF2-40B4-BE49-F238E27FC236}">
                <a16:creationId xmlns:a16="http://schemas.microsoft.com/office/drawing/2014/main" id="{7C7D6C80-3289-4197-B831-516B8549851F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3084513" y="4832350"/>
            <a:ext cx="6365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6154" name="AutoShape 13">
            <a:extLst>
              <a:ext uri="{FF2B5EF4-FFF2-40B4-BE49-F238E27FC236}">
                <a16:creationId xmlns:a16="http://schemas.microsoft.com/office/drawing/2014/main" id="{EF207516-20DC-42BD-AA64-B55EE60C3A45}"/>
              </a:ext>
            </a:extLst>
          </p:cNvPr>
          <p:cNvSpPr>
            <a:spLocks noChangeArrowheads="1"/>
          </p:cNvSpPr>
          <p:nvPr/>
        </p:nvSpPr>
        <p:spPr bwMode="auto">
          <a:xfrm rot="1740000" flipH="1">
            <a:off x="2784475" y="3149600"/>
            <a:ext cx="730250" cy="108585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5" name="Rectangle 14">
            <a:extLst>
              <a:ext uri="{FF2B5EF4-FFF2-40B4-BE49-F238E27FC236}">
                <a16:creationId xmlns:a16="http://schemas.microsoft.com/office/drawing/2014/main" id="{F776CD77-D71D-46B3-8211-6EE7DDEC1341}"/>
              </a:ext>
            </a:extLst>
          </p:cNvPr>
          <p:cNvSpPr>
            <a:spLocks noChangeArrowheads="1"/>
          </p:cNvSpPr>
          <p:nvPr/>
        </p:nvSpPr>
        <p:spPr bwMode="auto">
          <a:xfrm rot="1500000">
            <a:off x="2913063" y="3317875"/>
            <a:ext cx="6365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Arial" panose="020B0604020202020204" pitchFamily="34" charset="0"/>
              </a:rPr>
              <a:t>36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2">
            <a:extLst>
              <a:ext uri="{FF2B5EF4-FFF2-40B4-BE49-F238E27FC236}">
                <a16:creationId xmlns:a16="http://schemas.microsoft.com/office/drawing/2014/main" id="{A8428684-6BBD-4000-B89D-5DE018044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515350" cy="906462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Sorting challenge 1: Huge, Randomly - Ordered Files</a:t>
            </a:r>
          </a:p>
        </p:txBody>
      </p:sp>
      <p:sp>
        <p:nvSpPr>
          <p:cNvPr id="998403" name="Rectangle 3">
            <a:extLst>
              <a:ext uri="{FF2B5EF4-FFF2-40B4-BE49-F238E27FC236}">
                <a16:creationId xmlns:a16="http://schemas.microsoft.com/office/drawing/2014/main" id="{B3E1E4EB-532C-48BF-9BFD-59F86CA5B8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en-US"/>
              <a:t>Selection sort?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/>
              <a:t>NO, always takes quadratic time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/>
              <a:t>Bubble sort?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/>
              <a:t>NO, quadratic time for randomly-ordered keys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/>
              <a:t>Insertion sort?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/>
              <a:t>NO, quadratic time for randomly-ordered keys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/>
              <a:t>Mergesort?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/>
              <a:t>YES, it is designed for this problem</a:t>
            </a:r>
          </a:p>
        </p:txBody>
      </p:sp>
      <p:sp>
        <p:nvSpPr>
          <p:cNvPr id="66564" name="Slide Number Placeholder 5">
            <a:extLst>
              <a:ext uri="{FF2B5EF4-FFF2-40B4-BE49-F238E27FC236}">
                <a16:creationId xmlns:a16="http://schemas.microsoft.com/office/drawing/2014/main" id="{D23B2283-5E41-474A-96EC-4658F577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FDC68A3-79B3-45BC-893F-EF0CEE16D386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40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840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2">
            <a:extLst>
              <a:ext uri="{FF2B5EF4-FFF2-40B4-BE49-F238E27FC236}">
                <a16:creationId xmlns:a16="http://schemas.microsoft.com/office/drawing/2014/main" id="{310D02C2-4E10-4965-90CF-4ECFD376F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Sorting Challenge 2</a:t>
            </a:r>
          </a:p>
        </p:txBody>
      </p:sp>
      <p:sp>
        <p:nvSpPr>
          <p:cNvPr id="67590" name="Rectangle 3">
            <a:extLst>
              <a:ext uri="{FF2B5EF4-FFF2-40B4-BE49-F238E27FC236}">
                <a16:creationId xmlns:a16="http://schemas.microsoft.com/office/drawing/2014/main" id="{ED1033D5-BCD9-452B-8687-FF75C638F2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mic Sans MS" panose="030F0702030302020204" pitchFamily="66" charset="0"/>
              </a:rPr>
              <a:t>Problem: sort a file that is already almost in order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Applications:</a:t>
            </a:r>
          </a:p>
          <a:p>
            <a:pPr marL="914400" lvl="1" indent="-457200" eaLnBrk="1" hangingPunct="1"/>
            <a:r>
              <a:rPr lang="en-US" altLang="en-US"/>
              <a:t>Re-sort a huge database after a few changes</a:t>
            </a:r>
          </a:p>
          <a:p>
            <a:pPr marL="914400" lvl="1" indent="-457200" eaLnBrk="1" hangingPunct="1"/>
            <a:r>
              <a:rPr lang="en-US" altLang="en-US"/>
              <a:t>Doublecheck that someone else sorted a file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Comic Sans MS" panose="030F0702030302020204" pitchFamily="66" charset="0"/>
              </a:rPr>
              <a:t>Which sorting method to use?</a:t>
            </a:r>
          </a:p>
          <a:p>
            <a:pPr marL="914400" lvl="1" indent="-457200" eaLnBrk="1" hangingPunct="1">
              <a:buFontTx/>
              <a:buAutoNum type="alphaUcPeriod"/>
            </a:pPr>
            <a:r>
              <a:rPr lang="en-US" altLang="en-US"/>
              <a:t>Mergesort, guaranteed to run in time </a:t>
            </a:r>
            <a:r>
              <a:rPr lang="en-US" altLang="en-US">
                <a:sym typeface="Symbol" panose="05050102010706020507" pitchFamily="18" charset="2"/>
              </a:rPr>
              <a:t></a:t>
            </a:r>
            <a:r>
              <a:rPr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NlgN</a:t>
            </a:r>
          </a:p>
          <a:p>
            <a:pPr marL="914400" lvl="1" indent="-457200" eaLnBrk="1" hangingPunct="1">
              <a:buFontTx/>
              <a:buAutoNum type="alphaUcPeriod"/>
            </a:pPr>
            <a:r>
              <a:rPr lang="en-US" altLang="en-US"/>
              <a:t>Selection sort</a:t>
            </a:r>
          </a:p>
          <a:p>
            <a:pPr marL="914400" lvl="1" indent="-457200" eaLnBrk="1" hangingPunct="1">
              <a:buFontTx/>
              <a:buAutoNum type="alphaUcPeriod"/>
            </a:pPr>
            <a:r>
              <a:rPr lang="en-US" altLang="en-US"/>
              <a:t>Bubble sort</a:t>
            </a:r>
          </a:p>
          <a:p>
            <a:pPr marL="914400" lvl="1" indent="-457200" eaLnBrk="1" hangingPunct="1">
              <a:buFontTx/>
              <a:buAutoNum type="alphaUcPeriod"/>
            </a:pPr>
            <a:r>
              <a:rPr lang="en-US" altLang="en-US"/>
              <a:t>A custom algorithm for almost in-order files</a:t>
            </a:r>
          </a:p>
          <a:p>
            <a:pPr marL="914400" lvl="1" indent="-457200" eaLnBrk="1" hangingPunct="1">
              <a:buFontTx/>
              <a:buAutoNum type="alphaUcPeriod"/>
            </a:pPr>
            <a:r>
              <a:rPr lang="en-US" altLang="en-US"/>
              <a:t>Insertion sort</a:t>
            </a:r>
          </a:p>
        </p:txBody>
      </p:sp>
      <p:sp>
        <p:nvSpPr>
          <p:cNvPr id="67588" name="Slide Number Placeholder 5">
            <a:extLst>
              <a:ext uri="{FF2B5EF4-FFF2-40B4-BE49-F238E27FC236}">
                <a16:creationId xmlns:a16="http://schemas.microsoft.com/office/drawing/2014/main" id="{82595A8C-0B69-4365-8A47-B3294EF4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26A3FFE-08C6-48D8-A77A-BF541D343930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>
            <a:extLst>
              <a:ext uri="{FF2B5EF4-FFF2-40B4-BE49-F238E27FC236}">
                <a16:creationId xmlns:a16="http://schemas.microsoft.com/office/drawing/2014/main" id="{E3238F4F-B464-4C66-BCBF-A803F6CA6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Sorting Files That are Almost in Order</a:t>
            </a:r>
          </a:p>
        </p:txBody>
      </p:sp>
      <p:sp>
        <p:nvSpPr>
          <p:cNvPr id="1002499" name="Rectangle 3">
            <a:extLst>
              <a:ext uri="{FF2B5EF4-FFF2-40B4-BE49-F238E27FC236}">
                <a16:creationId xmlns:a16="http://schemas.microsoft.com/office/drawing/2014/main" id="{D31E31BB-895F-421D-9E87-594E827D46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Selection sort?</a:t>
            </a:r>
          </a:p>
          <a:p>
            <a:pPr lvl="1" eaLnBrk="1" hangingPunct="1"/>
            <a:r>
              <a:rPr lang="en-US" altLang="en-US" dirty="0"/>
              <a:t>NO, always takes quadratic time</a:t>
            </a:r>
          </a:p>
          <a:p>
            <a:pPr eaLnBrk="1" hangingPunct="1"/>
            <a:r>
              <a:rPr lang="en-US" altLang="en-US" dirty="0"/>
              <a:t>Bubble sort?</a:t>
            </a:r>
          </a:p>
          <a:p>
            <a:pPr lvl="1" eaLnBrk="1" hangingPunct="1"/>
            <a:r>
              <a:rPr lang="en-US" altLang="en-US" dirty="0"/>
              <a:t>NO, bad for some definitions of “almost in order”</a:t>
            </a:r>
          </a:p>
          <a:p>
            <a:pPr lvl="1" eaLnBrk="1" hangingPunct="1"/>
            <a:r>
              <a:rPr lang="pt-BR" altLang="en-US" dirty="0">
                <a:latin typeface="Comic Sans MS" panose="030F0702030302020204" pitchFamily="66" charset="0"/>
              </a:rPr>
              <a:t>Ex:</a:t>
            </a:r>
            <a:r>
              <a:rPr lang="pt-BR" altLang="en-US" dirty="0"/>
              <a:t> </a:t>
            </a:r>
            <a:r>
              <a:rPr lang="pt-BR" altLang="en-US" sz="2000" dirty="0"/>
              <a:t>B C D E F G H I J K L M N O P Q R S T U V W X Y Z A</a:t>
            </a:r>
          </a:p>
          <a:p>
            <a:pPr eaLnBrk="1" hangingPunct="1"/>
            <a:r>
              <a:rPr lang="en-US" altLang="en-US" dirty="0"/>
              <a:t>Insertion sort?</a:t>
            </a:r>
          </a:p>
          <a:p>
            <a:pPr lvl="1" eaLnBrk="1" hangingPunct="1"/>
            <a:r>
              <a:rPr lang="en-US" altLang="en-US" dirty="0"/>
              <a:t>YES, takes linear time for most definitions of “almost in order”</a:t>
            </a:r>
          </a:p>
          <a:p>
            <a:pPr eaLnBrk="1" hangingPunct="1"/>
            <a:r>
              <a:rPr lang="en-US" altLang="en-US" dirty="0"/>
              <a:t>Merge sort or custom method?</a:t>
            </a:r>
          </a:p>
          <a:p>
            <a:pPr lvl="1" eaLnBrk="1" hangingPunct="1"/>
            <a:r>
              <a:rPr lang="en-US" altLang="en-US" dirty="0"/>
              <a:t>Probably not: insertion sort simpler and faster</a:t>
            </a:r>
          </a:p>
        </p:txBody>
      </p:sp>
      <p:sp>
        <p:nvSpPr>
          <p:cNvPr id="68612" name="Slide Number Placeholder 5">
            <a:extLst>
              <a:ext uri="{FF2B5EF4-FFF2-40B4-BE49-F238E27FC236}">
                <a16:creationId xmlns:a16="http://schemas.microsoft.com/office/drawing/2014/main" id="{CCB589F1-D2CC-4358-9D76-727908E08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356FAC9-F751-4ACD-9E94-D29635E8A1E9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42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249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9">
            <a:extLst>
              <a:ext uri="{FF2B5EF4-FFF2-40B4-BE49-F238E27FC236}">
                <a16:creationId xmlns:a16="http://schemas.microsoft.com/office/drawing/2014/main" id="{61757158-B00D-4863-A931-3B23F5ED7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/>
          </a:bodyPr>
          <a:lstStyle/>
          <a:p>
            <a:pPr eaLnBrk="1" hangingPunct="1"/>
            <a:r>
              <a:rPr lang="en-US" altLang="en-US"/>
              <a:t>Insertion Sort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32664067-1D93-41B9-A08A-8515CE204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9495771-330C-42E6-B6AA-75D0597EE682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7173" name="Group 2">
            <a:extLst>
              <a:ext uri="{FF2B5EF4-FFF2-40B4-BE49-F238E27FC236}">
                <a16:creationId xmlns:a16="http://schemas.microsoft.com/office/drawing/2014/main" id="{7025B9C3-A896-4701-8A24-5A0DD7650C03}"/>
              </a:ext>
            </a:extLst>
          </p:cNvPr>
          <p:cNvGrpSpPr>
            <a:grpSpLocks/>
          </p:cNvGrpSpPr>
          <p:nvPr/>
        </p:nvGrpSpPr>
        <p:grpSpPr bwMode="auto">
          <a:xfrm>
            <a:off x="779463" y="2933700"/>
            <a:ext cx="2087562" cy="1235075"/>
            <a:chOff x="491" y="1848"/>
            <a:chExt cx="1315" cy="778"/>
          </a:xfrm>
        </p:grpSpPr>
        <p:sp>
          <p:nvSpPr>
            <p:cNvPr id="7179" name="AutoShape 3">
              <a:extLst>
                <a:ext uri="{FF2B5EF4-FFF2-40B4-BE49-F238E27FC236}">
                  <a16:creationId xmlns:a16="http://schemas.microsoft.com/office/drawing/2014/main" id="{F5996207-E2AE-4D06-BDAE-625983F621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200000">
              <a:off x="491" y="1941"/>
              <a:ext cx="459" cy="685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0" name="AutoShape 4">
              <a:extLst>
                <a:ext uri="{FF2B5EF4-FFF2-40B4-BE49-F238E27FC236}">
                  <a16:creationId xmlns:a16="http://schemas.microsoft.com/office/drawing/2014/main" id="{229321FE-96DC-4CAF-9B76-0157A6F109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0000">
              <a:off x="931" y="1848"/>
              <a:ext cx="458" cy="6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1" name="AutoShape 5">
              <a:extLst>
                <a:ext uri="{FF2B5EF4-FFF2-40B4-BE49-F238E27FC236}">
                  <a16:creationId xmlns:a16="http://schemas.microsoft.com/office/drawing/2014/main" id="{0207CB8C-CDB1-4768-92BA-076F520874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">
              <a:off x="1341" y="1849"/>
              <a:ext cx="459" cy="6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2" name="Rectangle 6">
              <a:extLst>
                <a:ext uri="{FF2B5EF4-FFF2-40B4-BE49-F238E27FC236}">
                  <a16:creationId xmlns:a16="http://schemas.microsoft.com/office/drawing/2014/main" id="{90782413-732E-49AC-B863-4B08F7FAE2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140000">
              <a:off x="556" y="1981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en-US" altLang="en-US" sz="32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7183" name="Rectangle 7">
              <a:extLst>
                <a:ext uri="{FF2B5EF4-FFF2-40B4-BE49-F238E27FC236}">
                  <a16:creationId xmlns:a16="http://schemas.microsoft.com/office/drawing/2014/main" id="{88134D68-1FB2-4F4B-9D3A-A563805239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0000">
              <a:off x="938" y="1934"/>
              <a:ext cx="4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en-US" altLang="en-US" sz="32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7184" name="Rectangle 8">
              <a:extLst>
                <a:ext uri="{FF2B5EF4-FFF2-40B4-BE49-F238E27FC236}">
                  <a16:creationId xmlns:a16="http://schemas.microsoft.com/office/drawing/2014/main" id="{6AF1E303-70B6-4628-99B7-ABD90CDA66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1405" y="1921"/>
              <a:ext cx="4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en-US" altLang="en-US" sz="3200" b="1">
                  <a:latin typeface="Arial" panose="020B0604020202020204" pitchFamily="34" charset="0"/>
                </a:rPr>
                <a:t>24</a:t>
              </a:r>
            </a:p>
          </p:txBody>
        </p:sp>
      </p:grpSp>
      <p:sp>
        <p:nvSpPr>
          <p:cNvPr id="7175" name="AutoShape 10">
            <a:extLst>
              <a:ext uri="{FF2B5EF4-FFF2-40B4-BE49-F238E27FC236}">
                <a16:creationId xmlns:a16="http://schemas.microsoft.com/office/drawing/2014/main" id="{D46C1144-0240-4C3E-B654-E6872288776E}"/>
              </a:ext>
            </a:extLst>
          </p:cNvPr>
          <p:cNvSpPr>
            <a:spLocks noChangeArrowheads="1"/>
          </p:cNvSpPr>
          <p:nvPr/>
        </p:nvSpPr>
        <p:spPr bwMode="auto">
          <a:xfrm rot="1740000" flipH="1">
            <a:off x="3506788" y="3149600"/>
            <a:ext cx="730250" cy="108585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Rectangle 11">
            <a:extLst>
              <a:ext uri="{FF2B5EF4-FFF2-40B4-BE49-F238E27FC236}">
                <a16:creationId xmlns:a16="http://schemas.microsoft.com/office/drawing/2014/main" id="{63A62C4C-7C43-4008-9ABB-BAC7F4352BF3}"/>
              </a:ext>
            </a:extLst>
          </p:cNvPr>
          <p:cNvSpPr>
            <a:spLocks noChangeArrowheads="1"/>
          </p:cNvSpPr>
          <p:nvPr/>
        </p:nvSpPr>
        <p:spPr bwMode="auto">
          <a:xfrm rot="1500000">
            <a:off x="3635375" y="3317875"/>
            <a:ext cx="6365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Arial" panose="020B0604020202020204" pitchFamily="34" charset="0"/>
              </a:rPr>
              <a:t>36</a:t>
            </a:r>
          </a:p>
        </p:txBody>
      </p:sp>
      <p:sp>
        <p:nvSpPr>
          <p:cNvPr id="7177" name="AutoShape 12">
            <a:extLst>
              <a:ext uri="{FF2B5EF4-FFF2-40B4-BE49-F238E27FC236}">
                <a16:creationId xmlns:a16="http://schemas.microsoft.com/office/drawing/2014/main" id="{AB4A3A73-A8AB-447A-B499-ACA2423CA55C}"/>
              </a:ext>
            </a:extLst>
          </p:cNvPr>
          <p:cNvSpPr>
            <a:spLocks noChangeArrowheads="1"/>
          </p:cNvSpPr>
          <p:nvPr/>
        </p:nvSpPr>
        <p:spPr bwMode="auto">
          <a:xfrm rot="1740000" flipH="1">
            <a:off x="3019425" y="4705350"/>
            <a:ext cx="730250" cy="108585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Rectangle 13">
            <a:extLst>
              <a:ext uri="{FF2B5EF4-FFF2-40B4-BE49-F238E27FC236}">
                <a16:creationId xmlns:a16="http://schemas.microsoft.com/office/drawing/2014/main" id="{7BF4D3CB-D88D-4EC1-BDB9-C8EEDC6DB1CB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3084513" y="4832350"/>
            <a:ext cx="6365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Arial" panose="020B0604020202020204" pitchFamily="34" charset="0"/>
              </a:rPr>
              <a:t>12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>
            <a:extLst>
              <a:ext uri="{FF2B5EF4-FFF2-40B4-BE49-F238E27FC236}">
                <a16:creationId xmlns:a16="http://schemas.microsoft.com/office/drawing/2014/main" id="{609B1DD9-E3BA-4679-9B24-17ACBE9D5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/>
          </a:bodyPr>
          <a:lstStyle/>
          <a:p>
            <a:pPr eaLnBrk="1" hangingPunct="1"/>
            <a:r>
              <a:rPr lang="en-US" altLang="en-US"/>
              <a:t>Insertion Sort</a:t>
            </a:r>
          </a:p>
        </p:txBody>
      </p:sp>
      <p:sp>
        <p:nvSpPr>
          <p:cNvPr id="8196" name="Slide Number Placeholder 4">
            <a:extLst>
              <a:ext uri="{FF2B5EF4-FFF2-40B4-BE49-F238E27FC236}">
                <a16:creationId xmlns:a16="http://schemas.microsoft.com/office/drawing/2014/main" id="{8D86500A-5593-4D2D-BBE4-F057DFA05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18FCD24-8E3A-4AD1-A75B-BED82131F612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8198" name="AutoShape 3">
            <a:extLst>
              <a:ext uri="{FF2B5EF4-FFF2-40B4-BE49-F238E27FC236}">
                <a16:creationId xmlns:a16="http://schemas.microsoft.com/office/drawing/2014/main" id="{60ECD665-1610-49EC-864B-71EC591FE807}"/>
              </a:ext>
            </a:extLst>
          </p:cNvPr>
          <p:cNvSpPr>
            <a:spLocks noChangeArrowheads="1"/>
          </p:cNvSpPr>
          <p:nvPr/>
        </p:nvSpPr>
        <p:spPr bwMode="auto">
          <a:xfrm rot="-1200000">
            <a:off x="779463" y="3081338"/>
            <a:ext cx="728662" cy="1087437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AutoShape 4">
            <a:extLst>
              <a:ext uri="{FF2B5EF4-FFF2-40B4-BE49-F238E27FC236}">
                <a16:creationId xmlns:a16="http://schemas.microsoft.com/office/drawing/2014/main" id="{3758D2E2-664B-4BE3-8724-6FF40158A0ED}"/>
              </a:ext>
            </a:extLst>
          </p:cNvPr>
          <p:cNvSpPr>
            <a:spLocks noChangeArrowheads="1"/>
          </p:cNvSpPr>
          <p:nvPr/>
        </p:nvSpPr>
        <p:spPr bwMode="auto">
          <a:xfrm rot="-420000">
            <a:off x="1477963" y="2933700"/>
            <a:ext cx="727075" cy="108585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Rectangle 5">
            <a:extLst>
              <a:ext uri="{FF2B5EF4-FFF2-40B4-BE49-F238E27FC236}">
                <a16:creationId xmlns:a16="http://schemas.microsoft.com/office/drawing/2014/main" id="{E6D87A67-C52F-4ECB-B4DF-031EBBF78695}"/>
              </a:ext>
            </a:extLst>
          </p:cNvPr>
          <p:cNvSpPr>
            <a:spLocks noChangeArrowheads="1"/>
          </p:cNvSpPr>
          <p:nvPr/>
        </p:nvSpPr>
        <p:spPr bwMode="auto">
          <a:xfrm rot="-1140000">
            <a:off x="882650" y="3144838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8201" name="Rectangle 6">
            <a:extLst>
              <a:ext uri="{FF2B5EF4-FFF2-40B4-BE49-F238E27FC236}">
                <a16:creationId xmlns:a16="http://schemas.microsoft.com/office/drawing/2014/main" id="{B12544CC-24C7-4AB6-9243-0A587E0CC0A2}"/>
              </a:ext>
            </a:extLst>
          </p:cNvPr>
          <p:cNvSpPr>
            <a:spLocks noChangeArrowheads="1"/>
          </p:cNvSpPr>
          <p:nvPr/>
        </p:nvSpPr>
        <p:spPr bwMode="auto">
          <a:xfrm rot="-420000">
            <a:off x="1489075" y="3070225"/>
            <a:ext cx="6365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Arial" panose="020B0604020202020204" pitchFamily="34" charset="0"/>
              </a:rPr>
              <a:t>10</a:t>
            </a:r>
          </a:p>
        </p:txBody>
      </p:sp>
      <p:grpSp>
        <p:nvGrpSpPr>
          <p:cNvPr id="8202" name="Group 7">
            <a:extLst>
              <a:ext uri="{FF2B5EF4-FFF2-40B4-BE49-F238E27FC236}">
                <a16:creationId xmlns:a16="http://schemas.microsoft.com/office/drawing/2014/main" id="{CF05B835-2FDD-4991-B99F-8467DB83C010}"/>
              </a:ext>
            </a:extLst>
          </p:cNvPr>
          <p:cNvGrpSpPr>
            <a:grpSpLocks/>
          </p:cNvGrpSpPr>
          <p:nvPr/>
        </p:nvGrpSpPr>
        <p:grpSpPr bwMode="auto">
          <a:xfrm>
            <a:off x="2851150" y="2935288"/>
            <a:ext cx="1420813" cy="1300162"/>
            <a:chOff x="1796" y="1849"/>
            <a:chExt cx="895" cy="819"/>
          </a:xfrm>
        </p:grpSpPr>
        <p:sp>
          <p:nvSpPr>
            <p:cNvPr id="8205" name="AutoShape 8">
              <a:extLst>
                <a:ext uri="{FF2B5EF4-FFF2-40B4-BE49-F238E27FC236}">
                  <a16:creationId xmlns:a16="http://schemas.microsoft.com/office/drawing/2014/main" id="{4546C25D-0D68-4293-AE61-3EF0754E1D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">
              <a:off x="1796" y="1849"/>
              <a:ext cx="459" cy="6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6" name="AutoShape 9">
              <a:extLst>
                <a:ext uri="{FF2B5EF4-FFF2-40B4-BE49-F238E27FC236}">
                  <a16:creationId xmlns:a16="http://schemas.microsoft.com/office/drawing/2014/main" id="{C4A031FF-C052-483E-A44B-5F84472252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40000" flipH="1">
              <a:off x="2209" y="1984"/>
              <a:ext cx="460" cy="6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7" name="Rectangle 10">
              <a:extLst>
                <a:ext uri="{FF2B5EF4-FFF2-40B4-BE49-F238E27FC236}">
                  <a16:creationId xmlns:a16="http://schemas.microsoft.com/office/drawing/2014/main" id="{250E92C4-ADB0-4358-81E9-02D8424A29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1860" y="1921"/>
              <a:ext cx="4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en-US" altLang="en-US" sz="3200" b="1">
                  <a:latin typeface="Arial" panose="020B0604020202020204" pitchFamily="34" charset="0"/>
                </a:rPr>
                <a:t>24</a:t>
              </a:r>
            </a:p>
          </p:txBody>
        </p:sp>
        <p:sp>
          <p:nvSpPr>
            <p:cNvPr id="8208" name="Rectangle 11">
              <a:extLst>
                <a:ext uri="{FF2B5EF4-FFF2-40B4-BE49-F238E27FC236}">
                  <a16:creationId xmlns:a16="http://schemas.microsoft.com/office/drawing/2014/main" id="{647D1D99-6017-4B37-8E7A-80BED5C1D27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0000">
              <a:off x="2290" y="2090"/>
              <a:ext cx="4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en-US" altLang="en-US" sz="3200" b="1">
                  <a:latin typeface="Arial" panose="020B0604020202020204" pitchFamily="34" charset="0"/>
                </a:rPr>
                <a:t>36</a:t>
              </a:r>
            </a:p>
          </p:txBody>
        </p:sp>
      </p:grpSp>
      <p:sp>
        <p:nvSpPr>
          <p:cNvPr id="8203" name="AutoShape 12">
            <a:extLst>
              <a:ext uri="{FF2B5EF4-FFF2-40B4-BE49-F238E27FC236}">
                <a16:creationId xmlns:a16="http://schemas.microsoft.com/office/drawing/2014/main" id="{CF633141-2020-467D-B08F-F1DAC2AED42A}"/>
              </a:ext>
            </a:extLst>
          </p:cNvPr>
          <p:cNvSpPr>
            <a:spLocks noChangeArrowheads="1"/>
          </p:cNvSpPr>
          <p:nvPr/>
        </p:nvSpPr>
        <p:spPr bwMode="auto">
          <a:xfrm rot="1740000" flipH="1">
            <a:off x="3019425" y="4705350"/>
            <a:ext cx="730250" cy="108585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4" name="Rectangle 13">
            <a:extLst>
              <a:ext uri="{FF2B5EF4-FFF2-40B4-BE49-F238E27FC236}">
                <a16:creationId xmlns:a16="http://schemas.microsoft.com/office/drawing/2014/main" id="{F43555B6-9399-49C2-811B-F7CE0A5871E1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3084513" y="4832350"/>
            <a:ext cx="6365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Arial" panose="020B0604020202020204" pitchFamily="34" charset="0"/>
              </a:rPr>
              <a:t>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827DB93E-B9C2-434E-895A-59976F1D4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" t="18683" r="5267" b="65454"/>
          <a:stretch>
            <a:fillRect/>
          </a:stretch>
        </p:blipFill>
        <p:spPr>
          <a:xfrm>
            <a:off x="2025650" y="3691964"/>
            <a:ext cx="5010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1" name="Rectangle 2">
            <a:extLst>
              <a:ext uri="{FF2B5EF4-FFF2-40B4-BE49-F238E27FC236}">
                <a16:creationId xmlns:a16="http://schemas.microsoft.com/office/drawing/2014/main" id="{14CA41D4-1134-48C0-AD19-B031E2120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 Sort</a:t>
            </a:r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EBCE85A2-BA17-4DDD-81E3-88FB575D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B4A6FE9-3B56-449E-8C08-44C6CC671560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7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223" name="Line 4">
            <a:extLst>
              <a:ext uri="{FF2B5EF4-FFF2-40B4-BE49-F238E27FC236}">
                <a16:creationId xmlns:a16="http://schemas.microsoft.com/office/drawing/2014/main" id="{825BF120-8D39-42F5-B42F-7906F7FD7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4900" y="3611563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5">
            <a:extLst>
              <a:ext uri="{FF2B5EF4-FFF2-40B4-BE49-F238E27FC236}">
                <a16:creationId xmlns:a16="http://schemas.microsoft.com/office/drawing/2014/main" id="{A75D1A22-BE6E-4A2F-BE99-8A28322BC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1400" y="1960563"/>
            <a:ext cx="4335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5      2      4      6      1      3</a:t>
            </a:r>
          </a:p>
        </p:txBody>
      </p:sp>
      <p:sp>
        <p:nvSpPr>
          <p:cNvPr id="9225" name="Text Box 6">
            <a:extLst>
              <a:ext uri="{FF2B5EF4-FFF2-40B4-BE49-F238E27FC236}">
                <a16:creationId xmlns:a16="http://schemas.microsoft.com/office/drawing/2014/main" id="{5327FC08-B701-4FC8-85B8-DD6B96090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150" y="1495425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input array </a:t>
            </a:r>
          </a:p>
        </p:txBody>
      </p:sp>
      <p:sp>
        <p:nvSpPr>
          <p:cNvPr id="9226" name="Text Box 7">
            <a:extLst>
              <a:ext uri="{FF2B5EF4-FFF2-40B4-BE49-F238E27FC236}">
                <a16:creationId xmlns:a16="http://schemas.microsoft.com/office/drawing/2014/main" id="{318B50C0-DE12-451E-B1A7-B57B09259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3306763"/>
            <a:ext cx="151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left sub-array</a:t>
            </a:r>
          </a:p>
        </p:txBody>
      </p:sp>
      <p:sp>
        <p:nvSpPr>
          <p:cNvPr id="9227" name="Text Box 8">
            <a:extLst>
              <a:ext uri="{FF2B5EF4-FFF2-40B4-BE49-F238E27FC236}">
                <a16:creationId xmlns:a16="http://schemas.microsoft.com/office/drawing/2014/main" id="{E27574B6-F489-439E-92F7-329D4CA55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5350" y="3322638"/>
            <a:ext cx="165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right sub-array</a:t>
            </a:r>
          </a:p>
        </p:txBody>
      </p:sp>
      <p:sp>
        <p:nvSpPr>
          <p:cNvPr id="9228" name="Text Box 9">
            <a:extLst>
              <a:ext uri="{FF2B5EF4-FFF2-40B4-BE49-F238E27FC236}">
                <a16:creationId xmlns:a16="http://schemas.microsoft.com/office/drawing/2014/main" id="{0D3CA60E-CB7E-4657-81BE-1AAEDF192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675" y="2832100"/>
            <a:ext cx="572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DD0111"/>
                </a:solidFill>
                <a:latin typeface="Arial" panose="020B0604020202020204" pitchFamily="34" charset="0"/>
              </a:rPr>
              <a:t>at each iteration, the array is divided in two sub-arrays:</a:t>
            </a:r>
          </a:p>
        </p:txBody>
      </p:sp>
      <p:sp>
        <p:nvSpPr>
          <p:cNvPr id="9229" name="Text Box 10">
            <a:extLst>
              <a:ext uri="{FF2B5EF4-FFF2-40B4-BE49-F238E27FC236}">
                <a16:creationId xmlns:a16="http://schemas.microsoft.com/office/drawing/2014/main" id="{EA41D1A9-DB5F-42C5-985C-55CD20623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038" y="4587875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sorted</a:t>
            </a:r>
          </a:p>
        </p:txBody>
      </p:sp>
      <p:sp>
        <p:nvSpPr>
          <p:cNvPr id="9230" name="Text Box 11">
            <a:extLst>
              <a:ext uri="{FF2B5EF4-FFF2-40B4-BE49-F238E27FC236}">
                <a16:creationId xmlns:a16="http://schemas.microsoft.com/office/drawing/2014/main" id="{7B07D93D-C5CF-4316-9D1F-581E486FB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449103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unsorted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85566888-10A3-4EEB-AE15-EB8284A263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 Sort</a:t>
            </a:r>
          </a:p>
        </p:txBody>
      </p:sp>
      <p:pic>
        <p:nvPicPr>
          <p:cNvPr id="10246" name="Picture 3">
            <a:extLst>
              <a:ext uri="{FF2B5EF4-FFF2-40B4-BE49-F238E27FC236}">
                <a16:creationId xmlns:a16="http://schemas.microsoft.com/office/drawing/2014/main" id="{805B599A-2444-418C-97F2-D3A7E9A0D9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" t="4437" r="5267" b="9506"/>
          <a:stretch>
            <a:fillRect/>
          </a:stretch>
        </p:blipFill>
        <p:spPr>
          <a:xfrm>
            <a:off x="701675" y="1647825"/>
            <a:ext cx="5010150" cy="4133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1019B356-DBAD-4FC3-9A59-EB351D33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25C31D6-4A3C-481A-9FE0-28C5DC29A03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8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aphicFrame>
        <p:nvGraphicFramePr>
          <p:cNvPr id="890884" name="Object 4">
            <a:extLst>
              <a:ext uri="{FF2B5EF4-FFF2-40B4-BE49-F238E27FC236}">
                <a16:creationId xmlns:a16="http://schemas.microsoft.com/office/drawing/2014/main" id="{26207736-5ADB-41BD-9A2A-9E0C0EC9BD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3250" y="1290638"/>
          <a:ext cx="198913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4" imgW="2526829" imgH="1395500" progId="PaintShopPro">
                  <p:embed/>
                </p:oleObj>
              </mc:Choice>
              <mc:Fallback>
                <p:oleObj name="Paint Shop Pro Image" r:id="rId4" imgW="2526829" imgH="1395500" progId="PaintShopPro">
                  <p:embed/>
                  <p:pic>
                    <p:nvPicPr>
                      <p:cNvPr id="890884" name="Object 4">
                        <a:extLst>
                          <a:ext uri="{FF2B5EF4-FFF2-40B4-BE49-F238E27FC236}">
                            <a16:creationId xmlns:a16="http://schemas.microsoft.com/office/drawing/2014/main" id="{26207736-5ADB-41BD-9A2A-9E0C0EC9BD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1290638"/>
                        <a:ext cx="1989138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885" name="Object 5">
            <a:extLst>
              <a:ext uri="{FF2B5EF4-FFF2-40B4-BE49-F238E27FC236}">
                <a16:creationId xmlns:a16="http://schemas.microsoft.com/office/drawing/2014/main" id="{0DE88607-0A7F-4AF9-9042-2642497FA4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7213" y="2127250"/>
          <a:ext cx="21082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6" imgW="2575610" imgH="1385741" progId="PaintShopPro">
                  <p:embed/>
                </p:oleObj>
              </mc:Choice>
              <mc:Fallback>
                <p:oleObj name="Paint Shop Pro Image" r:id="rId6" imgW="2575610" imgH="1385741" progId="PaintShopPro">
                  <p:embed/>
                  <p:pic>
                    <p:nvPicPr>
                      <p:cNvPr id="890885" name="Object 5">
                        <a:extLst>
                          <a:ext uri="{FF2B5EF4-FFF2-40B4-BE49-F238E27FC236}">
                            <a16:creationId xmlns:a16="http://schemas.microsoft.com/office/drawing/2014/main" id="{0DE88607-0A7F-4AF9-9042-2642497FA4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7213" y="2127250"/>
                        <a:ext cx="210820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886" name="Object 6">
            <a:extLst>
              <a:ext uri="{FF2B5EF4-FFF2-40B4-BE49-F238E27FC236}">
                <a16:creationId xmlns:a16="http://schemas.microsoft.com/office/drawing/2014/main" id="{5B4BC1CA-A77D-4D1E-BDE5-D8372EB912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57838" y="3032125"/>
          <a:ext cx="213836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8" imgW="2526829" imgH="1414634" progId="PaintShopPro">
                  <p:embed/>
                </p:oleObj>
              </mc:Choice>
              <mc:Fallback>
                <p:oleObj name="Paint Shop Pro Image" r:id="rId8" imgW="2526829" imgH="1414634" progId="PaintShopPro">
                  <p:embed/>
                  <p:pic>
                    <p:nvPicPr>
                      <p:cNvPr id="890886" name="Object 6">
                        <a:extLst>
                          <a:ext uri="{FF2B5EF4-FFF2-40B4-BE49-F238E27FC236}">
                            <a16:creationId xmlns:a16="http://schemas.microsoft.com/office/drawing/2014/main" id="{5B4BC1CA-A77D-4D1E-BDE5-D8372EB912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3032125"/>
                        <a:ext cx="2138362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887" name="Object 7">
            <a:extLst>
              <a:ext uri="{FF2B5EF4-FFF2-40B4-BE49-F238E27FC236}">
                <a16:creationId xmlns:a16="http://schemas.microsoft.com/office/drawing/2014/main" id="{B886DB72-CCF1-4ABC-A710-8D294F282C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26088" y="3976688"/>
          <a:ext cx="227171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10" imgW="2712195" imgH="1453659" progId="PaintShopPro">
                  <p:embed/>
                </p:oleObj>
              </mc:Choice>
              <mc:Fallback>
                <p:oleObj name="Paint Shop Pro Image" r:id="rId10" imgW="2712195" imgH="1453659" progId="PaintShopPro">
                  <p:embed/>
                  <p:pic>
                    <p:nvPicPr>
                      <p:cNvPr id="890887" name="Object 7">
                        <a:extLst>
                          <a:ext uri="{FF2B5EF4-FFF2-40B4-BE49-F238E27FC236}">
                            <a16:creationId xmlns:a16="http://schemas.microsoft.com/office/drawing/2014/main" id="{B886DB72-CCF1-4ABC-A710-8D294F282C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088" y="3976688"/>
                        <a:ext cx="2271712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888" name="Object 8">
            <a:extLst>
              <a:ext uri="{FF2B5EF4-FFF2-40B4-BE49-F238E27FC236}">
                <a16:creationId xmlns:a16="http://schemas.microsoft.com/office/drawing/2014/main" id="{36B8D3DC-460B-43AB-9E4E-3B77110E33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03875" y="4879975"/>
          <a:ext cx="21082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12" imgW="2546341" imgH="1424390" progId="PaintShopPro">
                  <p:embed/>
                </p:oleObj>
              </mc:Choice>
              <mc:Fallback>
                <p:oleObj name="Paint Shop Pro Image" r:id="rId12" imgW="2546341" imgH="1424390" progId="PaintShopPro">
                  <p:embed/>
                  <p:pic>
                    <p:nvPicPr>
                      <p:cNvPr id="890888" name="Object 8">
                        <a:extLst>
                          <a:ext uri="{FF2B5EF4-FFF2-40B4-BE49-F238E27FC236}">
                            <a16:creationId xmlns:a16="http://schemas.microsoft.com/office/drawing/2014/main" id="{36B8D3DC-460B-43AB-9E4E-3B77110E33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4879975"/>
                        <a:ext cx="210820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Line 9">
            <a:extLst>
              <a:ext uri="{FF2B5EF4-FFF2-40B4-BE49-F238E27FC236}">
                <a16:creationId xmlns:a16="http://schemas.microsoft.com/office/drawing/2014/main" id="{8FAE7399-850D-47A1-B137-BCCB001A1A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8575" y="1325563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0">
            <a:extLst>
              <a:ext uri="{FF2B5EF4-FFF2-40B4-BE49-F238E27FC236}">
                <a16:creationId xmlns:a16="http://schemas.microsoft.com/office/drawing/2014/main" id="{D8E63E07-5014-4715-B07A-CA1954725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3288" y="2209800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1">
            <a:extLst>
              <a:ext uri="{FF2B5EF4-FFF2-40B4-BE49-F238E27FC236}">
                <a16:creationId xmlns:a16="http://schemas.microsoft.com/office/drawing/2014/main" id="{36B02CAE-F5DB-4CCA-B3D6-0BD044544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2987675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2">
            <a:extLst>
              <a:ext uri="{FF2B5EF4-FFF2-40B4-BE49-F238E27FC236}">
                <a16:creationId xmlns:a16="http://schemas.microsoft.com/office/drawing/2014/main" id="{9DF4D74C-B01D-4F32-AABC-FD5EB94EC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3863975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3">
            <a:extLst>
              <a:ext uri="{FF2B5EF4-FFF2-40B4-BE49-F238E27FC236}">
                <a16:creationId xmlns:a16="http://schemas.microsoft.com/office/drawing/2014/main" id="{C0C4CC2B-C02A-4B07-AC16-7341E1EC0B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4714875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>
            <a:extLst>
              <a:ext uri="{FF2B5EF4-FFF2-40B4-BE49-F238E27FC236}">
                <a16:creationId xmlns:a16="http://schemas.microsoft.com/office/drawing/2014/main" id="{AFEB6EF2-2BD6-4CCF-BFD2-8F3A5C23D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INSERTION-SORT</a:t>
            </a: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A40BFFE7-179C-49D9-B6B2-D15800C348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838" y="1214438"/>
            <a:ext cx="8229600" cy="5411787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DD0111"/>
                </a:solidFill>
                <a:latin typeface="Monotype Corsiva" panose="03010101010201010101" pitchFamily="66" charset="0"/>
              </a:rPr>
              <a:t>Alg.:</a:t>
            </a:r>
            <a:r>
              <a:rPr lang="en-US" altLang="en-US" dirty="0"/>
              <a:t> INSERTION-SORT</a:t>
            </a:r>
            <a:r>
              <a:rPr lang="en-US" altLang="en-US" i="1" dirty="0"/>
              <a:t>(A)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for </a:t>
            </a:r>
            <a:r>
              <a:rPr lang="en-US" altLang="en-US" dirty="0">
                <a:latin typeface="Comic Sans MS" panose="030F0702030302020204" pitchFamily="66" charset="0"/>
              </a:rPr>
              <a:t>j ← 2</a:t>
            </a:r>
            <a:r>
              <a:rPr lang="en-US" altLang="en-US" dirty="0"/>
              <a:t> </a:t>
            </a:r>
            <a:r>
              <a:rPr lang="en-US" altLang="en-US" b="1" dirty="0"/>
              <a:t>to </a:t>
            </a:r>
            <a:r>
              <a:rPr lang="en-US" altLang="en-US" dirty="0"/>
              <a:t>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	do </a:t>
            </a:r>
            <a:r>
              <a:rPr lang="en-US" altLang="en-US" dirty="0">
                <a:latin typeface="Comic Sans MS" panose="030F0702030302020204" pitchFamily="66" charset="0"/>
              </a:rPr>
              <a:t>key</a:t>
            </a:r>
            <a:r>
              <a:rPr lang="en-US" altLang="en-US" dirty="0"/>
              <a:t> ← </a:t>
            </a:r>
            <a:r>
              <a:rPr lang="en-US" altLang="en-US" dirty="0">
                <a:latin typeface="Comic Sans MS" panose="030F0702030302020204" pitchFamily="66" charset="0"/>
              </a:rPr>
              <a:t>A[ j 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sz="2000" dirty="0"/>
              <a:t>	      //Insert </a:t>
            </a:r>
            <a:r>
              <a:rPr lang="en-US" altLang="en-US" sz="2000" dirty="0">
                <a:latin typeface="Comic Sans MS" panose="030F0702030302020204" pitchFamily="66" charset="0"/>
              </a:rPr>
              <a:t>A[ j ]</a:t>
            </a:r>
            <a:r>
              <a:rPr lang="en-US" altLang="en-US" sz="2000" dirty="0"/>
              <a:t> into the sorted sequence </a:t>
            </a:r>
            <a:r>
              <a:rPr lang="en-US" altLang="en-US" sz="2000" dirty="0">
                <a:latin typeface="Comic Sans MS" panose="030F0702030302020204" pitchFamily="66" charset="0"/>
              </a:rPr>
              <a:t>A[1 . . j -1]</a:t>
            </a:r>
            <a:endParaRPr lang="en-US" altLang="en-US" sz="2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     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 ← j - 1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	     while 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 &gt; 0</a:t>
            </a:r>
            <a:r>
              <a:rPr lang="en-US" altLang="en-US" dirty="0"/>
              <a:t> and </a:t>
            </a:r>
            <a:r>
              <a:rPr lang="en-US" altLang="en-US" dirty="0">
                <a:latin typeface="Comic Sans MS" panose="030F0702030302020204" pitchFamily="66" charset="0"/>
              </a:rPr>
              <a:t>A[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] &gt; key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	</a:t>
            </a:r>
            <a:r>
              <a:rPr lang="en-US" altLang="en-US" b="1" dirty="0"/>
              <a:t>do </a:t>
            </a:r>
            <a:r>
              <a:rPr lang="en-US" altLang="en-US" dirty="0">
                <a:latin typeface="Comic Sans MS" panose="030F0702030302020204" pitchFamily="66" charset="0"/>
              </a:rPr>
              <a:t>A[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 + 1] ← A[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	      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 ← 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  <a:r>
              <a:rPr lang="en-US" altLang="en-US" dirty="0"/>
              <a:t>–</a:t>
            </a:r>
            <a:r>
              <a:rPr lang="en-US" altLang="en-US" dirty="0">
                <a:latin typeface="Comic Sans MS" panose="030F0702030302020204" pitchFamily="66" charset="0"/>
              </a:rPr>
              <a:t>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     </a:t>
            </a:r>
            <a:r>
              <a:rPr lang="en-US" altLang="en-US" dirty="0">
                <a:latin typeface="Comic Sans MS" panose="030F0702030302020204" pitchFamily="66" charset="0"/>
              </a:rPr>
              <a:t>A[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 + 1] ← key</a:t>
            </a:r>
          </a:p>
          <a:p>
            <a:pPr eaLnBrk="1" hangingPunct="1"/>
            <a:r>
              <a:rPr lang="en-US" altLang="en-US" dirty="0"/>
              <a:t>Insertion sort – sorts the elements in place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FFBFDBD4-9C2F-4F9D-A4C0-62D9B1CC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32CB0D4-B85D-47FA-A8F4-1E83CD81CAEA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9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11271" name="Group 4">
            <a:extLst>
              <a:ext uri="{FF2B5EF4-FFF2-40B4-BE49-F238E27FC236}">
                <a16:creationId xmlns:a16="http://schemas.microsoft.com/office/drawing/2014/main" id="{D59FCB42-9165-4ACF-9554-8D8996882338}"/>
              </a:ext>
            </a:extLst>
          </p:cNvPr>
          <p:cNvGrpSpPr>
            <a:grpSpLocks/>
          </p:cNvGrpSpPr>
          <p:nvPr/>
        </p:nvGrpSpPr>
        <p:grpSpPr bwMode="auto">
          <a:xfrm>
            <a:off x="4686300" y="1328738"/>
            <a:ext cx="4267200" cy="762000"/>
            <a:chOff x="528" y="1392"/>
            <a:chExt cx="2688" cy="480"/>
          </a:xfrm>
        </p:grpSpPr>
        <p:grpSp>
          <p:nvGrpSpPr>
            <p:cNvPr id="11277" name="Group 5">
              <a:extLst>
                <a:ext uri="{FF2B5EF4-FFF2-40B4-BE49-F238E27FC236}">
                  <a16:creationId xmlns:a16="http://schemas.microsoft.com/office/drawing/2014/main" id="{C7D2268D-6A67-4FDE-A0B0-B7650F8F5D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1584"/>
              <a:ext cx="2688" cy="288"/>
              <a:chOff x="528" y="1440"/>
              <a:chExt cx="2688" cy="288"/>
            </a:xfrm>
          </p:grpSpPr>
          <p:sp>
            <p:nvSpPr>
              <p:cNvPr id="11286" name="Rectangle 6">
                <a:extLst>
                  <a:ext uri="{FF2B5EF4-FFF2-40B4-BE49-F238E27FC236}">
                    <a16:creationId xmlns:a16="http://schemas.microsoft.com/office/drawing/2014/main" id="{5F4E7A07-B2AF-473E-B1D7-6CF0A7B770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440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2400"/>
                  <a:t>a</a:t>
                </a:r>
                <a:r>
                  <a:rPr lang="en-US" altLang="en-US" sz="2400" baseline="-25000"/>
                  <a:t>8</a:t>
                </a:r>
              </a:p>
            </p:txBody>
          </p:sp>
          <p:sp>
            <p:nvSpPr>
              <p:cNvPr id="11287" name="Rectangle 7">
                <a:extLst>
                  <a:ext uri="{FF2B5EF4-FFF2-40B4-BE49-F238E27FC236}">
                    <a16:creationId xmlns:a16="http://schemas.microsoft.com/office/drawing/2014/main" id="{9F4264E2-84B0-4127-9F97-E000281735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2400"/>
                  <a:t>a</a:t>
                </a:r>
                <a:r>
                  <a:rPr lang="en-US" altLang="en-US" sz="2400" baseline="-25000"/>
                  <a:t>7</a:t>
                </a:r>
              </a:p>
            </p:txBody>
          </p:sp>
          <p:sp>
            <p:nvSpPr>
              <p:cNvPr id="11288" name="Rectangle 8">
                <a:extLst>
                  <a:ext uri="{FF2B5EF4-FFF2-40B4-BE49-F238E27FC236}">
                    <a16:creationId xmlns:a16="http://schemas.microsoft.com/office/drawing/2014/main" id="{33DF45E3-97DE-4EE6-B237-92CEF5BE89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2400"/>
                  <a:t>a</a:t>
                </a:r>
                <a:r>
                  <a:rPr lang="en-US" altLang="en-US" sz="2400" baseline="-25000"/>
                  <a:t>6</a:t>
                </a:r>
              </a:p>
            </p:txBody>
          </p:sp>
          <p:sp>
            <p:nvSpPr>
              <p:cNvPr id="11289" name="Rectangle 9">
                <a:extLst>
                  <a:ext uri="{FF2B5EF4-FFF2-40B4-BE49-F238E27FC236}">
                    <a16:creationId xmlns:a16="http://schemas.microsoft.com/office/drawing/2014/main" id="{5C2FC455-E44A-4360-821E-C824EB547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440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2400"/>
                  <a:t>a</a:t>
                </a:r>
                <a:r>
                  <a:rPr lang="en-US" altLang="en-US" sz="2400" baseline="-25000"/>
                  <a:t>5</a:t>
                </a:r>
              </a:p>
            </p:txBody>
          </p:sp>
          <p:sp>
            <p:nvSpPr>
              <p:cNvPr id="11290" name="Rectangle 10">
                <a:extLst>
                  <a:ext uri="{FF2B5EF4-FFF2-40B4-BE49-F238E27FC236}">
                    <a16:creationId xmlns:a16="http://schemas.microsoft.com/office/drawing/2014/main" id="{5BD2F28D-84AB-48DF-847C-1C69E05799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2400"/>
                  <a:t>a</a:t>
                </a:r>
                <a:r>
                  <a:rPr lang="en-US" altLang="en-US" sz="2400" baseline="-25000"/>
                  <a:t>4</a:t>
                </a:r>
              </a:p>
            </p:txBody>
          </p:sp>
          <p:sp>
            <p:nvSpPr>
              <p:cNvPr id="11291" name="Rectangle 11">
                <a:extLst>
                  <a:ext uri="{FF2B5EF4-FFF2-40B4-BE49-F238E27FC236}">
                    <a16:creationId xmlns:a16="http://schemas.microsoft.com/office/drawing/2014/main" id="{325B9693-9314-46FF-9C9A-01320FD24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2400"/>
                  <a:t>a</a:t>
                </a:r>
                <a:r>
                  <a:rPr lang="en-US" altLang="en-US" sz="2400" baseline="-25000"/>
                  <a:t>3</a:t>
                </a:r>
              </a:p>
            </p:txBody>
          </p:sp>
          <p:sp>
            <p:nvSpPr>
              <p:cNvPr id="11292" name="Rectangle 12">
                <a:extLst>
                  <a:ext uri="{FF2B5EF4-FFF2-40B4-BE49-F238E27FC236}">
                    <a16:creationId xmlns:a16="http://schemas.microsoft.com/office/drawing/2014/main" id="{9CC818CD-959B-49DD-9164-F2163856E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2400"/>
                  <a:t>a</a:t>
                </a:r>
                <a:r>
                  <a:rPr lang="en-US" altLang="en-US" sz="2400" baseline="-25000"/>
                  <a:t>2</a:t>
                </a:r>
              </a:p>
            </p:txBody>
          </p:sp>
          <p:sp>
            <p:nvSpPr>
              <p:cNvPr id="11293" name="Rectangle 13">
                <a:extLst>
                  <a:ext uri="{FF2B5EF4-FFF2-40B4-BE49-F238E27FC236}">
                    <a16:creationId xmlns:a16="http://schemas.microsoft.com/office/drawing/2014/main" id="{106EEB13-4775-4B89-85F5-AFE78833F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8" y="1440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2400"/>
                  <a:t>a</a:t>
                </a:r>
                <a:r>
                  <a:rPr lang="en-US" altLang="en-US" sz="2400" baseline="-25000"/>
                  <a:t>1</a:t>
                </a:r>
              </a:p>
            </p:txBody>
          </p:sp>
          <p:sp>
            <p:nvSpPr>
              <p:cNvPr id="11294" name="Line 14">
                <a:extLst>
                  <a:ext uri="{FF2B5EF4-FFF2-40B4-BE49-F238E27FC236}">
                    <a16:creationId xmlns:a16="http://schemas.microsoft.com/office/drawing/2014/main" id="{FFAD54B4-C011-4D64-AE25-2D5376CA25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295" name="Line 15">
                <a:extLst>
                  <a:ext uri="{FF2B5EF4-FFF2-40B4-BE49-F238E27FC236}">
                    <a16:creationId xmlns:a16="http://schemas.microsoft.com/office/drawing/2014/main" id="{777C7241-E2FF-4CDC-BF92-94CDC761EF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8" y="1728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296" name="Line 16">
                <a:extLst>
                  <a:ext uri="{FF2B5EF4-FFF2-40B4-BE49-F238E27FC236}">
                    <a16:creationId xmlns:a16="http://schemas.microsoft.com/office/drawing/2014/main" id="{E0B5F846-EB89-4358-8710-871A3D44A7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0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297" name="Line 17">
                <a:extLst>
                  <a:ext uri="{FF2B5EF4-FFF2-40B4-BE49-F238E27FC236}">
                    <a16:creationId xmlns:a16="http://schemas.microsoft.com/office/drawing/2014/main" id="{004BED99-2319-4060-9FED-9104211CFD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298" name="Line 18">
                <a:extLst>
                  <a:ext uri="{FF2B5EF4-FFF2-40B4-BE49-F238E27FC236}">
                    <a16:creationId xmlns:a16="http://schemas.microsoft.com/office/drawing/2014/main" id="{F4B68EA2-9BFF-4A0D-8EDF-C9017EDAC1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299" name="Line 19">
                <a:extLst>
                  <a:ext uri="{FF2B5EF4-FFF2-40B4-BE49-F238E27FC236}">
                    <a16:creationId xmlns:a16="http://schemas.microsoft.com/office/drawing/2014/main" id="{025A538D-33E9-4D26-A3E2-526974F3F3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300" name="Line 20">
                <a:extLst>
                  <a:ext uri="{FF2B5EF4-FFF2-40B4-BE49-F238E27FC236}">
                    <a16:creationId xmlns:a16="http://schemas.microsoft.com/office/drawing/2014/main" id="{AFAB90CE-ED9F-488D-ABCC-4DB7A73A6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301" name="Line 21">
                <a:extLst>
                  <a:ext uri="{FF2B5EF4-FFF2-40B4-BE49-F238E27FC236}">
                    <a16:creationId xmlns:a16="http://schemas.microsoft.com/office/drawing/2014/main" id="{ED1D6271-9DA5-4CC0-B854-C2D689DCDC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302" name="Line 22">
                <a:extLst>
                  <a:ext uri="{FF2B5EF4-FFF2-40B4-BE49-F238E27FC236}">
                    <a16:creationId xmlns:a16="http://schemas.microsoft.com/office/drawing/2014/main" id="{90454FA6-C920-4A1C-81A2-F7BA9C3045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303" name="Line 23">
                <a:extLst>
                  <a:ext uri="{FF2B5EF4-FFF2-40B4-BE49-F238E27FC236}">
                    <a16:creationId xmlns:a16="http://schemas.microsoft.com/office/drawing/2014/main" id="{3360BFCE-CA24-4196-A2BE-B8BCBDB745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  <p:sp>
            <p:nvSpPr>
              <p:cNvPr id="11304" name="Line 24">
                <a:extLst>
                  <a:ext uri="{FF2B5EF4-FFF2-40B4-BE49-F238E27FC236}">
                    <a16:creationId xmlns:a16="http://schemas.microsoft.com/office/drawing/2014/main" id="{3D710AC2-D2C5-4401-BF01-D648B11C01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16" y="1440"/>
                <a:ext cx="0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endParaRPr lang="en-US"/>
              </a:p>
            </p:txBody>
          </p:sp>
        </p:grpSp>
        <p:sp>
          <p:nvSpPr>
            <p:cNvPr id="11278" name="Text Box 25">
              <a:extLst>
                <a:ext uri="{FF2B5EF4-FFF2-40B4-BE49-F238E27FC236}">
                  <a16:creationId xmlns:a16="http://schemas.microsoft.com/office/drawing/2014/main" id="{6D964F71-F306-4CC2-A491-CE7551DE6E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1279" name="Text Box 26">
              <a:extLst>
                <a:ext uri="{FF2B5EF4-FFF2-40B4-BE49-F238E27FC236}">
                  <a16:creationId xmlns:a16="http://schemas.microsoft.com/office/drawing/2014/main" id="{D649DF09-3476-4769-8FDF-6698C8696F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280" name="Text Box 27">
              <a:extLst>
                <a:ext uri="{FF2B5EF4-FFF2-40B4-BE49-F238E27FC236}">
                  <a16:creationId xmlns:a16="http://schemas.microsoft.com/office/drawing/2014/main" id="{6F241BD0-3CCE-4203-B684-5B603EC75E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1281" name="Text Box 28">
              <a:extLst>
                <a:ext uri="{FF2B5EF4-FFF2-40B4-BE49-F238E27FC236}">
                  <a16:creationId xmlns:a16="http://schemas.microsoft.com/office/drawing/2014/main" id="{75534D9D-D895-44BA-9BDC-658270C22C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1282" name="Text Box 29">
              <a:extLst>
                <a:ext uri="{FF2B5EF4-FFF2-40B4-BE49-F238E27FC236}">
                  <a16:creationId xmlns:a16="http://schemas.microsoft.com/office/drawing/2014/main" id="{D79291F0-3FCC-4B2C-B20F-603CAFECFE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1283" name="Text Box 30">
              <a:extLst>
                <a:ext uri="{FF2B5EF4-FFF2-40B4-BE49-F238E27FC236}">
                  <a16:creationId xmlns:a16="http://schemas.microsoft.com/office/drawing/2014/main" id="{A1BDDB0D-7D40-4DA2-AF8E-77C98D09BA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1284" name="Text Box 31">
              <a:extLst>
                <a:ext uri="{FF2B5EF4-FFF2-40B4-BE49-F238E27FC236}">
                  <a16:creationId xmlns:a16="http://schemas.microsoft.com/office/drawing/2014/main" id="{A6915D5D-7321-44AB-9676-FE8DDDEF8B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1285" name="Text Box 32">
              <a:extLst>
                <a:ext uri="{FF2B5EF4-FFF2-40B4-BE49-F238E27FC236}">
                  <a16:creationId xmlns:a16="http://schemas.microsoft.com/office/drawing/2014/main" id="{7BCF09FA-F447-4EEB-885D-63B778DD2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</p:grpSp>
      <p:grpSp>
        <p:nvGrpSpPr>
          <p:cNvPr id="11272" name="Group 33">
            <a:extLst>
              <a:ext uri="{FF2B5EF4-FFF2-40B4-BE49-F238E27FC236}">
                <a16:creationId xmlns:a16="http://schemas.microsoft.com/office/drawing/2014/main" id="{CD281934-0477-4CF9-AA98-0AF9F70E0331}"/>
              </a:ext>
            </a:extLst>
          </p:cNvPr>
          <p:cNvGrpSpPr>
            <a:grpSpLocks/>
          </p:cNvGrpSpPr>
          <p:nvPr/>
        </p:nvGrpSpPr>
        <p:grpSpPr bwMode="auto">
          <a:xfrm>
            <a:off x="5476875" y="2243138"/>
            <a:ext cx="1022350" cy="595312"/>
            <a:chOff x="3936" y="2448"/>
            <a:chExt cx="644" cy="375"/>
          </a:xfrm>
        </p:grpSpPr>
        <p:sp>
          <p:nvSpPr>
            <p:cNvPr id="11274" name="Text Box 34">
              <a:extLst>
                <a:ext uri="{FF2B5EF4-FFF2-40B4-BE49-F238E27FC236}">
                  <a16:creationId xmlns:a16="http://schemas.microsoft.com/office/drawing/2014/main" id="{2417DCFA-84A2-4B78-B0D9-F634812D5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592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Arial" panose="020B0604020202020204" pitchFamily="34" charset="0"/>
                </a:rPr>
                <a:t>key</a:t>
              </a:r>
            </a:p>
          </p:txBody>
        </p:sp>
        <p:sp>
          <p:nvSpPr>
            <p:cNvPr id="11275" name="Line 35">
              <a:extLst>
                <a:ext uri="{FF2B5EF4-FFF2-40B4-BE49-F238E27FC236}">
                  <a16:creationId xmlns:a16="http://schemas.microsoft.com/office/drawing/2014/main" id="{E3FA7558-3DDE-4666-B1A3-0CCE394C8E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6" y="273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Line 36">
              <a:extLst>
                <a:ext uri="{FF2B5EF4-FFF2-40B4-BE49-F238E27FC236}">
                  <a16:creationId xmlns:a16="http://schemas.microsoft.com/office/drawing/2014/main" id="{4DF5BE88-DAB3-4603-B8EF-27A234CC14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6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29611</TotalTime>
  <Words>2897</Words>
  <Application>Microsoft Office PowerPoint</Application>
  <PresentationFormat>On-screen Show (4:3)</PresentationFormat>
  <Paragraphs>838</Paragraphs>
  <Slides>44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60" baseType="lpstr">
      <vt:lpstr>Arial</vt:lpstr>
      <vt:lpstr>Arial Black</vt:lpstr>
      <vt:lpstr>Calibri</vt:lpstr>
      <vt:lpstr>Cambria</vt:lpstr>
      <vt:lpstr>Century Gothic</vt:lpstr>
      <vt:lpstr>Comic Sans MS</vt:lpstr>
      <vt:lpstr>Georgia</vt:lpstr>
      <vt:lpstr>Monotype Corsiva</vt:lpstr>
      <vt:lpstr>Tahoma</vt:lpstr>
      <vt:lpstr>Times New Roman</vt:lpstr>
      <vt:lpstr>Wingdings</vt:lpstr>
      <vt:lpstr>Wingdings 3</vt:lpstr>
      <vt:lpstr>1_Custom Design</vt:lpstr>
      <vt:lpstr>Slice</vt:lpstr>
      <vt:lpstr>Paint Shop Pro Image</vt:lpstr>
      <vt:lpstr>Equation</vt:lpstr>
      <vt:lpstr>PowerPoint Presentation</vt:lpstr>
      <vt:lpstr>PowerPoint Presentation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INSERTION-SORT</vt:lpstr>
      <vt:lpstr>Loop Invariant for Insertion Sort</vt:lpstr>
      <vt:lpstr>Analysis of Insertion Sort</vt:lpstr>
      <vt:lpstr>Best Case Analysis</vt:lpstr>
      <vt:lpstr>Worst Case Analysis</vt:lpstr>
      <vt:lpstr>Comparisons and Exchanges in Insertion Sort</vt:lpstr>
      <vt:lpstr>Insertion Sort - Summary</vt:lpstr>
      <vt:lpstr>Sorting</vt:lpstr>
      <vt:lpstr>Sorting</vt:lpstr>
      <vt:lpstr>Divide-and-Conquer</vt:lpstr>
      <vt:lpstr>Merge Sort</vt:lpstr>
      <vt:lpstr>Merge Sort Approach</vt:lpstr>
      <vt:lpstr>Merge Sort</vt:lpstr>
      <vt:lpstr>Example – 1</vt:lpstr>
      <vt:lpstr>Example – 1</vt:lpstr>
      <vt:lpstr>Example – 2</vt:lpstr>
      <vt:lpstr>Example –2</vt:lpstr>
      <vt:lpstr>Merging</vt:lpstr>
      <vt:lpstr>Merging</vt:lpstr>
      <vt:lpstr>Example: MERGE(A, 9, 12, 16)</vt:lpstr>
      <vt:lpstr>Example: MERGE(A, 9, 12, 16)</vt:lpstr>
      <vt:lpstr>Example (cont.)</vt:lpstr>
      <vt:lpstr>Example (cont.)</vt:lpstr>
      <vt:lpstr>Example (cont.)</vt:lpstr>
      <vt:lpstr>Merge - Pseudocode</vt:lpstr>
      <vt:lpstr>Running Time of Merge (assume last for loop)</vt:lpstr>
      <vt:lpstr>Analyzing Divide-and Conquer Algorithms</vt:lpstr>
      <vt:lpstr>MERGE-SORT Running Time</vt:lpstr>
      <vt:lpstr>Solve the Recurrence</vt:lpstr>
      <vt:lpstr>Analyzing merge sort</vt:lpstr>
      <vt:lpstr>Merge Sort - Discussion</vt:lpstr>
      <vt:lpstr>Sorting challenge 1: Huge, Randomly - Ordered Files</vt:lpstr>
      <vt:lpstr>Sorting Challenge 2</vt:lpstr>
      <vt:lpstr>Sorting Files That are Almost in Order</vt:lpstr>
      <vt:lpstr>PowerPoint Presentation</vt:lpstr>
      <vt:lpstr>PowerPoint Presentation</vt:lpstr>
    </vt:vector>
  </TitlesOfParts>
  <Company>University of Virginia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</dc:title>
  <dc:creator>Swati</dc:creator>
  <cp:lastModifiedBy>Waqar Khurshid</cp:lastModifiedBy>
  <cp:revision>254</cp:revision>
  <cp:lastPrinted>2021-10-13T12:30:32Z</cp:lastPrinted>
  <dcterms:created xsi:type="dcterms:W3CDTF">1998-11-02T19:17:54Z</dcterms:created>
  <dcterms:modified xsi:type="dcterms:W3CDTF">2022-09-11T16:42:29Z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