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63" r:id="rId1"/>
    <p:sldMasterId id="2147483777" r:id="rId2"/>
  </p:sldMasterIdLst>
  <p:notesMasterIdLst>
    <p:notesMasterId r:id="rId19"/>
  </p:notesMasterIdLst>
  <p:handoutMasterIdLst>
    <p:handoutMasterId r:id="rId20"/>
  </p:handoutMasterIdLst>
  <p:sldIdLst>
    <p:sldId id="263" r:id="rId3"/>
    <p:sldId id="264" r:id="rId4"/>
    <p:sldId id="512" r:id="rId5"/>
    <p:sldId id="595" r:id="rId6"/>
    <p:sldId id="627" r:id="rId7"/>
    <p:sldId id="534" r:id="rId8"/>
    <p:sldId id="535" r:id="rId9"/>
    <p:sldId id="536" r:id="rId10"/>
    <p:sldId id="537" r:id="rId11"/>
    <p:sldId id="628" r:id="rId12"/>
    <p:sldId id="538" r:id="rId13"/>
    <p:sldId id="539" r:id="rId14"/>
    <p:sldId id="540" r:id="rId15"/>
    <p:sldId id="541" r:id="rId16"/>
    <p:sldId id="415" r:id="rId17"/>
    <p:sldId id="416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00"/>
    <a:srgbClr val="B8C26A"/>
    <a:srgbClr val="9900FF"/>
    <a:srgbClr val="00FF00"/>
    <a:srgbClr val="66FF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86432" autoAdjust="0"/>
  </p:normalViewPr>
  <p:slideViewPr>
    <p:cSldViewPr>
      <p:cViewPr varScale="1">
        <p:scale>
          <a:sx n="60" d="100"/>
          <a:sy n="60" d="100"/>
        </p:scale>
        <p:origin x="1524" y="60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436"/>
    </p:cViewPr>
  </p:sorterViewPr>
  <p:notesViewPr>
    <p:cSldViewPr>
      <p:cViewPr varScale="1">
        <p:scale>
          <a:sx n="56" d="100"/>
          <a:sy n="56" d="100"/>
        </p:scale>
        <p:origin x="2838" y="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71FF8A-FE56-48F7-A11A-B6AE975EA4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413" cy="466738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E37816-68D9-4E71-8469-349257C02F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386" y="0"/>
            <a:ext cx="3037413" cy="466738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pPr>
              <a:defRPr/>
            </a:pPr>
            <a:fld id="{5E01638D-00D6-4B68-8791-41CA460C271F}" type="datetimeFigureOut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CA2FCD-AC52-44AB-9CE5-9AA400F0AB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62"/>
            <a:ext cx="3037413" cy="466738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3A933-1F03-4431-9951-A4445EE087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386" y="8829662"/>
            <a:ext cx="3037413" cy="466738"/>
          </a:xfrm>
          <a:prstGeom prst="rect">
            <a:avLst/>
          </a:prstGeom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B962EC-1FD0-420F-B207-0051DA4597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59C2064-A819-454B-921D-23201C3E77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413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>
            <a:lvl1pPr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A94DF99-A597-4C5A-9B30-C9B6F5F180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2987" y="1"/>
            <a:ext cx="3037413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>
            <a:lvl1pPr algn="r"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C342732-EFFB-40DC-B564-606D369D211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85E4F2FA-B80C-405E-B0D2-16D65F79BA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974" y="4416430"/>
            <a:ext cx="5142455" cy="41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FAEEF095-9C08-4E50-8742-8826BAB750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1"/>
            <a:ext cx="3037413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18C8C36B-9F2E-458D-958F-311870B951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987" y="8831261"/>
            <a:ext cx="3037413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fld id="{E868E655-F231-4F5F-BC6B-3E7E415263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F7D4B01E-3F1A-4306-B352-9DCD111CFD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D534DC46-3676-4A11-9242-DB9112DFB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F6AED7-DA7C-4A07-8642-90EA1E703A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56F4ED8F-DB3C-4D62-BCE6-F765029017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9654D008-659C-4B6D-981E-83EE6BFE0A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086596-C59E-4BE7-BC6E-976AB3C6825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960D4544-CF7D-4915-9ADD-E1C10C635B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286AC858-0E9A-4E28-BD09-D2E3C8907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4AC75E-E2B5-485C-8FC8-87042B4D00A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114DF4E5-C5D4-4BBB-AD60-9570FC8ED9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B5DCE78F-DD04-424B-ACF8-FB1642364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05F56B-4CA6-493E-B3EF-7E8661D3A6E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3485510D-3DF7-4D70-9429-D1306E2219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045EC9EE-E39E-4651-B011-17D0220FE6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618EC7-3964-4E44-A403-7B97BDFB2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69D3C87-43FD-4CF6-B58E-8672865D0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BF5CD71A-73D0-4A57-A33C-21D86D856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3D5ECD-4A12-45B6-A57F-6E6FB060800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13C1F3C2-6D7B-4F9F-966B-235E6D266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01C5A6A1-EC4D-4131-A9E9-69B73A4490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6A6B4D-DA57-4CC2-A82A-E4C7D057051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4B4F71B7-66B8-4647-941B-C661969536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A788B7F1-CAAC-4655-A6C8-32BC9609BA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9C2B26-4F43-4FF1-AECD-3B99FC97C55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F4BC9EDB-3DA4-4B44-8050-AD7BDD0076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20B5C7F8-D462-4F88-B60A-AC5A11505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CF3697-B586-4762-98C7-F7B4CAB1593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E2D01-72A5-4BA2-B9B5-4287B884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9329D-60DD-44C9-8F68-416CDB658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C8040-30D4-4BB4-A18A-4266737DFC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6F3E5D7-ACCC-4572-ADD8-5021D31C6E3A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FAAD7-C38D-4B9E-AC6E-0EFB74A0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C90FA-B8EE-4F98-A53F-4F7B3892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6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5948-45D9-4F60-BE19-5D12DE00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C603B-184C-4EA6-AE35-46E73A11F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61902-E402-4C39-AB0E-24BAA415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A418255-FB7C-4DDB-8A9A-F648CA926404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4B1DB-AD73-4812-A9C5-9316C048B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0DED3-47F6-4C36-A832-9060E42C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2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EE83C-914A-4D2C-BEB6-6EF2D0D68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E81CD-8A64-44BA-A59B-71875B021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CDCFD-E83C-495A-8B51-ED8E183CA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18CBE1D-0136-437C-8564-757EA363EFC1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A4B91-4A7B-4AC8-B585-C44EBAA18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BEB41-842D-43EF-9032-7E6AB63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6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96D76F-CDA6-4C54-8F80-887729FE68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5242E-D65B-4D46-ACD0-A63F5413FC33}" type="datetime1">
              <a:rPr lang="en-US" smtClean="0"/>
              <a:t>9/11/2022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9986828-CA64-4C27-ADC6-A83371E068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8BC2A0-576A-479B-A4F0-1978F0946E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031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E5D7-ACCC-4572-ADD8-5021D31C6E3A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88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FC3C5-CB43-423B-9DC5-B006A10D71C3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40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8290-B2C3-4764-B1E9-04F8FA4346C5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76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20788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B9FB-0B41-4678-AC67-599DEC64BB80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23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1918-81D5-49C3-8584-36A9B298EF3F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03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A7-426D-476E-B378-B8A74884D54D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1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1A922-3240-4F7A-B2EC-62DAE6363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FBB2-D50F-4B4A-9BD4-4F24E83B9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8E392-D0D4-4BE8-B11C-901BCD13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4DFC3C5-CB43-423B-9DC5-B006A10D71C3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6E663-B739-445C-AAB3-F939B938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629A6-CCD7-4D5E-96B4-BF420BAF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82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02E-BAA7-45EF-8343-5DFAD631E89E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81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10355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65381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86066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639632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00579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3737834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70876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8255-FB7C-4DDB-8A9A-F648CA926404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376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BE1D-0136-437C-8564-757EA363EFC1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5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E558-1B46-49FC-BBE8-EF9865AD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ACB77-08DF-449B-9237-6DE591242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D50A2-0009-404B-A454-E6A4BE83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0B28290-B2C3-4764-B1E9-04F8FA4346C5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953F0-44F6-4A6D-96FC-730A3B741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AE59C-3CCE-4B48-800B-553920E48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9F688-A434-4179-94DC-7B1E3504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D1C5-3342-41F7-A8A3-ADBDD1210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8951B-23A9-4038-9C55-203AE3BAB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FAE61-ED45-4EAF-AD04-DFEC775E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614B3A7-8D24-48FD-B574-614E71241B34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6515D-9C4F-423B-BB4F-011675AB5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9008D-33CF-42E0-9080-5888CE26D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2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8FAF4-763D-4DDD-A1D1-CC5288BA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6A2A2-D308-4349-9BC2-06251EB70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3822C-E7B2-4E44-A89E-04FFB0CCD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3D006-AFE1-4121-98A4-BF2B32B6D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AF307-B56B-464D-9AA8-A7BB52BDB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EC9DCE-C90E-4AC3-9539-5625B1109F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BC9B9FB-0B41-4678-AC67-599DEC64BB80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0C934-379C-47F5-BAD0-D6CAEF9F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2FCF5-3F97-40A0-A460-0ACA41AA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1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CFFD-F829-43B0-903F-B6883EA57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6FE691-E8A0-4A1A-8F89-29BEAE5E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CC21918-81D5-49C3-8584-36A9B298EF3F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C750E-DE24-4367-975A-BAFAC395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337B9-A830-437D-A3C5-A0BFE2B5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8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DB55B6-8E05-4A8B-9117-D68BDFD8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076B6A7-426D-476E-B378-B8A74884D54D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2B9BB-0F3A-46CE-A726-A46CC0BBE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0661C-0C0A-4C65-B137-050DC04D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8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FA4F-2F0F-48C8-83B8-CA2B1D92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8ED63-1D22-4D23-BA70-127E626E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8D763-2B1E-41CC-9FCF-2BDEDE40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2D09E-D935-41B5-902D-69FB980A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15F002E-BAA7-45EF-8343-5DFAD631E89E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3D39A-CEED-4289-8B66-D9BF7E24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43C85-9DFE-4176-B5C3-12B7D2DA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9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97EA-B574-46FF-81CB-5D646EF4C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1CD4A-5712-4E1E-AC26-CC7CF69B8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33945-6449-4AB9-B23F-45577113D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29FE6-1128-4D0C-8E14-689FC3194F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9A7D6F3-A7D9-4E97-AD50-EC3E0AD2B395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8F20E-44EF-41C5-9D9D-28B92F010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4395E-0956-4E1D-B7CC-127A50F0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5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1AC08-CCED-4E3F-AB95-C9B415615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801"/>
            <a:ext cx="78867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E49B0-BFD8-4833-9E50-387E4F0FE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47800"/>
            <a:ext cx="7886700" cy="472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1210-EBAA-496D-B364-6F04C9C00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9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C00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44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  <p:sldLayoutId id="2147483794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29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Sorting - I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69544-B979-40EE-AF74-19C161F2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0" y="2766218"/>
            <a:ext cx="4114800" cy="1325563"/>
          </a:xfrm>
        </p:spPr>
        <p:txBody>
          <a:bodyPr/>
          <a:lstStyle/>
          <a:p>
            <a:pPr algn="ctr"/>
            <a:r>
              <a:rPr lang="en-US" dirty="0"/>
              <a:t>Selection Sort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4F90DF-0C5B-4847-B1CE-BDCABAFEB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47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>
            <a:extLst>
              <a:ext uri="{FF2B5EF4-FFF2-40B4-BE49-F238E27FC236}">
                <a16:creationId xmlns:a16="http://schemas.microsoft.com/office/drawing/2014/main" id="{C5415EBD-0CC2-4962-958C-6BA7D4C49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/>
              <a:t>Selection Sort </a:t>
            </a:r>
          </a:p>
        </p:txBody>
      </p:sp>
      <p:sp>
        <p:nvSpPr>
          <p:cNvPr id="26630" name="Rectangle 3">
            <a:extLst>
              <a:ext uri="{FF2B5EF4-FFF2-40B4-BE49-F238E27FC236}">
                <a16:creationId xmlns:a16="http://schemas.microsoft.com/office/drawing/2014/main" id="{39A7DA88-6F80-4E28-A121-290606CF84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2" y="1290638"/>
            <a:ext cx="8340725" cy="5465762"/>
          </a:xfrm>
        </p:spPr>
        <p:txBody>
          <a:bodyPr/>
          <a:lstStyle/>
          <a:p>
            <a:pPr eaLnBrk="1" hangingPunct="1"/>
            <a:r>
              <a:rPr lang="en-US" altLang="en-US" dirty="0"/>
              <a:t>Idea:</a:t>
            </a:r>
          </a:p>
          <a:p>
            <a:pPr lvl="1" eaLnBrk="1" hangingPunct="1"/>
            <a:r>
              <a:rPr lang="en-US" altLang="en-US" dirty="0"/>
              <a:t>Find the smallest element in the array</a:t>
            </a:r>
          </a:p>
          <a:p>
            <a:pPr lvl="1" eaLnBrk="1" hangingPunct="1"/>
            <a:r>
              <a:rPr lang="en-US" altLang="en-US" dirty="0"/>
              <a:t>Exchange it with the element in the first position</a:t>
            </a:r>
          </a:p>
          <a:p>
            <a:pPr lvl="1" eaLnBrk="1" hangingPunct="1"/>
            <a:r>
              <a:rPr lang="en-US" altLang="en-US" dirty="0"/>
              <a:t>Find the second smallest element and exchange it with the element in the second position</a:t>
            </a:r>
          </a:p>
          <a:p>
            <a:pPr lvl="1" eaLnBrk="1" hangingPunct="1"/>
            <a:r>
              <a:rPr lang="en-US" altLang="en-US" dirty="0"/>
              <a:t>Continue until the array is sorted</a:t>
            </a:r>
          </a:p>
          <a:p>
            <a:pPr eaLnBrk="1" hangingPunct="1"/>
            <a:r>
              <a:rPr lang="en-US" altLang="en-US" dirty="0"/>
              <a:t>Disadvantage:</a:t>
            </a:r>
          </a:p>
          <a:p>
            <a:pPr lvl="1" eaLnBrk="1" hangingPunct="1"/>
            <a:r>
              <a:rPr lang="en-US" altLang="en-US" dirty="0"/>
              <a:t>Running time depends only slightly on the amount of order in the file</a:t>
            </a:r>
          </a:p>
        </p:txBody>
      </p:sp>
      <p:sp>
        <p:nvSpPr>
          <p:cNvPr id="26628" name="Slide Number Placeholder 5">
            <a:extLst>
              <a:ext uri="{FF2B5EF4-FFF2-40B4-BE49-F238E27FC236}">
                <a16:creationId xmlns:a16="http://schemas.microsoft.com/office/drawing/2014/main" id="{3195ADB8-B0D6-443B-A2E4-A51E197BF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1F25852-212F-433A-988B-1C68EF999817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11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>
            <a:extLst>
              <a:ext uri="{FF2B5EF4-FFF2-40B4-BE49-F238E27FC236}">
                <a16:creationId xmlns:a16="http://schemas.microsoft.com/office/drawing/2014/main" id="{12697ED5-E625-4DA3-957B-1D2F17929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27652" name="Slide Number Placeholder 5">
            <a:extLst>
              <a:ext uri="{FF2B5EF4-FFF2-40B4-BE49-F238E27FC236}">
                <a16:creationId xmlns:a16="http://schemas.microsoft.com/office/drawing/2014/main" id="{39D683A1-2039-46EB-97EA-D9FF946D3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2A3AEDC-01C3-4B8C-9A83-F4DB4B832180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12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27654" name="Group 3">
            <a:extLst>
              <a:ext uri="{FF2B5EF4-FFF2-40B4-BE49-F238E27FC236}">
                <a16:creationId xmlns:a16="http://schemas.microsoft.com/office/drawing/2014/main" id="{6B3EE17D-78D2-4BEB-8C10-9168A4C732A2}"/>
              </a:ext>
            </a:extLst>
          </p:cNvPr>
          <p:cNvGrpSpPr>
            <a:grpSpLocks/>
          </p:cNvGrpSpPr>
          <p:nvPr/>
        </p:nvGrpSpPr>
        <p:grpSpPr bwMode="auto">
          <a:xfrm>
            <a:off x="504825" y="1379538"/>
            <a:ext cx="3154363" cy="423862"/>
            <a:chOff x="221" y="912"/>
            <a:chExt cx="1987" cy="267"/>
          </a:xfrm>
        </p:grpSpPr>
        <p:sp>
          <p:nvSpPr>
            <p:cNvPr id="27788" name="Rectangle 4">
              <a:extLst>
                <a:ext uri="{FF2B5EF4-FFF2-40B4-BE49-F238E27FC236}">
                  <a16:creationId xmlns:a16="http://schemas.microsoft.com/office/drawing/2014/main" id="{8A8EA518-B3D1-40C7-A415-F59BA36D0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27789" name="Rectangle 5">
              <a:extLst>
                <a:ext uri="{FF2B5EF4-FFF2-40B4-BE49-F238E27FC236}">
                  <a16:creationId xmlns:a16="http://schemas.microsoft.com/office/drawing/2014/main" id="{B03BD7AC-A5A6-4AFF-BB51-442661ECE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27790" name="Rectangle 6">
              <a:extLst>
                <a:ext uri="{FF2B5EF4-FFF2-40B4-BE49-F238E27FC236}">
                  <a16:creationId xmlns:a16="http://schemas.microsoft.com/office/drawing/2014/main" id="{04146101-5A7D-4B2A-B592-EAD917795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27791" name="Rectangle 7">
              <a:extLst>
                <a:ext uri="{FF2B5EF4-FFF2-40B4-BE49-F238E27FC236}">
                  <a16:creationId xmlns:a16="http://schemas.microsoft.com/office/drawing/2014/main" id="{09B35F4C-B439-4CAE-B881-68B63D598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9</a:t>
              </a:r>
            </a:p>
          </p:txBody>
        </p:sp>
        <p:sp>
          <p:nvSpPr>
            <p:cNvPr id="27792" name="Rectangle 8">
              <a:extLst>
                <a:ext uri="{FF2B5EF4-FFF2-40B4-BE49-F238E27FC236}">
                  <a16:creationId xmlns:a16="http://schemas.microsoft.com/office/drawing/2014/main" id="{1C4F697E-C25B-4A82-88C3-2158BD201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27793" name="Rectangle 9">
              <a:extLst>
                <a:ext uri="{FF2B5EF4-FFF2-40B4-BE49-F238E27FC236}">
                  <a16:creationId xmlns:a16="http://schemas.microsoft.com/office/drawing/2014/main" id="{BBC20409-786E-4BCE-BBF0-2EDE49511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27794" name="Rectangle 10">
              <a:extLst>
                <a:ext uri="{FF2B5EF4-FFF2-40B4-BE49-F238E27FC236}">
                  <a16:creationId xmlns:a16="http://schemas.microsoft.com/office/drawing/2014/main" id="{E4868058-D02C-4098-9610-DC0BEE848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8</a:t>
              </a:r>
            </a:p>
          </p:txBody>
        </p:sp>
        <p:sp>
          <p:nvSpPr>
            <p:cNvPr id="27795" name="Line 11">
              <a:extLst>
                <a:ext uri="{FF2B5EF4-FFF2-40B4-BE49-F238E27FC236}">
                  <a16:creationId xmlns:a16="http://schemas.microsoft.com/office/drawing/2014/main" id="{D784212C-BA4A-4502-9744-F88AF765C7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96" name="Line 12">
              <a:extLst>
                <a:ext uri="{FF2B5EF4-FFF2-40B4-BE49-F238E27FC236}">
                  <a16:creationId xmlns:a16="http://schemas.microsoft.com/office/drawing/2014/main" id="{A0EB6423-4FED-42C5-9EE0-2DC8954F0B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97" name="Line 13">
              <a:extLst>
                <a:ext uri="{FF2B5EF4-FFF2-40B4-BE49-F238E27FC236}">
                  <a16:creationId xmlns:a16="http://schemas.microsoft.com/office/drawing/2014/main" id="{360A48EA-3E09-45C8-A5D3-7ABA7D13AC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98" name="Line 14">
              <a:extLst>
                <a:ext uri="{FF2B5EF4-FFF2-40B4-BE49-F238E27FC236}">
                  <a16:creationId xmlns:a16="http://schemas.microsoft.com/office/drawing/2014/main" id="{0B3929A8-2569-4D69-8D31-FBE462AC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99" name="Line 15">
              <a:extLst>
                <a:ext uri="{FF2B5EF4-FFF2-40B4-BE49-F238E27FC236}">
                  <a16:creationId xmlns:a16="http://schemas.microsoft.com/office/drawing/2014/main" id="{8AE15C1E-722D-4E20-9836-34367E4C4A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800" name="Line 16">
              <a:extLst>
                <a:ext uri="{FF2B5EF4-FFF2-40B4-BE49-F238E27FC236}">
                  <a16:creationId xmlns:a16="http://schemas.microsoft.com/office/drawing/2014/main" id="{58EC5BA7-D6E0-41CA-A85D-237B9043E1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801" name="Line 17">
              <a:extLst>
                <a:ext uri="{FF2B5EF4-FFF2-40B4-BE49-F238E27FC236}">
                  <a16:creationId xmlns:a16="http://schemas.microsoft.com/office/drawing/2014/main" id="{AAD2AAF7-B98F-4AC5-960F-377F3F047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802" name="Line 18">
              <a:extLst>
                <a:ext uri="{FF2B5EF4-FFF2-40B4-BE49-F238E27FC236}">
                  <a16:creationId xmlns:a16="http://schemas.microsoft.com/office/drawing/2014/main" id="{33330ADF-AB45-4B33-9E55-E4FB2005AF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803" name="Line 19">
              <a:extLst>
                <a:ext uri="{FF2B5EF4-FFF2-40B4-BE49-F238E27FC236}">
                  <a16:creationId xmlns:a16="http://schemas.microsoft.com/office/drawing/2014/main" id="{93C6F9F9-25D9-4CD2-ADCC-62FF3F9C60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804" name="Line 20">
              <a:extLst>
                <a:ext uri="{FF2B5EF4-FFF2-40B4-BE49-F238E27FC236}">
                  <a16:creationId xmlns:a16="http://schemas.microsoft.com/office/drawing/2014/main" id="{1BB1BBAE-EFC9-412F-8B52-1174774A4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925717" name="Oval 21">
            <a:extLst>
              <a:ext uri="{FF2B5EF4-FFF2-40B4-BE49-F238E27FC236}">
                <a16:creationId xmlns:a16="http://schemas.microsoft.com/office/drawing/2014/main" id="{C21C5F51-24BF-4B68-A61B-FADF71063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1382713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25718" name="Group 22">
            <a:extLst>
              <a:ext uri="{FF2B5EF4-FFF2-40B4-BE49-F238E27FC236}">
                <a16:creationId xmlns:a16="http://schemas.microsoft.com/office/drawing/2014/main" id="{F1EBBEC0-FD63-4A4F-BD2A-3F0815E950AB}"/>
              </a:ext>
            </a:extLst>
          </p:cNvPr>
          <p:cNvGrpSpPr>
            <a:grpSpLocks/>
          </p:cNvGrpSpPr>
          <p:nvPr/>
        </p:nvGrpSpPr>
        <p:grpSpPr bwMode="auto">
          <a:xfrm>
            <a:off x="504825" y="2032000"/>
            <a:ext cx="3154363" cy="423863"/>
            <a:chOff x="221" y="912"/>
            <a:chExt cx="1987" cy="267"/>
          </a:xfrm>
        </p:grpSpPr>
        <p:sp>
          <p:nvSpPr>
            <p:cNvPr id="27771" name="Rectangle 23">
              <a:extLst>
                <a:ext uri="{FF2B5EF4-FFF2-40B4-BE49-F238E27FC236}">
                  <a16:creationId xmlns:a16="http://schemas.microsoft.com/office/drawing/2014/main" id="{ECD44A51-A86B-45FC-BA02-7FA73505F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8</a:t>
              </a:r>
            </a:p>
          </p:txBody>
        </p:sp>
        <p:sp>
          <p:nvSpPr>
            <p:cNvPr id="27772" name="Rectangle 24">
              <a:extLst>
                <a:ext uri="{FF2B5EF4-FFF2-40B4-BE49-F238E27FC236}">
                  <a16:creationId xmlns:a16="http://schemas.microsoft.com/office/drawing/2014/main" id="{FC1BAE88-B20A-4AFC-A789-FB4C12455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27773" name="Rectangle 25">
              <a:extLst>
                <a:ext uri="{FF2B5EF4-FFF2-40B4-BE49-F238E27FC236}">
                  <a16:creationId xmlns:a16="http://schemas.microsoft.com/office/drawing/2014/main" id="{552283CA-7740-4C84-8119-A74B77E07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27774" name="Rectangle 26">
              <a:extLst>
                <a:ext uri="{FF2B5EF4-FFF2-40B4-BE49-F238E27FC236}">
                  <a16:creationId xmlns:a16="http://schemas.microsoft.com/office/drawing/2014/main" id="{000D3F2E-5E5E-4527-AADA-8AB675A08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9</a:t>
              </a:r>
            </a:p>
          </p:txBody>
        </p:sp>
        <p:sp>
          <p:nvSpPr>
            <p:cNvPr id="27775" name="Rectangle 27">
              <a:extLst>
                <a:ext uri="{FF2B5EF4-FFF2-40B4-BE49-F238E27FC236}">
                  <a16:creationId xmlns:a16="http://schemas.microsoft.com/office/drawing/2014/main" id="{831B5C18-03EA-4984-9E87-ECA87C535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27776" name="Rectangle 28">
              <a:extLst>
                <a:ext uri="{FF2B5EF4-FFF2-40B4-BE49-F238E27FC236}">
                  <a16:creationId xmlns:a16="http://schemas.microsoft.com/office/drawing/2014/main" id="{18D58B52-9C1F-4CBA-8824-066A90ECA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27777" name="Rectangle 29">
              <a:extLst>
                <a:ext uri="{FF2B5EF4-FFF2-40B4-BE49-F238E27FC236}">
                  <a16:creationId xmlns:a16="http://schemas.microsoft.com/office/drawing/2014/main" id="{AE735DA5-D520-48DF-966B-7EBA42A12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27778" name="Line 30">
              <a:extLst>
                <a:ext uri="{FF2B5EF4-FFF2-40B4-BE49-F238E27FC236}">
                  <a16:creationId xmlns:a16="http://schemas.microsoft.com/office/drawing/2014/main" id="{01240BC5-B103-41BC-86F3-FC94985823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79" name="Line 31">
              <a:extLst>
                <a:ext uri="{FF2B5EF4-FFF2-40B4-BE49-F238E27FC236}">
                  <a16:creationId xmlns:a16="http://schemas.microsoft.com/office/drawing/2014/main" id="{23CC6DCE-09B5-4659-8DAB-7D9DC6EAFD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80" name="Line 32">
              <a:extLst>
                <a:ext uri="{FF2B5EF4-FFF2-40B4-BE49-F238E27FC236}">
                  <a16:creationId xmlns:a16="http://schemas.microsoft.com/office/drawing/2014/main" id="{8F6B963C-326B-4826-890D-0B7A0903EE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81" name="Line 33">
              <a:extLst>
                <a:ext uri="{FF2B5EF4-FFF2-40B4-BE49-F238E27FC236}">
                  <a16:creationId xmlns:a16="http://schemas.microsoft.com/office/drawing/2014/main" id="{40E6101C-997C-459B-BB4A-0D272EC16C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82" name="Line 34">
              <a:extLst>
                <a:ext uri="{FF2B5EF4-FFF2-40B4-BE49-F238E27FC236}">
                  <a16:creationId xmlns:a16="http://schemas.microsoft.com/office/drawing/2014/main" id="{36C7C49E-2CCE-4D0D-96BB-30500208E2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83" name="Line 35">
              <a:extLst>
                <a:ext uri="{FF2B5EF4-FFF2-40B4-BE49-F238E27FC236}">
                  <a16:creationId xmlns:a16="http://schemas.microsoft.com/office/drawing/2014/main" id="{8856C09D-4029-40EE-BD6F-81FE4A66B3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84" name="Line 36">
              <a:extLst>
                <a:ext uri="{FF2B5EF4-FFF2-40B4-BE49-F238E27FC236}">
                  <a16:creationId xmlns:a16="http://schemas.microsoft.com/office/drawing/2014/main" id="{51569F43-304F-41AF-9954-9C9466F7D6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85" name="Line 37">
              <a:extLst>
                <a:ext uri="{FF2B5EF4-FFF2-40B4-BE49-F238E27FC236}">
                  <a16:creationId xmlns:a16="http://schemas.microsoft.com/office/drawing/2014/main" id="{0A454B3A-4FC9-4482-B2ED-FDDA1E52EA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86" name="Line 38">
              <a:extLst>
                <a:ext uri="{FF2B5EF4-FFF2-40B4-BE49-F238E27FC236}">
                  <a16:creationId xmlns:a16="http://schemas.microsoft.com/office/drawing/2014/main" id="{C2598CA1-F281-41B6-8A4E-3BB10532F9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87" name="Line 39">
              <a:extLst>
                <a:ext uri="{FF2B5EF4-FFF2-40B4-BE49-F238E27FC236}">
                  <a16:creationId xmlns:a16="http://schemas.microsoft.com/office/drawing/2014/main" id="{7141C77C-2360-4C15-89E2-91CB24AC6D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925736" name="Oval 40">
            <a:extLst>
              <a:ext uri="{FF2B5EF4-FFF2-40B4-BE49-F238E27FC236}">
                <a16:creationId xmlns:a16="http://schemas.microsoft.com/office/drawing/2014/main" id="{45EB2ECA-019E-407A-94BD-AF74F4ACE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9813" y="2044700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25737" name="Group 41">
            <a:extLst>
              <a:ext uri="{FF2B5EF4-FFF2-40B4-BE49-F238E27FC236}">
                <a16:creationId xmlns:a16="http://schemas.microsoft.com/office/drawing/2014/main" id="{45140F36-1D2F-47CF-9EC3-CC951D22416D}"/>
              </a:ext>
            </a:extLst>
          </p:cNvPr>
          <p:cNvGrpSpPr>
            <a:grpSpLocks/>
          </p:cNvGrpSpPr>
          <p:nvPr/>
        </p:nvGrpSpPr>
        <p:grpSpPr bwMode="auto">
          <a:xfrm>
            <a:off x="504825" y="2693988"/>
            <a:ext cx="3154363" cy="423862"/>
            <a:chOff x="221" y="912"/>
            <a:chExt cx="1987" cy="267"/>
          </a:xfrm>
        </p:grpSpPr>
        <p:sp>
          <p:nvSpPr>
            <p:cNvPr id="27754" name="Rectangle 42">
              <a:extLst>
                <a:ext uri="{FF2B5EF4-FFF2-40B4-BE49-F238E27FC236}">
                  <a16:creationId xmlns:a16="http://schemas.microsoft.com/office/drawing/2014/main" id="{A9348EF2-5E75-4151-8408-B98ADBEA2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8</a:t>
              </a:r>
            </a:p>
          </p:txBody>
        </p:sp>
        <p:sp>
          <p:nvSpPr>
            <p:cNvPr id="27755" name="Rectangle 43">
              <a:extLst>
                <a:ext uri="{FF2B5EF4-FFF2-40B4-BE49-F238E27FC236}">
                  <a16:creationId xmlns:a16="http://schemas.microsoft.com/office/drawing/2014/main" id="{8641513A-B46B-4C93-8170-B5689EAAF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27756" name="Rectangle 44">
              <a:extLst>
                <a:ext uri="{FF2B5EF4-FFF2-40B4-BE49-F238E27FC236}">
                  <a16:creationId xmlns:a16="http://schemas.microsoft.com/office/drawing/2014/main" id="{A7059268-7A2C-41F3-9197-48AF08B16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27757" name="Rectangle 45">
              <a:extLst>
                <a:ext uri="{FF2B5EF4-FFF2-40B4-BE49-F238E27FC236}">
                  <a16:creationId xmlns:a16="http://schemas.microsoft.com/office/drawing/2014/main" id="{401BADFB-E58F-46D3-BBC6-51AFC9AD6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9</a:t>
              </a:r>
            </a:p>
          </p:txBody>
        </p:sp>
        <p:sp>
          <p:nvSpPr>
            <p:cNvPr id="27758" name="Rectangle 46">
              <a:extLst>
                <a:ext uri="{FF2B5EF4-FFF2-40B4-BE49-F238E27FC236}">
                  <a16:creationId xmlns:a16="http://schemas.microsoft.com/office/drawing/2014/main" id="{793A24C1-1AFD-4046-8B27-24D1F6088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27759" name="Rectangle 47">
              <a:extLst>
                <a:ext uri="{FF2B5EF4-FFF2-40B4-BE49-F238E27FC236}">
                  <a16:creationId xmlns:a16="http://schemas.microsoft.com/office/drawing/2014/main" id="{4734E3DD-EC10-47A7-BB80-31B9E5F55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27760" name="Rectangle 48">
              <a:extLst>
                <a:ext uri="{FF2B5EF4-FFF2-40B4-BE49-F238E27FC236}">
                  <a16:creationId xmlns:a16="http://schemas.microsoft.com/office/drawing/2014/main" id="{FF5BF03D-B36C-4948-838E-48A0FBBD5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27761" name="Line 49">
              <a:extLst>
                <a:ext uri="{FF2B5EF4-FFF2-40B4-BE49-F238E27FC236}">
                  <a16:creationId xmlns:a16="http://schemas.microsoft.com/office/drawing/2014/main" id="{39A54977-3A45-4D2A-9E03-BA3A16BE64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62" name="Line 50">
              <a:extLst>
                <a:ext uri="{FF2B5EF4-FFF2-40B4-BE49-F238E27FC236}">
                  <a16:creationId xmlns:a16="http://schemas.microsoft.com/office/drawing/2014/main" id="{4EA31A8A-54EC-4D99-B67C-0E535A16EA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63" name="Line 51">
              <a:extLst>
                <a:ext uri="{FF2B5EF4-FFF2-40B4-BE49-F238E27FC236}">
                  <a16:creationId xmlns:a16="http://schemas.microsoft.com/office/drawing/2014/main" id="{B158EB39-0D80-4902-9788-19856E0EB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64" name="Line 52">
              <a:extLst>
                <a:ext uri="{FF2B5EF4-FFF2-40B4-BE49-F238E27FC236}">
                  <a16:creationId xmlns:a16="http://schemas.microsoft.com/office/drawing/2014/main" id="{162F679C-A431-477D-889A-52060C6731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65" name="Line 53">
              <a:extLst>
                <a:ext uri="{FF2B5EF4-FFF2-40B4-BE49-F238E27FC236}">
                  <a16:creationId xmlns:a16="http://schemas.microsoft.com/office/drawing/2014/main" id="{05870F96-1A95-4ABE-A555-C5A18BB8D0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66" name="Line 54">
              <a:extLst>
                <a:ext uri="{FF2B5EF4-FFF2-40B4-BE49-F238E27FC236}">
                  <a16:creationId xmlns:a16="http://schemas.microsoft.com/office/drawing/2014/main" id="{88A338D5-BC88-469B-8743-EEBFA83F72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67" name="Line 55">
              <a:extLst>
                <a:ext uri="{FF2B5EF4-FFF2-40B4-BE49-F238E27FC236}">
                  <a16:creationId xmlns:a16="http://schemas.microsoft.com/office/drawing/2014/main" id="{2E8FF66C-8118-4EAD-BD06-AFB43C53D2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68" name="Line 56">
              <a:extLst>
                <a:ext uri="{FF2B5EF4-FFF2-40B4-BE49-F238E27FC236}">
                  <a16:creationId xmlns:a16="http://schemas.microsoft.com/office/drawing/2014/main" id="{60568874-5AAF-4CDD-8926-19623A1C8A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69" name="Line 57">
              <a:extLst>
                <a:ext uri="{FF2B5EF4-FFF2-40B4-BE49-F238E27FC236}">
                  <a16:creationId xmlns:a16="http://schemas.microsoft.com/office/drawing/2014/main" id="{E10D7427-7EB0-4B95-98C5-52D63D430A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70" name="Line 58">
              <a:extLst>
                <a:ext uri="{FF2B5EF4-FFF2-40B4-BE49-F238E27FC236}">
                  <a16:creationId xmlns:a16="http://schemas.microsoft.com/office/drawing/2014/main" id="{93AB4898-B7DD-44E2-B001-F3B15CADE0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925755" name="Oval 59">
            <a:extLst>
              <a:ext uri="{FF2B5EF4-FFF2-40B4-BE49-F238E27FC236}">
                <a16:creationId xmlns:a16="http://schemas.microsoft.com/office/drawing/2014/main" id="{44FDA2B0-EA42-4908-8A27-89F588803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5425" y="2700338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25756" name="Group 60">
            <a:extLst>
              <a:ext uri="{FF2B5EF4-FFF2-40B4-BE49-F238E27FC236}">
                <a16:creationId xmlns:a16="http://schemas.microsoft.com/office/drawing/2014/main" id="{ABADF3C0-E3A9-4477-B8E5-0C3BFC08B384}"/>
              </a:ext>
            </a:extLst>
          </p:cNvPr>
          <p:cNvGrpSpPr>
            <a:grpSpLocks/>
          </p:cNvGrpSpPr>
          <p:nvPr/>
        </p:nvGrpSpPr>
        <p:grpSpPr bwMode="auto">
          <a:xfrm>
            <a:off x="504825" y="3367088"/>
            <a:ext cx="3154363" cy="423862"/>
            <a:chOff x="221" y="912"/>
            <a:chExt cx="1987" cy="267"/>
          </a:xfrm>
        </p:grpSpPr>
        <p:sp>
          <p:nvSpPr>
            <p:cNvPr id="27737" name="Rectangle 61">
              <a:extLst>
                <a:ext uri="{FF2B5EF4-FFF2-40B4-BE49-F238E27FC236}">
                  <a16:creationId xmlns:a16="http://schemas.microsoft.com/office/drawing/2014/main" id="{B140C0EA-4100-4E19-9AFD-C3717C677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8</a:t>
              </a:r>
            </a:p>
          </p:txBody>
        </p:sp>
        <p:sp>
          <p:nvSpPr>
            <p:cNvPr id="27738" name="Rectangle 62">
              <a:extLst>
                <a:ext uri="{FF2B5EF4-FFF2-40B4-BE49-F238E27FC236}">
                  <a16:creationId xmlns:a16="http://schemas.microsoft.com/office/drawing/2014/main" id="{A8423306-D811-4FA9-9AD0-92D67F20A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27739" name="Rectangle 63">
              <a:extLst>
                <a:ext uri="{FF2B5EF4-FFF2-40B4-BE49-F238E27FC236}">
                  <a16:creationId xmlns:a16="http://schemas.microsoft.com/office/drawing/2014/main" id="{94327B98-D758-47E7-B40B-1A116D314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27740" name="Rectangle 64">
              <a:extLst>
                <a:ext uri="{FF2B5EF4-FFF2-40B4-BE49-F238E27FC236}">
                  <a16:creationId xmlns:a16="http://schemas.microsoft.com/office/drawing/2014/main" id="{3078162B-39B9-41F8-A9E7-B3B7C6AD2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9</a:t>
              </a:r>
            </a:p>
          </p:txBody>
        </p:sp>
        <p:sp>
          <p:nvSpPr>
            <p:cNvPr id="27741" name="Rectangle 65">
              <a:extLst>
                <a:ext uri="{FF2B5EF4-FFF2-40B4-BE49-F238E27FC236}">
                  <a16:creationId xmlns:a16="http://schemas.microsoft.com/office/drawing/2014/main" id="{36A19230-906C-4AD8-9158-9FAD1945F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27742" name="Rectangle 66">
              <a:extLst>
                <a:ext uri="{FF2B5EF4-FFF2-40B4-BE49-F238E27FC236}">
                  <a16:creationId xmlns:a16="http://schemas.microsoft.com/office/drawing/2014/main" id="{635813FD-20B0-40A7-9D02-885A2E3A0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27743" name="Rectangle 67">
              <a:extLst>
                <a:ext uri="{FF2B5EF4-FFF2-40B4-BE49-F238E27FC236}">
                  <a16:creationId xmlns:a16="http://schemas.microsoft.com/office/drawing/2014/main" id="{2829D205-69FF-49A0-A95B-E2F11900F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27744" name="Line 68">
              <a:extLst>
                <a:ext uri="{FF2B5EF4-FFF2-40B4-BE49-F238E27FC236}">
                  <a16:creationId xmlns:a16="http://schemas.microsoft.com/office/drawing/2014/main" id="{4C8817CA-0F52-4424-A88B-0DB5CA0695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45" name="Line 69">
              <a:extLst>
                <a:ext uri="{FF2B5EF4-FFF2-40B4-BE49-F238E27FC236}">
                  <a16:creationId xmlns:a16="http://schemas.microsoft.com/office/drawing/2014/main" id="{63F5EE08-45FB-42A2-A1BA-D35437FA88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46" name="Line 70">
              <a:extLst>
                <a:ext uri="{FF2B5EF4-FFF2-40B4-BE49-F238E27FC236}">
                  <a16:creationId xmlns:a16="http://schemas.microsoft.com/office/drawing/2014/main" id="{79E66DE1-675F-49BC-87E9-C072542D56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47" name="Line 71">
              <a:extLst>
                <a:ext uri="{FF2B5EF4-FFF2-40B4-BE49-F238E27FC236}">
                  <a16:creationId xmlns:a16="http://schemas.microsoft.com/office/drawing/2014/main" id="{31DC5149-F7A2-446E-BB5E-AECC4CF936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48" name="Line 72">
              <a:extLst>
                <a:ext uri="{FF2B5EF4-FFF2-40B4-BE49-F238E27FC236}">
                  <a16:creationId xmlns:a16="http://schemas.microsoft.com/office/drawing/2014/main" id="{BA549EBE-AF52-4D6F-AC27-53445A4392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49" name="Line 73">
              <a:extLst>
                <a:ext uri="{FF2B5EF4-FFF2-40B4-BE49-F238E27FC236}">
                  <a16:creationId xmlns:a16="http://schemas.microsoft.com/office/drawing/2014/main" id="{A8F20655-6580-480D-9382-3C5A7138B8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50" name="Line 74">
              <a:extLst>
                <a:ext uri="{FF2B5EF4-FFF2-40B4-BE49-F238E27FC236}">
                  <a16:creationId xmlns:a16="http://schemas.microsoft.com/office/drawing/2014/main" id="{8089D45A-D69E-40CC-BC23-93C2DC7A51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51" name="Line 75">
              <a:extLst>
                <a:ext uri="{FF2B5EF4-FFF2-40B4-BE49-F238E27FC236}">
                  <a16:creationId xmlns:a16="http://schemas.microsoft.com/office/drawing/2014/main" id="{0A0F1772-514F-46BC-8F33-79766F8925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52" name="Line 76">
              <a:extLst>
                <a:ext uri="{FF2B5EF4-FFF2-40B4-BE49-F238E27FC236}">
                  <a16:creationId xmlns:a16="http://schemas.microsoft.com/office/drawing/2014/main" id="{EE59F534-2AA1-472E-9FFB-983D55C7DA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53" name="Line 77">
              <a:extLst>
                <a:ext uri="{FF2B5EF4-FFF2-40B4-BE49-F238E27FC236}">
                  <a16:creationId xmlns:a16="http://schemas.microsoft.com/office/drawing/2014/main" id="{C556AFC4-3D6B-4F47-9836-96F8A6F94F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925774" name="Oval 78">
            <a:extLst>
              <a:ext uri="{FF2B5EF4-FFF2-40B4-BE49-F238E27FC236}">
                <a16:creationId xmlns:a16="http://schemas.microsoft.com/office/drawing/2014/main" id="{9198E474-DB41-4C06-9E3F-7429C2994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2988" y="3371850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25775" name="Group 79">
            <a:extLst>
              <a:ext uri="{FF2B5EF4-FFF2-40B4-BE49-F238E27FC236}">
                <a16:creationId xmlns:a16="http://schemas.microsoft.com/office/drawing/2014/main" id="{FA91D7B5-6835-48E4-BE94-5E68D156C65F}"/>
              </a:ext>
            </a:extLst>
          </p:cNvPr>
          <p:cNvGrpSpPr>
            <a:grpSpLocks/>
          </p:cNvGrpSpPr>
          <p:nvPr/>
        </p:nvGrpSpPr>
        <p:grpSpPr bwMode="auto">
          <a:xfrm>
            <a:off x="4856163" y="2032000"/>
            <a:ext cx="3154362" cy="423863"/>
            <a:chOff x="221" y="912"/>
            <a:chExt cx="1987" cy="267"/>
          </a:xfrm>
        </p:grpSpPr>
        <p:sp>
          <p:nvSpPr>
            <p:cNvPr id="27720" name="Rectangle 80">
              <a:extLst>
                <a:ext uri="{FF2B5EF4-FFF2-40B4-BE49-F238E27FC236}">
                  <a16:creationId xmlns:a16="http://schemas.microsoft.com/office/drawing/2014/main" id="{A7A4F05F-9096-488C-AC09-927EFED84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8</a:t>
              </a:r>
            </a:p>
          </p:txBody>
        </p:sp>
        <p:sp>
          <p:nvSpPr>
            <p:cNvPr id="27721" name="Rectangle 81">
              <a:extLst>
                <a:ext uri="{FF2B5EF4-FFF2-40B4-BE49-F238E27FC236}">
                  <a16:creationId xmlns:a16="http://schemas.microsoft.com/office/drawing/2014/main" id="{CD1B6A1E-67FF-4002-B85C-01C17A5A1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9</a:t>
              </a:r>
            </a:p>
          </p:txBody>
        </p:sp>
        <p:sp>
          <p:nvSpPr>
            <p:cNvPr id="27722" name="Rectangle 82">
              <a:extLst>
                <a:ext uri="{FF2B5EF4-FFF2-40B4-BE49-F238E27FC236}">
                  <a16:creationId xmlns:a16="http://schemas.microsoft.com/office/drawing/2014/main" id="{A90E3C4A-7E5D-489F-8C3D-84B6571B7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27723" name="Rectangle 83">
              <a:extLst>
                <a:ext uri="{FF2B5EF4-FFF2-40B4-BE49-F238E27FC236}">
                  <a16:creationId xmlns:a16="http://schemas.microsoft.com/office/drawing/2014/main" id="{2B8EC576-8928-461D-992D-41A8F3A3F0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27724" name="Rectangle 84">
              <a:extLst>
                <a:ext uri="{FF2B5EF4-FFF2-40B4-BE49-F238E27FC236}">
                  <a16:creationId xmlns:a16="http://schemas.microsoft.com/office/drawing/2014/main" id="{B5ED4649-02DF-4BFE-A0BC-B76C76D13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27725" name="Rectangle 85">
              <a:extLst>
                <a:ext uri="{FF2B5EF4-FFF2-40B4-BE49-F238E27FC236}">
                  <a16:creationId xmlns:a16="http://schemas.microsoft.com/office/drawing/2014/main" id="{76555DD6-3C46-4A75-8A28-D133D1030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27726" name="Rectangle 86">
              <a:extLst>
                <a:ext uri="{FF2B5EF4-FFF2-40B4-BE49-F238E27FC236}">
                  <a16:creationId xmlns:a16="http://schemas.microsoft.com/office/drawing/2014/main" id="{64135E84-7536-4D41-AD78-E0289EBE1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27727" name="Line 87">
              <a:extLst>
                <a:ext uri="{FF2B5EF4-FFF2-40B4-BE49-F238E27FC236}">
                  <a16:creationId xmlns:a16="http://schemas.microsoft.com/office/drawing/2014/main" id="{8F1CD7F5-E97F-4395-BD8F-1DF94DCBE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28" name="Line 88">
              <a:extLst>
                <a:ext uri="{FF2B5EF4-FFF2-40B4-BE49-F238E27FC236}">
                  <a16:creationId xmlns:a16="http://schemas.microsoft.com/office/drawing/2014/main" id="{A8F52A47-F8DA-4F17-BDB4-0E74B6A0EF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29" name="Line 89">
              <a:extLst>
                <a:ext uri="{FF2B5EF4-FFF2-40B4-BE49-F238E27FC236}">
                  <a16:creationId xmlns:a16="http://schemas.microsoft.com/office/drawing/2014/main" id="{3A8F528E-9978-45AE-A89B-EDBAE02452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30" name="Line 90">
              <a:extLst>
                <a:ext uri="{FF2B5EF4-FFF2-40B4-BE49-F238E27FC236}">
                  <a16:creationId xmlns:a16="http://schemas.microsoft.com/office/drawing/2014/main" id="{3F94A8BA-55E1-4C5E-84FA-D9DC6EF631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31" name="Line 91">
              <a:extLst>
                <a:ext uri="{FF2B5EF4-FFF2-40B4-BE49-F238E27FC236}">
                  <a16:creationId xmlns:a16="http://schemas.microsoft.com/office/drawing/2014/main" id="{2C5CFD49-9B93-48B7-B13D-EC8B18D18A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32" name="Line 92">
              <a:extLst>
                <a:ext uri="{FF2B5EF4-FFF2-40B4-BE49-F238E27FC236}">
                  <a16:creationId xmlns:a16="http://schemas.microsoft.com/office/drawing/2014/main" id="{178AB8D3-F883-4289-A221-F5AE169FB3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33" name="Line 93">
              <a:extLst>
                <a:ext uri="{FF2B5EF4-FFF2-40B4-BE49-F238E27FC236}">
                  <a16:creationId xmlns:a16="http://schemas.microsoft.com/office/drawing/2014/main" id="{79E43098-2E53-49B8-98B0-755F5978E4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34" name="Line 94">
              <a:extLst>
                <a:ext uri="{FF2B5EF4-FFF2-40B4-BE49-F238E27FC236}">
                  <a16:creationId xmlns:a16="http://schemas.microsoft.com/office/drawing/2014/main" id="{ACB4C905-C699-4964-B41A-8BC62B6075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35" name="Line 95">
              <a:extLst>
                <a:ext uri="{FF2B5EF4-FFF2-40B4-BE49-F238E27FC236}">
                  <a16:creationId xmlns:a16="http://schemas.microsoft.com/office/drawing/2014/main" id="{39ADF5F6-4E9F-41A3-9219-150411DE2B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36" name="Line 96">
              <a:extLst>
                <a:ext uri="{FF2B5EF4-FFF2-40B4-BE49-F238E27FC236}">
                  <a16:creationId xmlns:a16="http://schemas.microsoft.com/office/drawing/2014/main" id="{FF2ED925-A7D3-4E59-9E36-75CE4ACD6E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925793" name="Oval 97">
            <a:extLst>
              <a:ext uri="{FF2B5EF4-FFF2-40B4-BE49-F238E27FC236}">
                <a16:creationId xmlns:a16="http://schemas.microsoft.com/office/drawing/2014/main" id="{93A49F30-C7A6-4B6D-A05C-6FF7CA370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5175" y="1387475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794" name="Oval 98">
            <a:extLst>
              <a:ext uri="{FF2B5EF4-FFF2-40B4-BE49-F238E27FC236}">
                <a16:creationId xmlns:a16="http://schemas.microsoft.com/office/drawing/2014/main" id="{32D4D19A-34ED-428A-B91B-2008E9AE9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3488" y="2055813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25795" name="Group 99">
            <a:extLst>
              <a:ext uri="{FF2B5EF4-FFF2-40B4-BE49-F238E27FC236}">
                <a16:creationId xmlns:a16="http://schemas.microsoft.com/office/drawing/2014/main" id="{648B7450-82A2-4986-9B82-A2E7F804B735}"/>
              </a:ext>
            </a:extLst>
          </p:cNvPr>
          <p:cNvGrpSpPr>
            <a:grpSpLocks/>
          </p:cNvGrpSpPr>
          <p:nvPr/>
        </p:nvGrpSpPr>
        <p:grpSpPr bwMode="auto">
          <a:xfrm>
            <a:off x="4856163" y="1379538"/>
            <a:ext cx="3154362" cy="423862"/>
            <a:chOff x="221" y="912"/>
            <a:chExt cx="1987" cy="267"/>
          </a:xfrm>
        </p:grpSpPr>
        <p:sp>
          <p:nvSpPr>
            <p:cNvPr id="27703" name="Rectangle 100">
              <a:extLst>
                <a:ext uri="{FF2B5EF4-FFF2-40B4-BE49-F238E27FC236}">
                  <a16:creationId xmlns:a16="http://schemas.microsoft.com/office/drawing/2014/main" id="{11448B3B-AB6C-42FD-B52E-C4877F377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8</a:t>
              </a:r>
            </a:p>
          </p:txBody>
        </p:sp>
        <p:sp>
          <p:nvSpPr>
            <p:cNvPr id="27704" name="Rectangle 101">
              <a:extLst>
                <a:ext uri="{FF2B5EF4-FFF2-40B4-BE49-F238E27FC236}">
                  <a16:creationId xmlns:a16="http://schemas.microsoft.com/office/drawing/2014/main" id="{FAA413C4-0ECD-4E5D-ACD8-FBB95D3B8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27705" name="Rectangle 102">
              <a:extLst>
                <a:ext uri="{FF2B5EF4-FFF2-40B4-BE49-F238E27FC236}">
                  <a16:creationId xmlns:a16="http://schemas.microsoft.com/office/drawing/2014/main" id="{DF3A4CFA-DC9C-4413-9DD4-D34CD964F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9</a:t>
              </a:r>
            </a:p>
          </p:txBody>
        </p:sp>
        <p:sp>
          <p:nvSpPr>
            <p:cNvPr id="27706" name="Rectangle 103">
              <a:extLst>
                <a:ext uri="{FF2B5EF4-FFF2-40B4-BE49-F238E27FC236}">
                  <a16:creationId xmlns:a16="http://schemas.microsoft.com/office/drawing/2014/main" id="{727AD935-2B12-4CE0-8AA9-CA6544ADD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27707" name="Rectangle 104">
              <a:extLst>
                <a:ext uri="{FF2B5EF4-FFF2-40B4-BE49-F238E27FC236}">
                  <a16:creationId xmlns:a16="http://schemas.microsoft.com/office/drawing/2014/main" id="{E7196038-E25D-4DE3-8B13-ED4A75EA6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27708" name="Rectangle 105">
              <a:extLst>
                <a:ext uri="{FF2B5EF4-FFF2-40B4-BE49-F238E27FC236}">
                  <a16:creationId xmlns:a16="http://schemas.microsoft.com/office/drawing/2014/main" id="{E5533B76-242C-46A4-839B-4EF542140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27709" name="Rectangle 106">
              <a:extLst>
                <a:ext uri="{FF2B5EF4-FFF2-40B4-BE49-F238E27FC236}">
                  <a16:creationId xmlns:a16="http://schemas.microsoft.com/office/drawing/2014/main" id="{3C8643DF-0B3D-4023-AB72-D60CA85A4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27710" name="Line 107">
              <a:extLst>
                <a:ext uri="{FF2B5EF4-FFF2-40B4-BE49-F238E27FC236}">
                  <a16:creationId xmlns:a16="http://schemas.microsoft.com/office/drawing/2014/main" id="{F8C2F0AC-1699-4A6F-BC10-238916BDCE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11" name="Line 108">
              <a:extLst>
                <a:ext uri="{FF2B5EF4-FFF2-40B4-BE49-F238E27FC236}">
                  <a16:creationId xmlns:a16="http://schemas.microsoft.com/office/drawing/2014/main" id="{8C773465-6324-4D54-B192-FE8CE4CA60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12" name="Line 109">
              <a:extLst>
                <a:ext uri="{FF2B5EF4-FFF2-40B4-BE49-F238E27FC236}">
                  <a16:creationId xmlns:a16="http://schemas.microsoft.com/office/drawing/2014/main" id="{80401681-70D0-4317-BD0A-8A5FA22A25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13" name="Line 110">
              <a:extLst>
                <a:ext uri="{FF2B5EF4-FFF2-40B4-BE49-F238E27FC236}">
                  <a16:creationId xmlns:a16="http://schemas.microsoft.com/office/drawing/2014/main" id="{65DD09E5-87A4-4D6C-94EF-6E600D7F4A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14" name="Line 111">
              <a:extLst>
                <a:ext uri="{FF2B5EF4-FFF2-40B4-BE49-F238E27FC236}">
                  <a16:creationId xmlns:a16="http://schemas.microsoft.com/office/drawing/2014/main" id="{970AE387-AA3E-4DF1-BE46-F0F189F14F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15" name="Line 112">
              <a:extLst>
                <a:ext uri="{FF2B5EF4-FFF2-40B4-BE49-F238E27FC236}">
                  <a16:creationId xmlns:a16="http://schemas.microsoft.com/office/drawing/2014/main" id="{C5612D80-B31D-4ADD-803C-AA3CD35CBB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16" name="Line 113">
              <a:extLst>
                <a:ext uri="{FF2B5EF4-FFF2-40B4-BE49-F238E27FC236}">
                  <a16:creationId xmlns:a16="http://schemas.microsoft.com/office/drawing/2014/main" id="{B1993AB0-5B7D-4DF8-A3B3-44F2DF8DBC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17" name="Line 114">
              <a:extLst>
                <a:ext uri="{FF2B5EF4-FFF2-40B4-BE49-F238E27FC236}">
                  <a16:creationId xmlns:a16="http://schemas.microsoft.com/office/drawing/2014/main" id="{32E50B14-4E16-44E7-BF87-439F41DCFC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18" name="Line 115">
              <a:extLst>
                <a:ext uri="{FF2B5EF4-FFF2-40B4-BE49-F238E27FC236}">
                  <a16:creationId xmlns:a16="http://schemas.microsoft.com/office/drawing/2014/main" id="{727A1CD8-B1FB-4F94-AECC-B54169B5F9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19" name="Line 116">
              <a:extLst>
                <a:ext uri="{FF2B5EF4-FFF2-40B4-BE49-F238E27FC236}">
                  <a16:creationId xmlns:a16="http://schemas.microsoft.com/office/drawing/2014/main" id="{A33AA860-0F36-455D-B3EC-6735F7F8CD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grpSp>
        <p:nvGrpSpPr>
          <p:cNvPr id="925813" name="Group 117">
            <a:extLst>
              <a:ext uri="{FF2B5EF4-FFF2-40B4-BE49-F238E27FC236}">
                <a16:creationId xmlns:a16="http://schemas.microsoft.com/office/drawing/2014/main" id="{1C2559FD-6656-4888-8ADB-CDD9D31422D9}"/>
              </a:ext>
            </a:extLst>
          </p:cNvPr>
          <p:cNvGrpSpPr>
            <a:grpSpLocks/>
          </p:cNvGrpSpPr>
          <p:nvPr/>
        </p:nvGrpSpPr>
        <p:grpSpPr bwMode="auto">
          <a:xfrm>
            <a:off x="4856163" y="2693988"/>
            <a:ext cx="3154362" cy="423862"/>
            <a:chOff x="221" y="912"/>
            <a:chExt cx="1987" cy="267"/>
          </a:xfrm>
        </p:grpSpPr>
        <p:sp>
          <p:nvSpPr>
            <p:cNvPr id="27686" name="Rectangle 118">
              <a:extLst>
                <a:ext uri="{FF2B5EF4-FFF2-40B4-BE49-F238E27FC236}">
                  <a16:creationId xmlns:a16="http://schemas.microsoft.com/office/drawing/2014/main" id="{CC175890-6BDC-4895-8CC3-BC66114F8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9</a:t>
              </a:r>
            </a:p>
          </p:txBody>
        </p:sp>
        <p:sp>
          <p:nvSpPr>
            <p:cNvPr id="27687" name="Rectangle 119">
              <a:extLst>
                <a:ext uri="{FF2B5EF4-FFF2-40B4-BE49-F238E27FC236}">
                  <a16:creationId xmlns:a16="http://schemas.microsoft.com/office/drawing/2014/main" id="{2971B51D-1BF8-4107-85B4-93F2BE06A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8</a:t>
              </a:r>
            </a:p>
          </p:txBody>
        </p:sp>
        <p:sp>
          <p:nvSpPr>
            <p:cNvPr id="27688" name="Rectangle 120">
              <a:extLst>
                <a:ext uri="{FF2B5EF4-FFF2-40B4-BE49-F238E27FC236}">
                  <a16:creationId xmlns:a16="http://schemas.microsoft.com/office/drawing/2014/main" id="{8874E444-0C4E-44B4-B7E3-73BBFF52E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27689" name="Rectangle 121">
              <a:extLst>
                <a:ext uri="{FF2B5EF4-FFF2-40B4-BE49-F238E27FC236}">
                  <a16:creationId xmlns:a16="http://schemas.microsoft.com/office/drawing/2014/main" id="{127DABDB-9EAC-493F-872A-56264819F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27690" name="Rectangle 122">
              <a:extLst>
                <a:ext uri="{FF2B5EF4-FFF2-40B4-BE49-F238E27FC236}">
                  <a16:creationId xmlns:a16="http://schemas.microsoft.com/office/drawing/2014/main" id="{2B58A32D-036E-4940-96AF-2ABD3638A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27691" name="Rectangle 123">
              <a:extLst>
                <a:ext uri="{FF2B5EF4-FFF2-40B4-BE49-F238E27FC236}">
                  <a16:creationId xmlns:a16="http://schemas.microsoft.com/office/drawing/2014/main" id="{1312493F-1D45-4BD9-8F36-FECFB7CB4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27692" name="Rectangle 124">
              <a:extLst>
                <a:ext uri="{FF2B5EF4-FFF2-40B4-BE49-F238E27FC236}">
                  <a16:creationId xmlns:a16="http://schemas.microsoft.com/office/drawing/2014/main" id="{0E0E0537-AC8E-4027-80AC-4D921F54BC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27693" name="Line 125">
              <a:extLst>
                <a:ext uri="{FF2B5EF4-FFF2-40B4-BE49-F238E27FC236}">
                  <a16:creationId xmlns:a16="http://schemas.microsoft.com/office/drawing/2014/main" id="{8570871E-5320-429C-B981-A39712DAE9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94" name="Line 126">
              <a:extLst>
                <a:ext uri="{FF2B5EF4-FFF2-40B4-BE49-F238E27FC236}">
                  <a16:creationId xmlns:a16="http://schemas.microsoft.com/office/drawing/2014/main" id="{01BEB22A-EA0B-4C06-9C66-ABAD6D4FFE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95" name="Line 127">
              <a:extLst>
                <a:ext uri="{FF2B5EF4-FFF2-40B4-BE49-F238E27FC236}">
                  <a16:creationId xmlns:a16="http://schemas.microsoft.com/office/drawing/2014/main" id="{D0043D62-4F38-4850-A4B6-BAD3F88CF0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96" name="Line 128">
              <a:extLst>
                <a:ext uri="{FF2B5EF4-FFF2-40B4-BE49-F238E27FC236}">
                  <a16:creationId xmlns:a16="http://schemas.microsoft.com/office/drawing/2014/main" id="{17D839F7-47E2-4730-8632-F9DEE473C4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97" name="Line 129">
              <a:extLst>
                <a:ext uri="{FF2B5EF4-FFF2-40B4-BE49-F238E27FC236}">
                  <a16:creationId xmlns:a16="http://schemas.microsoft.com/office/drawing/2014/main" id="{FE25C634-ED2A-4E5E-B76E-458B5F44B5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98" name="Line 130">
              <a:extLst>
                <a:ext uri="{FF2B5EF4-FFF2-40B4-BE49-F238E27FC236}">
                  <a16:creationId xmlns:a16="http://schemas.microsoft.com/office/drawing/2014/main" id="{055F2361-CE8A-4A22-AA15-858FF992BC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99" name="Line 131">
              <a:extLst>
                <a:ext uri="{FF2B5EF4-FFF2-40B4-BE49-F238E27FC236}">
                  <a16:creationId xmlns:a16="http://schemas.microsoft.com/office/drawing/2014/main" id="{8B998C88-8707-48C6-8C74-96D00A523A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00" name="Line 132">
              <a:extLst>
                <a:ext uri="{FF2B5EF4-FFF2-40B4-BE49-F238E27FC236}">
                  <a16:creationId xmlns:a16="http://schemas.microsoft.com/office/drawing/2014/main" id="{4E40B37D-CEF2-4856-B610-4852952A5F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01" name="Line 133">
              <a:extLst>
                <a:ext uri="{FF2B5EF4-FFF2-40B4-BE49-F238E27FC236}">
                  <a16:creationId xmlns:a16="http://schemas.microsoft.com/office/drawing/2014/main" id="{C7830007-F3CF-4DC7-A499-72876502AE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702" name="Line 134">
              <a:extLst>
                <a:ext uri="{FF2B5EF4-FFF2-40B4-BE49-F238E27FC236}">
                  <a16:creationId xmlns:a16="http://schemas.microsoft.com/office/drawing/2014/main" id="{76AF93F7-7B6F-489D-AD45-DC33A3E852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925831" name="Oval 135">
            <a:extLst>
              <a:ext uri="{FF2B5EF4-FFF2-40B4-BE49-F238E27FC236}">
                <a16:creationId xmlns:a16="http://schemas.microsoft.com/office/drawing/2014/main" id="{12A9EFBE-353E-49B2-BE1E-0B15645EC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9200" y="2706688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25832" name="Group 136">
            <a:extLst>
              <a:ext uri="{FF2B5EF4-FFF2-40B4-BE49-F238E27FC236}">
                <a16:creationId xmlns:a16="http://schemas.microsoft.com/office/drawing/2014/main" id="{DF97FDEA-8328-4612-B74B-2118A3C5C265}"/>
              </a:ext>
            </a:extLst>
          </p:cNvPr>
          <p:cNvGrpSpPr>
            <a:grpSpLocks/>
          </p:cNvGrpSpPr>
          <p:nvPr/>
        </p:nvGrpSpPr>
        <p:grpSpPr bwMode="auto">
          <a:xfrm>
            <a:off x="4856163" y="3367088"/>
            <a:ext cx="3154362" cy="423862"/>
            <a:chOff x="221" y="912"/>
            <a:chExt cx="1987" cy="267"/>
          </a:xfrm>
        </p:grpSpPr>
        <p:sp>
          <p:nvSpPr>
            <p:cNvPr id="27669" name="Rectangle 137">
              <a:extLst>
                <a:ext uri="{FF2B5EF4-FFF2-40B4-BE49-F238E27FC236}">
                  <a16:creationId xmlns:a16="http://schemas.microsoft.com/office/drawing/2014/main" id="{50D96676-06F3-4151-9BA8-179D7EE6C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9</a:t>
              </a:r>
            </a:p>
          </p:txBody>
        </p:sp>
        <p:sp>
          <p:nvSpPr>
            <p:cNvPr id="27670" name="Rectangle 138">
              <a:extLst>
                <a:ext uri="{FF2B5EF4-FFF2-40B4-BE49-F238E27FC236}">
                  <a16:creationId xmlns:a16="http://schemas.microsoft.com/office/drawing/2014/main" id="{5C45C752-7D7A-48B5-A77D-3E736C177A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8</a:t>
              </a:r>
            </a:p>
          </p:txBody>
        </p:sp>
        <p:sp>
          <p:nvSpPr>
            <p:cNvPr id="27671" name="Rectangle 139">
              <a:extLst>
                <a:ext uri="{FF2B5EF4-FFF2-40B4-BE49-F238E27FC236}">
                  <a16:creationId xmlns:a16="http://schemas.microsoft.com/office/drawing/2014/main" id="{3D43DBDC-5539-45DC-B7B6-A65918F22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27672" name="Rectangle 140">
              <a:extLst>
                <a:ext uri="{FF2B5EF4-FFF2-40B4-BE49-F238E27FC236}">
                  <a16:creationId xmlns:a16="http://schemas.microsoft.com/office/drawing/2014/main" id="{09E99789-D9C3-481A-B5CE-49DDE79D9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27673" name="Rectangle 141">
              <a:extLst>
                <a:ext uri="{FF2B5EF4-FFF2-40B4-BE49-F238E27FC236}">
                  <a16:creationId xmlns:a16="http://schemas.microsoft.com/office/drawing/2014/main" id="{46862CA4-335F-4E5F-99D5-D4062D091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27674" name="Rectangle 142">
              <a:extLst>
                <a:ext uri="{FF2B5EF4-FFF2-40B4-BE49-F238E27FC236}">
                  <a16:creationId xmlns:a16="http://schemas.microsoft.com/office/drawing/2014/main" id="{747D7020-B4FB-4BCF-8234-EA83B1AE8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27675" name="Rectangle 143">
              <a:extLst>
                <a:ext uri="{FF2B5EF4-FFF2-40B4-BE49-F238E27FC236}">
                  <a16:creationId xmlns:a16="http://schemas.microsoft.com/office/drawing/2014/main" id="{E6BB8EED-03F9-4121-BBBB-7777F21FB3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27676" name="Line 144">
              <a:extLst>
                <a:ext uri="{FF2B5EF4-FFF2-40B4-BE49-F238E27FC236}">
                  <a16:creationId xmlns:a16="http://schemas.microsoft.com/office/drawing/2014/main" id="{05032787-7988-444B-807A-7345D406D5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77" name="Line 145">
              <a:extLst>
                <a:ext uri="{FF2B5EF4-FFF2-40B4-BE49-F238E27FC236}">
                  <a16:creationId xmlns:a16="http://schemas.microsoft.com/office/drawing/2014/main" id="{81C3A1B1-3EF5-489E-A39A-A11430BC1C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78" name="Line 146">
              <a:extLst>
                <a:ext uri="{FF2B5EF4-FFF2-40B4-BE49-F238E27FC236}">
                  <a16:creationId xmlns:a16="http://schemas.microsoft.com/office/drawing/2014/main" id="{7B8B9BF5-B4C6-4C7F-BB49-1A79AD376A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79" name="Line 147">
              <a:extLst>
                <a:ext uri="{FF2B5EF4-FFF2-40B4-BE49-F238E27FC236}">
                  <a16:creationId xmlns:a16="http://schemas.microsoft.com/office/drawing/2014/main" id="{B94A2FA8-01E2-4B88-B8C8-91EBA01FDA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80" name="Line 148">
              <a:extLst>
                <a:ext uri="{FF2B5EF4-FFF2-40B4-BE49-F238E27FC236}">
                  <a16:creationId xmlns:a16="http://schemas.microsoft.com/office/drawing/2014/main" id="{9BD18CD7-D79F-4D54-93E5-ABDBD2F2BB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81" name="Line 149">
              <a:extLst>
                <a:ext uri="{FF2B5EF4-FFF2-40B4-BE49-F238E27FC236}">
                  <a16:creationId xmlns:a16="http://schemas.microsoft.com/office/drawing/2014/main" id="{CEF504A6-B47E-4F84-A3EB-060266FFDA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82" name="Line 150">
              <a:extLst>
                <a:ext uri="{FF2B5EF4-FFF2-40B4-BE49-F238E27FC236}">
                  <a16:creationId xmlns:a16="http://schemas.microsoft.com/office/drawing/2014/main" id="{EF3BC166-2675-4C60-A76E-D32C60BC9A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83" name="Line 151">
              <a:extLst>
                <a:ext uri="{FF2B5EF4-FFF2-40B4-BE49-F238E27FC236}">
                  <a16:creationId xmlns:a16="http://schemas.microsoft.com/office/drawing/2014/main" id="{2AFD67E8-04DF-4D88-8677-C61469AF96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84" name="Line 152">
              <a:extLst>
                <a:ext uri="{FF2B5EF4-FFF2-40B4-BE49-F238E27FC236}">
                  <a16:creationId xmlns:a16="http://schemas.microsoft.com/office/drawing/2014/main" id="{BABAAF75-0F9A-4ED0-BBB8-509DEA20D2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7685" name="Line 153">
              <a:extLst>
                <a:ext uri="{FF2B5EF4-FFF2-40B4-BE49-F238E27FC236}">
                  <a16:creationId xmlns:a16="http://schemas.microsoft.com/office/drawing/2014/main" id="{9F451895-7477-4BB2-A802-2F22FEB038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717" grpId="0" animBg="1"/>
      <p:bldP spid="925736" grpId="0" animBg="1"/>
      <p:bldP spid="925755" grpId="0" animBg="1"/>
      <p:bldP spid="925774" grpId="0" animBg="1"/>
      <p:bldP spid="925793" grpId="0" animBg="1"/>
      <p:bldP spid="925794" grpId="0" animBg="1"/>
      <p:bldP spid="9258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>
            <a:extLst>
              <a:ext uri="{FF2B5EF4-FFF2-40B4-BE49-F238E27FC236}">
                <a16:creationId xmlns:a16="http://schemas.microsoft.com/office/drawing/2014/main" id="{5212AF31-D8A0-4C04-B566-FDFCCCCEC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Selection Sort</a:t>
            </a:r>
          </a:p>
        </p:txBody>
      </p:sp>
      <p:sp>
        <p:nvSpPr>
          <p:cNvPr id="28678" name="Rectangle 3">
            <a:extLst>
              <a:ext uri="{FF2B5EF4-FFF2-40B4-BE49-F238E27FC236}">
                <a16:creationId xmlns:a16="http://schemas.microsoft.com/office/drawing/2014/main" id="{EA0D132A-8310-4FAD-BD37-CA63F1A704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DD0111"/>
                </a:solidFill>
                <a:latin typeface="Monotype Corsiva" panose="03010101010201010101" pitchFamily="66" charset="0"/>
              </a:rPr>
              <a:t>Alg.:</a:t>
            </a:r>
            <a:r>
              <a:rPr lang="en-US" altLang="en-US" dirty="0"/>
              <a:t> SELECTION-SORT</a:t>
            </a:r>
            <a:r>
              <a:rPr lang="en-US" altLang="en-US" i="1" dirty="0"/>
              <a:t>(A)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/>
              <a:t>	</a:t>
            </a:r>
            <a:r>
              <a:rPr lang="en-US" altLang="en-US" dirty="0">
                <a:latin typeface="Comic Sans MS" panose="030F0702030302020204" pitchFamily="66" charset="0"/>
              </a:rPr>
              <a:t>n ← length[A]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	for </a:t>
            </a:r>
            <a:r>
              <a:rPr lang="en-US" altLang="en-US" dirty="0">
                <a:latin typeface="Comic Sans MS" panose="030F0702030302020204" pitchFamily="66" charset="0"/>
              </a:rPr>
              <a:t>j ← 1</a:t>
            </a:r>
            <a:r>
              <a:rPr lang="en-US" altLang="en-US" dirty="0"/>
              <a:t> </a:t>
            </a:r>
            <a:r>
              <a:rPr lang="en-US" altLang="en-US" b="1" dirty="0"/>
              <a:t>to </a:t>
            </a:r>
            <a:r>
              <a:rPr lang="en-US" altLang="en-US" dirty="0">
                <a:latin typeface="Comic Sans MS" panose="030F0702030302020204" pitchFamily="66" charset="0"/>
              </a:rPr>
              <a:t>n - 1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		do </a:t>
            </a:r>
            <a:r>
              <a:rPr lang="en-US" altLang="en-US" dirty="0">
                <a:latin typeface="Comic Sans MS" panose="030F0702030302020204" pitchFamily="66" charset="0"/>
              </a:rPr>
              <a:t>smallest</a:t>
            </a:r>
            <a:r>
              <a:rPr lang="en-US" altLang="en-US" dirty="0"/>
              <a:t> ← </a:t>
            </a:r>
            <a:r>
              <a:rPr lang="en-US" altLang="en-US" dirty="0">
                <a:latin typeface="Comic Sans MS" panose="030F0702030302020204" pitchFamily="66" charset="0"/>
              </a:rPr>
              <a:t>j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		      for 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 ← j + 1</a:t>
            </a:r>
            <a:r>
              <a:rPr lang="en-US" altLang="en-US" dirty="0"/>
              <a:t> </a:t>
            </a:r>
            <a:r>
              <a:rPr lang="en-US" altLang="en-US" b="1" dirty="0"/>
              <a:t>to </a:t>
            </a:r>
            <a:r>
              <a:rPr lang="en-US" altLang="en-US" dirty="0">
                <a:latin typeface="Comic Sans MS" panose="030F0702030302020204" pitchFamily="66" charset="0"/>
              </a:rPr>
              <a:t>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			   do if </a:t>
            </a:r>
            <a:r>
              <a:rPr lang="en-US" altLang="en-US" dirty="0">
                <a:latin typeface="Comic Sans MS" panose="030F0702030302020204" pitchFamily="66" charset="0"/>
              </a:rPr>
              <a:t>A[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] &lt; A[smallest]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				   then </a:t>
            </a:r>
            <a:r>
              <a:rPr lang="en-US" altLang="en-US" dirty="0">
                <a:latin typeface="Comic Sans MS" panose="030F0702030302020204" pitchFamily="66" charset="0"/>
              </a:rPr>
              <a:t>smallest ← 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endParaRPr lang="en-US" altLang="en-US" dirty="0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      exchange </a:t>
            </a:r>
            <a:r>
              <a:rPr lang="en-US" altLang="en-US" dirty="0">
                <a:latin typeface="Comic Sans MS" panose="030F0702030302020204" pitchFamily="66" charset="0"/>
              </a:rPr>
              <a:t>A[j] ↔ A[smallest]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8676" name="Slide Number Placeholder 5">
            <a:extLst>
              <a:ext uri="{FF2B5EF4-FFF2-40B4-BE49-F238E27FC236}">
                <a16:creationId xmlns:a16="http://schemas.microsoft.com/office/drawing/2014/main" id="{6299BB37-063B-4964-B1EB-A754F09DE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B8E8318-98A6-4044-A7C0-85BCF656C72C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13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28679" name="Group 4">
            <a:extLst>
              <a:ext uri="{FF2B5EF4-FFF2-40B4-BE49-F238E27FC236}">
                <a16:creationId xmlns:a16="http://schemas.microsoft.com/office/drawing/2014/main" id="{7D45AAF6-9D75-4DC7-B2E7-B9D231CBD7D5}"/>
              </a:ext>
            </a:extLst>
          </p:cNvPr>
          <p:cNvGrpSpPr>
            <a:grpSpLocks/>
          </p:cNvGrpSpPr>
          <p:nvPr/>
        </p:nvGrpSpPr>
        <p:grpSpPr bwMode="auto">
          <a:xfrm>
            <a:off x="5413375" y="1808163"/>
            <a:ext cx="3154363" cy="423862"/>
            <a:chOff x="221" y="912"/>
            <a:chExt cx="1987" cy="267"/>
          </a:xfrm>
        </p:grpSpPr>
        <p:sp>
          <p:nvSpPr>
            <p:cNvPr id="28681" name="Rectangle 5">
              <a:extLst>
                <a:ext uri="{FF2B5EF4-FFF2-40B4-BE49-F238E27FC236}">
                  <a16:creationId xmlns:a16="http://schemas.microsoft.com/office/drawing/2014/main" id="{0BE8ADA8-39EE-4AB9-92BC-A1E429E03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28682" name="Rectangle 6">
              <a:extLst>
                <a:ext uri="{FF2B5EF4-FFF2-40B4-BE49-F238E27FC236}">
                  <a16:creationId xmlns:a16="http://schemas.microsoft.com/office/drawing/2014/main" id="{AAFCA242-5DF4-40F9-B663-BDC4ED24A6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28683" name="Rectangle 7">
              <a:extLst>
                <a:ext uri="{FF2B5EF4-FFF2-40B4-BE49-F238E27FC236}">
                  <a16:creationId xmlns:a16="http://schemas.microsoft.com/office/drawing/2014/main" id="{05B9515E-ECCB-4F80-9C35-9E1F17F79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28684" name="Rectangle 8">
              <a:extLst>
                <a:ext uri="{FF2B5EF4-FFF2-40B4-BE49-F238E27FC236}">
                  <a16:creationId xmlns:a16="http://schemas.microsoft.com/office/drawing/2014/main" id="{5C837C99-54E0-4264-9A79-62F0230F9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9</a:t>
              </a:r>
            </a:p>
          </p:txBody>
        </p:sp>
        <p:sp>
          <p:nvSpPr>
            <p:cNvPr id="28685" name="Rectangle 9">
              <a:extLst>
                <a:ext uri="{FF2B5EF4-FFF2-40B4-BE49-F238E27FC236}">
                  <a16:creationId xmlns:a16="http://schemas.microsoft.com/office/drawing/2014/main" id="{5A93FA2C-144E-4ADD-B658-41D666C2E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28686" name="Rectangle 10">
              <a:extLst>
                <a:ext uri="{FF2B5EF4-FFF2-40B4-BE49-F238E27FC236}">
                  <a16:creationId xmlns:a16="http://schemas.microsoft.com/office/drawing/2014/main" id="{47395EF4-2F65-48FE-B39A-F966AE7B6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28687" name="Rectangle 11">
              <a:extLst>
                <a:ext uri="{FF2B5EF4-FFF2-40B4-BE49-F238E27FC236}">
                  <a16:creationId xmlns:a16="http://schemas.microsoft.com/office/drawing/2014/main" id="{4BD4C0BE-D5EB-498D-A736-130AFB3ECF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8</a:t>
              </a:r>
            </a:p>
          </p:txBody>
        </p:sp>
        <p:sp>
          <p:nvSpPr>
            <p:cNvPr id="28688" name="Line 12">
              <a:extLst>
                <a:ext uri="{FF2B5EF4-FFF2-40B4-BE49-F238E27FC236}">
                  <a16:creationId xmlns:a16="http://schemas.microsoft.com/office/drawing/2014/main" id="{60BE98C0-769F-4F57-8F99-D507C5ACF1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8689" name="Line 13">
              <a:extLst>
                <a:ext uri="{FF2B5EF4-FFF2-40B4-BE49-F238E27FC236}">
                  <a16:creationId xmlns:a16="http://schemas.microsoft.com/office/drawing/2014/main" id="{2FD28D82-B91B-4A3A-9F0F-BB70AEBF5A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8690" name="Line 14">
              <a:extLst>
                <a:ext uri="{FF2B5EF4-FFF2-40B4-BE49-F238E27FC236}">
                  <a16:creationId xmlns:a16="http://schemas.microsoft.com/office/drawing/2014/main" id="{52015257-4151-4A4B-A7A6-33793954A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8691" name="Line 15">
              <a:extLst>
                <a:ext uri="{FF2B5EF4-FFF2-40B4-BE49-F238E27FC236}">
                  <a16:creationId xmlns:a16="http://schemas.microsoft.com/office/drawing/2014/main" id="{EC253C80-26BB-42B9-B663-583E8CA983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8692" name="Line 16">
              <a:extLst>
                <a:ext uri="{FF2B5EF4-FFF2-40B4-BE49-F238E27FC236}">
                  <a16:creationId xmlns:a16="http://schemas.microsoft.com/office/drawing/2014/main" id="{D9E406D9-E3B1-4B6B-81BE-5D9D5166D3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8693" name="Line 17">
              <a:extLst>
                <a:ext uri="{FF2B5EF4-FFF2-40B4-BE49-F238E27FC236}">
                  <a16:creationId xmlns:a16="http://schemas.microsoft.com/office/drawing/2014/main" id="{DAF91480-AA9A-4CE9-9E9D-6D362FC2DA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8694" name="Line 18">
              <a:extLst>
                <a:ext uri="{FF2B5EF4-FFF2-40B4-BE49-F238E27FC236}">
                  <a16:creationId xmlns:a16="http://schemas.microsoft.com/office/drawing/2014/main" id="{446426FC-B8A5-4A70-8C58-5D7CD88EC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8695" name="Line 19">
              <a:extLst>
                <a:ext uri="{FF2B5EF4-FFF2-40B4-BE49-F238E27FC236}">
                  <a16:creationId xmlns:a16="http://schemas.microsoft.com/office/drawing/2014/main" id="{0BF6A231-1E32-4A4C-A2E8-033CE9BB5A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8696" name="Line 20">
              <a:extLst>
                <a:ext uri="{FF2B5EF4-FFF2-40B4-BE49-F238E27FC236}">
                  <a16:creationId xmlns:a16="http://schemas.microsoft.com/office/drawing/2014/main" id="{3776B345-9E70-4CF9-AE33-B5432E01A4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8697" name="Line 21">
              <a:extLst>
                <a:ext uri="{FF2B5EF4-FFF2-40B4-BE49-F238E27FC236}">
                  <a16:creationId xmlns:a16="http://schemas.microsoft.com/office/drawing/2014/main" id="{A6586E36-C3D9-4E18-91DB-A99EE5E5AE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8680" name="Oval 22">
            <a:extLst>
              <a:ext uri="{FF2B5EF4-FFF2-40B4-BE49-F238E27FC236}">
                <a16:creationId xmlns:a16="http://schemas.microsoft.com/office/drawing/2014/main" id="{1AAB0D25-CC40-48B1-A6F7-E25464397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9588" y="1811338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7">
            <a:extLst>
              <a:ext uri="{FF2B5EF4-FFF2-40B4-BE49-F238E27FC236}">
                <a16:creationId xmlns:a16="http://schemas.microsoft.com/office/drawing/2014/main" id="{653607EB-CA05-4F32-A6F7-3705E66C8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Analysis of Selection Sort</a:t>
            </a: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83C31383-74E4-4BBC-8D37-5B9467A167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166813"/>
            <a:ext cx="8229600" cy="5364162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DD0111"/>
                </a:solidFill>
                <a:latin typeface="Monotype Corsiva" panose="03010101010201010101" pitchFamily="66" charset="0"/>
              </a:rPr>
              <a:t>Alg.:</a:t>
            </a:r>
            <a:r>
              <a:rPr lang="en-US" altLang="en-US" sz="2000"/>
              <a:t> SELECTION-SORT</a:t>
            </a:r>
            <a:r>
              <a:rPr lang="en-US" altLang="en-US" sz="2000" i="1"/>
              <a:t>(A)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 i="1"/>
              <a:t>	</a:t>
            </a:r>
            <a:r>
              <a:rPr lang="en-US" altLang="en-US" sz="2000">
                <a:latin typeface="Comic Sans MS" panose="030F0702030302020204" pitchFamily="66" charset="0"/>
              </a:rPr>
              <a:t>n ← length[A]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   </a:t>
            </a:r>
            <a:r>
              <a:rPr lang="en-US" altLang="en-US" sz="2000" b="1"/>
              <a:t>for </a:t>
            </a:r>
            <a:r>
              <a:rPr lang="en-US" altLang="en-US" sz="2000">
                <a:latin typeface="Comic Sans MS" panose="030F0702030302020204" pitchFamily="66" charset="0"/>
              </a:rPr>
              <a:t>j ← 1</a:t>
            </a:r>
            <a:r>
              <a:rPr lang="en-US" altLang="en-US" sz="2000"/>
              <a:t> </a:t>
            </a:r>
            <a:r>
              <a:rPr lang="en-US" altLang="en-US" sz="2000" b="1"/>
              <a:t>to </a:t>
            </a:r>
            <a:r>
              <a:rPr lang="en-US" altLang="en-US" sz="2000">
                <a:latin typeface="Comic Sans MS" panose="030F0702030302020204" pitchFamily="66" charset="0"/>
              </a:rPr>
              <a:t>n - 1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 b="1"/>
              <a:t>		do </a:t>
            </a:r>
            <a:r>
              <a:rPr lang="en-US" altLang="en-US" sz="2000">
                <a:latin typeface="Comic Sans MS" panose="030F0702030302020204" pitchFamily="66" charset="0"/>
              </a:rPr>
              <a:t>smallest</a:t>
            </a:r>
            <a:r>
              <a:rPr lang="en-US" altLang="en-US" sz="2000"/>
              <a:t> ← </a:t>
            </a:r>
            <a:r>
              <a:rPr lang="en-US" altLang="en-US" sz="2000">
                <a:latin typeface="Comic Sans MS" panose="030F0702030302020204" pitchFamily="66" charset="0"/>
              </a:rPr>
              <a:t>j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 b="1"/>
              <a:t>		      for </a:t>
            </a:r>
            <a:r>
              <a:rPr lang="en-US" altLang="en-US" sz="2000">
                <a:latin typeface="Comic Sans MS" panose="030F0702030302020204" pitchFamily="66" charset="0"/>
              </a:rPr>
              <a:t>i ← j + 1</a:t>
            </a:r>
            <a:r>
              <a:rPr lang="en-US" altLang="en-US" sz="2000"/>
              <a:t> </a:t>
            </a:r>
            <a:r>
              <a:rPr lang="en-US" altLang="en-US" sz="2000" b="1"/>
              <a:t>to </a:t>
            </a:r>
            <a:r>
              <a:rPr lang="en-US" altLang="en-US" sz="2000">
                <a:latin typeface="Comic Sans MS" panose="030F0702030302020204" pitchFamily="66" charset="0"/>
              </a:rPr>
              <a:t>n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 b="1"/>
              <a:t>			   do if </a:t>
            </a:r>
            <a:r>
              <a:rPr lang="en-US" altLang="en-US" sz="2000">
                <a:latin typeface="Comic Sans MS" panose="030F0702030302020204" pitchFamily="66" charset="0"/>
              </a:rPr>
              <a:t>A[i] &lt; A[smallest]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 b="1"/>
              <a:t>				   then </a:t>
            </a:r>
            <a:r>
              <a:rPr lang="en-US" altLang="en-US" sz="2000">
                <a:latin typeface="Comic Sans MS" panose="030F0702030302020204" pitchFamily="66" charset="0"/>
              </a:rPr>
              <a:t>smallest ← i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	      exchange </a:t>
            </a:r>
            <a:r>
              <a:rPr lang="en-US" altLang="en-US" sz="2000">
                <a:latin typeface="Comic Sans MS" panose="030F0702030302020204" pitchFamily="66" charset="0"/>
              </a:rPr>
              <a:t>A[j] ↔ A[smallest]</a:t>
            </a:r>
            <a:endParaRPr lang="en-US" altLang="en-US" sz="2000"/>
          </a:p>
        </p:txBody>
      </p:sp>
      <p:sp>
        <p:nvSpPr>
          <p:cNvPr id="29700" name="Slide Number Placeholder 5">
            <a:extLst>
              <a:ext uri="{FF2B5EF4-FFF2-40B4-BE49-F238E27FC236}">
                <a16:creationId xmlns:a16="http://schemas.microsoft.com/office/drawing/2014/main" id="{BF85F4C0-D4A8-40DC-B450-838FD151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CF5E1AA-67B0-486C-915E-3324F5CC488F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14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29794" name="AutoShape 2">
            <a:extLst>
              <a:ext uri="{FF2B5EF4-FFF2-40B4-BE49-F238E27FC236}">
                <a16:creationId xmlns:a16="http://schemas.microsoft.com/office/drawing/2014/main" id="{4193FDC7-C646-4A10-A7B5-22B8DFCDD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525" y="4419600"/>
            <a:ext cx="7597775" cy="488950"/>
          </a:xfrm>
          <a:prstGeom prst="roundRect">
            <a:avLst>
              <a:gd name="adj" fmla="val 16667"/>
            </a:avLst>
          </a:prstGeom>
          <a:solidFill>
            <a:srgbClr val="CC0000">
              <a:alpha val="3098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9795" name="AutoShape 3">
            <a:extLst>
              <a:ext uri="{FF2B5EF4-FFF2-40B4-BE49-F238E27FC236}">
                <a16:creationId xmlns:a16="http://schemas.microsoft.com/office/drawing/2014/main" id="{9FC9C18B-F9EE-4E23-8C17-2B450165E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3448050"/>
            <a:ext cx="7597775" cy="504825"/>
          </a:xfrm>
          <a:prstGeom prst="roundRect">
            <a:avLst>
              <a:gd name="adj" fmla="val 16667"/>
            </a:avLst>
          </a:prstGeom>
          <a:solidFill>
            <a:schemeClr val="accent1">
              <a:alpha val="5294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29796" name="Group 4">
            <a:extLst>
              <a:ext uri="{FF2B5EF4-FFF2-40B4-BE49-F238E27FC236}">
                <a16:creationId xmlns:a16="http://schemas.microsoft.com/office/drawing/2014/main" id="{BE8622EB-F334-4F91-9F6D-66C8F7BD8E4D}"/>
              </a:ext>
            </a:extLst>
          </p:cNvPr>
          <p:cNvGrpSpPr>
            <a:grpSpLocks/>
          </p:cNvGrpSpPr>
          <p:nvPr/>
        </p:nvGrpSpPr>
        <p:grpSpPr bwMode="auto">
          <a:xfrm>
            <a:off x="25400" y="2828925"/>
            <a:ext cx="1619250" cy="820738"/>
            <a:chOff x="99" y="2347"/>
            <a:chExt cx="930" cy="704"/>
          </a:xfrm>
        </p:grpSpPr>
        <p:sp>
          <p:nvSpPr>
            <p:cNvPr id="29714" name="Text Box 5">
              <a:extLst>
                <a:ext uri="{FF2B5EF4-FFF2-40B4-BE49-F238E27FC236}">
                  <a16:creationId xmlns:a16="http://schemas.microsoft.com/office/drawing/2014/main" id="{E112E82A-E53B-4FFC-9EF0-8BD599C632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" y="2347"/>
              <a:ext cx="930" cy="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 typeface="Symbol" panose="05050102010706020507" pitchFamily="18" charset="2"/>
                <a:buChar char="»"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n</a:t>
              </a:r>
              <a:r>
                <a:rPr lang="en-US" altLang="en-US" baseline="30000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2</a:t>
              </a: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/2 </a:t>
              </a:r>
            </a:p>
            <a:p>
              <a:pPr algn="l" eaLnBrk="1" hangingPunct="1">
                <a:spcBef>
                  <a:spcPct val="0"/>
                </a:spcBef>
                <a:buFont typeface="Symbol" panose="05050102010706020507" pitchFamily="18" charset="2"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comparisons</a:t>
              </a:r>
            </a:p>
          </p:txBody>
        </p:sp>
        <p:sp>
          <p:nvSpPr>
            <p:cNvPr id="29715" name="Freeform 6">
              <a:extLst>
                <a:ext uri="{FF2B5EF4-FFF2-40B4-BE49-F238E27FC236}">
                  <a16:creationId xmlns:a16="http://schemas.microsoft.com/office/drawing/2014/main" id="{53A9F9B1-BBD1-434C-BC30-CA809FD7F512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698" y="2813"/>
              <a:ext cx="208" cy="267"/>
            </a:xfrm>
            <a:custGeom>
              <a:avLst/>
              <a:gdLst>
                <a:gd name="T0" fmla="*/ 0 w 208"/>
                <a:gd name="T1" fmla="*/ 0 h 270"/>
                <a:gd name="T2" fmla="*/ 171 w 208"/>
                <a:gd name="T3" fmla="*/ 109 h 270"/>
                <a:gd name="T4" fmla="*/ 208 w 208"/>
                <a:gd name="T5" fmla="*/ 267 h 2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8" h="270">
                  <a:moveTo>
                    <a:pt x="0" y="0"/>
                  </a:moveTo>
                  <a:cubicBezTo>
                    <a:pt x="68" y="32"/>
                    <a:pt x="136" y="65"/>
                    <a:pt x="171" y="110"/>
                  </a:cubicBezTo>
                  <a:cubicBezTo>
                    <a:pt x="206" y="155"/>
                    <a:pt x="207" y="212"/>
                    <a:pt x="208" y="27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9801" name="Rectangle 9">
            <a:extLst>
              <a:ext uri="{FF2B5EF4-FFF2-40B4-BE49-F238E27FC236}">
                <a16:creationId xmlns:a16="http://schemas.microsoft.com/office/drawing/2014/main" id="{2F491FBD-5CA4-45CA-86C7-FBCE9D8AF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713" y="1176338"/>
            <a:ext cx="2133600" cy="528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dirty="0"/>
              <a:t>cost	 times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dirty="0"/>
              <a:t> </a:t>
            </a:r>
            <a:r>
              <a:rPr lang="en-US" altLang="en-US" dirty="0">
                <a:latin typeface="Comic Sans MS" panose="030F0702030302020204" pitchFamily="66" charset="0"/>
              </a:rPr>
              <a:t> c</a:t>
            </a:r>
            <a:r>
              <a:rPr lang="en-US" altLang="en-US" baseline="-25000" dirty="0">
                <a:latin typeface="Comic Sans MS" panose="030F0702030302020204" pitchFamily="66" charset="0"/>
              </a:rPr>
              <a:t>1</a:t>
            </a:r>
            <a:r>
              <a:rPr lang="en-US" altLang="en-US" dirty="0">
                <a:latin typeface="Comic Sans MS" panose="030F0702030302020204" pitchFamily="66" charset="0"/>
              </a:rPr>
              <a:t>       1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dirty="0">
                <a:latin typeface="Comic Sans MS" panose="030F0702030302020204" pitchFamily="66" charset="0"/>
              </a:rPr>
              <a:t>  c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 	   n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dirty="0">
                <a:latin typeface="Comic Sans MS" panose="030F0702030302020204" pitchFamily="66" charset="0"/>
              </a:rPr>
              <a:t>  c</a:t>
            </a:r>
            <a:r>
              <a:rPr lang="en-US" altLang="en-US" baseline="-25000" dirty="0">
                <a:latin typeface="Comic Sans MS" panose="030F0702030302020204" pitchFamily="66" charset="0"/>
              </a:rPr>
              <a:t>3</a:t>
            </a:r>
            <a:r>
              <a:rPr lang="en-US" altLang="en-US" dirty="0">
                <a:latin typeface="Comic Sans MS" panose="030F0702030302020204" pitchFamily="66" charset="0"/>
              </a:rPr>
              <a:t>	   n-1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dirty="0">
                <a:latin typeface="Comic Sans MS" panose="030F0702030302020204" pitchFamily="66" charset="0"/>
              </a:rPr>
              <a:t>  c</a:t>
            </a:r>
            <a:r>
              <a:rPr lang="en-US" altLang="en-US" baseline="-25000" dirty="0">
                <a:latin typeface="Comic Sans MS" panose="030F0702030302020204" pitchFamily="66" charset="0"/>
              </a:rPr>
              <a:t>4</a:t>
            </a:r>
            <a:r>
              <a:rPr lang="en-US" altLang="en-US" dirty="0">
                <a:latin typeface="Comic Sans MS" panose="030F0702030302020204" pitchFamily="66" charset="0"/>
              </a:rPr>
              <a:t>	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dirty="0">
                <a:latin typeface="Comic Sans MS" panose="030F0702030302020204" pitchFamily="66" charset="0"/>
              </a:rPr>
              <a:t>  c</a:t>
            </a:r>
            <a:r>
              <a:rPr lang="en-US" altLang="en-US" baseline="-25000" dirty="0">
                <a:latin typeface="Comic Sans MS" panose="030F0702030302020204" pitchFamily="66" charset="0"/>
              </a:rPr>
              <a:t>5</a:t>
            </a:r>
            <a:r>
              <a:rPr lang="en-US" altLang="en-US" dirty="0">
                <a:latin typeface="Comic Sans MS" panose="030F0702030302020204" pitchFamily="66" charset="0"/>
              </a:rPr>
              <a:t>	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dirty="0">
                <a:latin typeface="Comic Sans MS" panose="030F0702030302020204" pitchFamily="66" charset="0"/>
              </a:rPr>
              <a:t>  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dirty="0">
                <a:latin typeface="Comic Sans MS" panose="030F0702030302020204" pitchFamily="66" charset="0"/>
              </a:rPr>
              <a:t>c</a:t>
            </a:r>
            <a:r>
              <a:rPr lang="en-US" altLang="en-US" baseline="-25000" dirty="0">
                <a:latin typeface="Comic Sans MS" panose="030F0702030302020204" pitchFamily="66" charset="0"/>
              </a:rPr>
              <a:t>6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</a:p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dirty="0">
                <a:latin typeface="Comic Sans MS" panose="030F0702030302020204" pitchFamily="66" charset="0"/>
              </a:rPr>
              <a:t>  c</a:t>
            </a:r>
            <a:r>
              <a:rPr lang="en-US" altLang="en-US" baseline="-25000" dirty="0">
                <a:latin typeface="Comic Sans MS" panose="030F0702030302020204" pitchFamily="66" charset="0"/>
              </a:rPr>
              <a:t>7</a:t>
            </a:r>
            <a:r>
              <a:rPr lang="en-US" altLang="en-US" dirty="0">
                <a:latin typeface="Comic Sans MS" panose="030F0702030302020204" pitchFamily="66" charset="0"/>
              </a:rPr>
              <a:t> 	   n-1</a:t>
            </a:r>
            <a:endParaRPr lang="en-US" altLang="en-US" dirty="0"/>
          </a:p>
        </p:txBody>
      </p:sp>
      <p:graphicFrame>
        <p:nvGraphicFramePr>
          <p:cNvPr id="929802" name="Object 10">
            <a:extLst>
              <a:ext uri="{FF2B5EF4-FFF2-40B4-BE49-F238E27FC236}">
                <a16:creationId xmlns:a16="http://schemas.microsoft.com/office/drawing/2014/main" id="{3F5ED2BB-BD77-4558-859B-F67CFF2A05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0288" y="2954338"/>
          <a:ext cx="16652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39392" imgH="304668" progId="Equation.3">
                  <p:embed/>
                </p:oleObj>
              </mc:Choice>
              <mc:Fallback>
                <p:oleObj name="Equation" r:id="rId3" imgW="939392" imgH="304668" progId="Equation.3">
                  <p:embed/>
                  <p:pic>
                    <p:nvPicPr>
                      <p:cNvPr id="929802" name="Object 10">
                        <a:extLst>
                          <a:ext uri="{FF2B5EF4-FFF2-40B4-BE49-F238E27FC236}">
                            <a16:creationId xmlns:a16="http://schemas.microsoft.com/office/drawing/2014/main" id="{3F5ED2BB-BD77-4558-859B-F67CFF2A05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954338"/>
                        <a:ext cx="166528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9803" name="Object 11">
            <a:extLst>
              <a:ext uri="{FF2B5EF4-FFF2-40B4-BE49-F238E27FC236}">
                <a16:creationId xmlns:a16="http://schemas.microsoft.com/office/drawing/2014/main" id="{744F947B-DBA8-434C-B806-5C4E0BAC4F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83475" y="3443288"/>
          <a:ext cx="1331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61669" imgH="304668" progId="Equation.3">
                  <p:embed/>
                </p:oleObj>
              </mc:Choice>
              <mc:Fallback>
                <p:oleObj name="Equation" r:id="rId5" imgW="761669" imgH="304668" progId="Equation.3">
                  <p:embed/>
                  <p:pic>
                    <p:nvPicPr>
                      <p:cNvPr id="929803" name="Object 11">
                        <a:extLst>
                          <a:ext uri="{FF2B5EF4-FFF2-40B4-BE49-F238E27FC236}">
                            <a16:creationId xmlns:a16="http://schemas.microsoft.com/office/drawing/2014/main" id="{744F947B-DBA8-434C-B806-5C4E0BAC4F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3475" y="3443288"/>
                        <a:ext cx="1331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9804" name="Object 12">
            <a:extLst>
              <a:ext uri="{FF2B5EF4-FFF2-40B4-BE49-F238E27FC236}">
                <a16:creationId xmlns:a16="http://schemas.microsoft.com/office/drawing/2014/main" id="{7559E47E-724D-484C-9AA7-7F21AAE7CC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475706"/>
              </p:ext>
            </p:extLst>
          </p:nvPr>
        </p:nvGraphicFramePr>
        <p:xfrm>
          <a:off x="7442993" y="3891056"/>
          <a:ext cx="15398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61669" imgH="304668" progId="Equation.3">
                  <p:embed/>
                </p:oleObj>
              </mc:Choice>
              <mc:Fallback>
                <p:oleObj name="Equation" r:id="rId7" imgW="761669" imgH="304668" progId="Equation.3">
                  <p:embed/>
                  <p:pic>
                    <p:nvPicPr>
                      <p:cNvPr id="929804" name="Object 12">
                        <a:extLst>
                          <a:ext uri="{FF2B5EF4-FFF2-40B4-BE49-F238E27FC236}">
                            <a16:creationId xmlns:a16="http://schemas.microsoft.com/office/drawing/2014/main" id="{7559E47E-724D-484C-9AA7-7F21AAE7CC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2993" y="3891056"/>
                        <a:ext cx="153987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9805" name="Group 13">
            <a:extLst>
              <a:ext uri="{FF2B5EF4-FFF2-40B4-BE49-F238E27FC236}">
                <a16:creationId xmlns:a16="http://schemas.microsoft.com/office/drawing/2014/main" id="{D9C2E5C0-379E-4C0D-A087-91F9C4FBB424}"/>
              </a:ext>
            </a:extLst>
          </p:cNvPr>
          <p:cNvGrpSpPr>
            <a:grpSpLocks/>
          </p:cNvGrpSpPr>
          <p:nvPr/>
        </p:nvGrpSpPr>
        <p:grpSpPr bwMode="auto">
          <a:xfrm>
            <a:off x="71438" y="3582988"/>
            <a:ext cx="1411287" cy="1117600"/>
            <a:chOff x="99" y="2347"/>
            <a:chExt cx="889" cy="704"/>
          </a:xfrm>
        </p:grpSpPr>
        <p:sp>
          <p:nvSpPr>
            <p:cNvPr id="29712" name="Text Box 14">
              <a:extLst>
                <a:ext uri="{FF2B5EF4-FFF2-40B4-BE49-F238E27FC236}">
                  <a16:creationId xmlns:a16="http://schemas.microsoft.com/office/drawing/2014/main" id="{8D687B48-51BE-4826-8B33-F86DB1FDC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" y="2347"/>
              <a:ext cx="889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 typeface="Symbol" panose="05050102010706020507" pitchFamily="18" charset="2"/>
                <a:buChar char="»"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n</a:t>
              </a:r>
            </a:p>
            <a:p>
              <a:pPr algn="l" eaLnBrk="1" hangingPunct="1">
                <a:spcBef>
                  <a:spcPct val="0"/>
                </a:spcBef>
                <a:buFont typeface="Symbol" panose="05050102010706020507" pitchFamily="18" charset="2"/>
                <a:buNone/>
              </a:pPr>
              <a:r>
                <a:rPr lang="en-US" altLang="en-US">
                  <a:solidFill>
                    <a:srgbClr val="CC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exchanges</a:t>
              </a:r>
            </a:p>
          </p:txBody>
        </p:sp>
        <p:sp>
          <p:nvSpPr>
            <p:cNvPr id="29713" name="Freeform 15">
              <a:extLst>
                <a:ext uri="{FF2B5EF4-FFF2-40B4-BE49-F238E27FC236}">
                  <a16:creationId xmlns:a16="http://schemas.microsoft.com/office/drawing/2014/main" id="{6AAED628-C70D-419E-8C4C-CD48BDBB18C2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698" y="2813"/>
              <a:ext cx="208" cy="267"/>
            </a:xfrm>
            <a:custGeom>
              <a:avLst/>
              <a:gdLst>
                <a:gd name="T0" fmla="*/ 0 w 208"/>
                <a:gd name="T1" fmla="*/ 0 h 270"/>
                <a:gd name="T2" fmla="*/ 171 w 208"/>
                <a:gd name="T3" fmla="*/ 109 h 270"/>
                <a:gd name="T4" fmla="*/ 208 w 208"/>
                <a:gd name="T5" fmla="*/ 267 h 2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8" h="270">
                  <a:moveTo>
                    <a:pt x="0" y="0"/>
                  </a:moveTo>
                  <a:cubicBezTo>
                    <a:pt x="68" y="32"/>
                    <a:pt x="136" y="65"/>
                    <a:pt x="171" y="110"/>
                  </a:cubicBezTo>
                  <a:cubicBezTo>
                    <a:pt x="206" y="155"/>
                    <a:pt x="207" y="212"/>
                    <a:pt x="208" y="27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9711" name="Object 16">
            <a:extLst>
              <a:ext uri="{FF2B5EF4-FFF2-40B4-BE49-F238E27FC236}">
                <a16:creationId xmlns:a16="http://schemas.microsoft.com/office/drawing/2014/main" id="{C69664EC-0D16-40A4-98D9-9B1BEB722D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677147"/>
              </p:ext>
            </p:extLst>
          </p:nvPr>
        </p:nvGraphicFramePr>
        <p:xfrm>
          <a:off x="989444" y="5361417"/>
          <a:ext cx="7950200" cy="819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410200" imgH="444500" progId="Equation.DSMT4">
                  <p:embed/>
                </p:oleObj>
              </mc:Choice>
              <mc:Fallback>
                <p:oleObj name="Equation" r:id="rId9" imgW="5410200" imgH="444500" progId="Equation.DSMT4">
                  <p:embed/>
                  <p:pic>
                    <p:nvPicPr>
                      <p:cNvPr id="29711" name="Object 16">
                        <a:extLst>
                          <a:ext uri="{FF2B5EF4-FFF2-40B4-BE49-F238E27FC236}">
                            <a16:creationId xmlns:a16="http://schemas.microsoft.com/office/drawing/2014/main" id="{C69664EC-0D16-40A4-98D9-9B1BEB722D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444" y="5361417"/>
                        <a:ext cx="7950200" cy="819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4" grpId="0" animBg="1"/>
      <p:bldP spid="9297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329267"/>
            <a:ext cx="8974667" cy="4419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Sorting Algorithms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Sorting Introduction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Sorting Techniques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Bubble Sort</a:t>
            </a:r>
          </a:p>
          <a:p>
            <a:pPr marL="1428057" lvl="2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</a:p>
          <a:p>
            <a:pPr marL="1428057" lvl="2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Algorithms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Selection Sort</a:t>
            </a:r>
          </a:p>
          <a:p>
            <a:pPr marL="1428057" lvl="2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</a:p>
          <a:p>
            <a:pPr marL="1428057" lvl="2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Algorithms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11F2D642-F697-4745-AEFF-CBC6D30D0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Sorting Problem</a:t>
            </a:r>
          </a:p>
        </p:txBody>
      </p:sp>
      <p:sp>
        <p:nvSpPr>
          <p:cNvPr id="4102" name="Rectangle 3">
            <a:extLst>
              <a:ext uri="{FF2B5EF4-FFF2-40B4-BE49-F238E27FC236}">
                <a16:creationId xmlns:a16="http://schemas.microsoft.com/office/drawing/2014/main" id="{784B3FCC-CD96-4FF4-8C01-105078A78D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en-US" altLang="en-US" b="1" dirty="0"/>
              <a:t>Input: </a:t>
            </a:r>
          </a:p>
          <a:p>
            <a:pPr lvl="1" eaLnBrk="1" hangingPunct="1">
              <a:lnSpc>
                <a:spcPct val="200000"/>
              </a:lnSpc>
            </a:pPr>
            <a:r>
              <a:rPr lang="en-US" altLang="en-US" dirty="0"/>
              <a:t>A sequence of </a:t>
            </a:r>
            <a:r>
              <a:rPr lang="en-US" altLang="en-US" dirty="0">
                <a:latin typeface="Comic Sans MS" panose="030F0702030302020204" pitchFamily="66" charset="0"/>
              </a:rPr>
              <a:t>n</a:t>
            </a:r>
            <a:r>
              <a:rPr lang="en-US" altLang="en-US" i="1" dirty="0"/>
              <a:t> </a:t>
            </a:r>
            <a:r>
              <a:rPr lang="en-US" altLang="en-US" dirty="0"/>
              <a:t>numbers </a:t>
            </a:r>
            <a:r>
              <a:rPr lang="en-US" altLang="en-US" dirty="0">
                <a:latin typeface="Comic Sans MS" panose="030F0702030302020204" pitchFamily="66" charset="0"/>
              </a:rPr>
              <a:t>a</a:t>
            </a:r>
            <a:r>
              <a:rPr lang="en-US" altLang="en-US" baseline="-25000" dirty="0">
                <a:latin typeface="Comic Sans MS" panose="030F0702030302020204" pitchFamily="66" charset="0"/>
              </a:rPr>
              <a:t>1</a:t>
            </a:r>
            <a:r>
              <a:rPr lang="en-US" altLang="en-US" dirty="0">
                <a:latin typeface="Comic Sans MS" panose="030F0702030302020204" pitchFamily="66" charset="0"/>
              </a:rPr>
              <a:t>, a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, . . . , a</a:t>
            </a:r>
            <a:r>
              <a:rPr lang="en-US" altLang="en-US" baseline="-25000" dirty="0">
                <a:latin typeface="Comic Sans MS" panose="030F0702030302020204" pitchFamily="66" charset="0"/>
              </a:rPr>
              <a:t>n</a:t>
            </a:r>
            <a:endParaRPr lang="en-US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en-US" b="1" dirty="0"/>
              <a:t>Output: </a:t>
            </a:r>
          </a:p>
          <a:p>
            <a:pPr lvl="1" eaLnBrk="1" hangingPunct="1">
              <a:lnSpc>
                <a:spcPct val="200000"/>
              </a:lnSpc>
            </a:pPr>
            <a:r>
              <a:rPr lang="en-US" altLang="en-US" dirty="0"/>
              <a:t>A permutation (reordering) </a:t>
            </a:r>
            <a:r>
              <a:rPr lang="en-US" altLang="en-US" dirty="0">
                <a:latin typeface="Comic Sans MS" panose="030F0702030302020204" pitchFamily="66" charset="0"/>
              </a:rPr>
              <a:t>a</a:t>
            </a:r>
            <a:r>
              <a:rPr lang="en-US" altLang="en-US" baseline="-25000" dirty="0">
                <a:latin typeface="Comic Sans MS" panose="030F0702030302020204" pitchFamily="66" charset="0"/>
              </a:rPr>
              <a:t>1</a:t>
            </a:r>
            <a:r>
              <a:rPr lang="en-US" altLang="en-US" dirty="0"/>
              <a:t>’</a:t>
            </a:r>
            <a:r>
              <a:rPr lang="en-US" altLang="en-US" dirty="0">
                <a:latin typeface="Comic Sans MS" panose="030F0702030302020204" pitchFamily="66" charset="0"/>
              </a:rPr>
              <a:t>, a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/>
              <a:t>’</a:t>
            </a:r>
            <a:r>
              <a:rPr lang="en-US" altLang="en-US" dirty="0">
                <a:latin typeface="Comic Sans MS" panose="030F0702030302020204" pitchFamily="66" charset="0"/>
              </a:rPr>
              <a:t>, . . . , a</a:t>
            </a:r>
            <a:r>
              <a:rPr lang="en-US" altLang="en-US" baseline="-25000" dirty="0">
                <a:latin typeface="Comic Sans MS" panose="030F0702030302020204" pitchFamily="66" charset="0"/>
              </a:rPr>
              <a:t>n</a:t>
            </a:r>
            <a:r>
              <a:rPr lang="en-US" altLang="en-US" dirty="0"/>
              <a:t>’ of the input sequence such that </a:t>
            </a:r>
            <a:r>
              <a:rPr lang="en-US" altLang="en-US" dirty="0">
                <a:latin typeface="Comic Sans MS" panose="030F0702030302020204" pitchFamily="66" charset="0"/>
              </a:rPr>
              <a:t>a</a:t>
            </a:r>
            <a:r>
              <a:rPr lang="en-US" altLang="en-US" baseline="-25000" dirty="0">
                <a:latin typeface="Comic Sans MS" panose="030F0702030302020204" pitchFamily="66" charset="0"/>
              </a:rPr>
              <a:t>1</a:t>
            </a:r>
            <a:r>
              <a:rPr lang="en-US" altLang="en-US" dirty="0"/>
              <a:t>’</a:t>
            </a:r>
            <a:r>
              <a:rPr lang="en-US" altLang="en-US" dirty="0">
                <a:latin typeface="Comic Sans MS" panose="030F0702030302020204" pitchFamily="66" charset="0"/>
              </a:rPr>
              <a:t> ≤ a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/>
              <a:t>’</a:t>
            </a:r>
            <a:r>
              <a:rPr lang="en-US" altLang="en-US" dirty="0">
                <a:latin typeface="Comic Sans MS" panose="030F0702030302020204" pitchFamily="66" charset="0"/>
              </a:rPr>
              <a:t> ≤ </a:t>
            </a:r>
            <a:r>
              <a:rPr lang="en-US" altLang="en-US" dirty="0"/>
              <a:t>·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  <a:r>
              <a:rPr lang="en-US" altLang="en-US" dirty="0"/>
              <a:t>·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  <a:r>
              <a:rPr lang="en-US" altLang="en-US" dirty="0"/>
              <a:t>·</a:t>
            </a:r>
            <a:r>
              <a:rPr lang="en-US" altLang="en-US" dirty="0">
                <a:latin typeface="Comic Sans MS" panose="030F0702030302020204" pitchFamily="66" charset="0"/>
              </a:rPr>
              <a:t> ≤ a</a:t>
            </a:r>
            <a:r>
              <a:rPr lang="en-US" altLang="en-US" baseline="-25000" dirty="0">
                <a:latin typeface="Comic Sans MS" panose="030F0702030302020204" pitchFamily="66" charset="0"/>
              </a:rPr>
              <a:t>n</a:t>
            </a:r>
            <a:r>
              <a:rPr lang="en-US" altLang="en-US" dirty="0"/>
              <a:t>’</a:t>
            </a:r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0F857F94-88B7-499A-AA91-6F4A83226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A55A31F-2D8E-432D-BED8-E26E1EB42302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FED99-9916-4C09-AF7A-0DDD628E7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9D46D-B0D3-40FB-9F89-F0068ADB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Bubble sort</a:t>
            </a:r>
          </a:p>
          <a:p>
            <a:r>
              <a:rPr lang="en-US" dirty="0"/>
              <a:t>Selection sort</a:t>
            </a:r>
          </a:p>
          <a:p>
            <a:r>
              <a:rPr lang="en-US" dirty="0"/>
              <a:t>Insertion sort</a:t>
            </a:r>
          </a:p>
          <a:p>
            <a:r>
              <a:rPr lang="en-US" dirty="0"/>
              <a:t>Quick sort</a:t>
            </a:r>
          </a:p>
          <a:p>
            <a:r>
              <a:rPr lang="en-US" dirty="0"/>
              <a:t>Merge sort</a:t>
            </a:r>
          </a:p>
          <a:p>
            <a:r>
              <a:rPr lang="en-US" dirty="0"/>
              <a:t>….</a:t>
            </a:r>
          </a:p>
          <a:p>
            <a:r>
              <a:rPr lang="en-US" dirty="0"/>
              <a:t>….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9A465-A3E6-4832-A34C-E6B8ABB6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92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69544-B979-40EE-AF74-19C161F2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0" y="2766218"/>
            <a:ext cx="4114800" cy="1325563"/>
          </a:xfrm>
        </p:spPr>
        <p:txBody>
          <a:bodyPr/>
          <a:lstStyle/>
          <a:p>
            <a:pPr algn="ctr"/>
            <a:r>
              <a:rPr lang="en-US" dirty="0"/>
              <a:t>Bubble Sort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C69A3D-50E0-44D9-855C-93B5A41A7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7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>
            <a:extLst>
              <a:ext uri="{FF2B5EF4-FFF2-40B4-BE49-F238E27FC236}">
                <a16:creationId xmlns:a16="http://schemas.microsoft.com/office/drawing/2014/main" id="{B5549837-B6AF-495D-A853-6FC087D4B1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Bubble Sort </a:t>
            </a:r>
          </a:p>
        </p:txBody>
      </p:sp>
      <p:sp>
        <p:nvSpPr>
          <p:cNvPr id="22534" name="Rectangle 3">
            <a:extLst>
              <a:ext uri="{FF2B5EF4-FFF2-40B4-BE49-F238E27FC236}">
                <a16:creationId xmlns:a16="http://schemas.microsoft.com/office/drawing/2014/main" id="{3BCE3ABB-1034-4378-BECE-7DA29427BF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Idea:</a:t>
            </a:r>
          </a:p>
          <a:p>
            <a:pPr lvl="1" eaLnBrk="1" hangingPunct="1"/>
            <a:r>
              <a:rPr lang="en-US" altLang="en-US"/>
              <a:t>Repeatedly pass through the array</a:t>
            </a:r>
          </a:p>
          <a:p>
            <a:pPr lvl="1" eaLnBrk="1" hangingPunct="1"/>
            <a:r>
              <a:rPr lang="en-US" altLang="en-US"/>
              <a:t>Swaps adjacent elements that are out of order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Easier to implement, but slower than Insertion sort</a:t>
            </a:r>
          </a:p>
        </p:txBody>
      </p:sp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A00524C4-88C6-41E8-83F6-F06365BC4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564B147-0C9D-454B-8C02-C996468E3606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6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22535" name="Text Box 4">
            <a:extLst>
              <a:ext uri="{FF2B5EF4-FFF2-40B4-BE49-F238E27FC236}">
                <a16:creationId xmlns:a16="http://schemas.microsoft.com/office/drawing/2014/main" id="{E4F195EA-20A3-49E1-9116-C3E49553A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1713" y="3349625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2536" name="Text Box 5">
            <a:extLst>
              <a:ext uri="{FF2B5EF4-FFF2-40B4-BE49-F238E27FC236}">
                <a16:creationId xmlns:a16="http://schemas.microsoft.com/office/drawing/2014/main" id="{3439F928-502F-4B2A-9B48-0E498CFE6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488" y="3349625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2537" name="Text Box 6">
            <a:extLst>
              <a:ext uri="{FF2B5EF4-FFF2-40B4-BE49-F238E27FC236}">
                <a16:creationId xmlns:a16="http://schemas.microsoft.com/office/drawing/2014/main" id="{7657CE00-7942-46C6-828E-261DB52EA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763" y="3349625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2538" name="Text Box 7">
            <a:extLst>
              <a:ext uri="{FF2B5EF4-FFF2-40B4-BE49-F238E27FC236}">
                <a16:creationId xmlns:a16="http://schemas.microsoft.com/office/drawing/2014/main" id="{988CE03C-8E34-45BA-B4E5-C729807C9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513" y="3349625"/>
            <a:ext cx="22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22539" name="Text Box 8">
            <a:extLst>
              <a:ext uri="{FF2B5EF4-FFF2-40B4-BE49-F238E27FC236}">
                <a16:creationId xmlns:a16="http://schemas.microsoft.com/office/drawing/2014/main" id="{A8198D06-CAC0-4C30-A77C-2DBA39260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3300" y="3032125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22540" name="Line 9">
            <a:extLst>
              <a:ext uri="{FF2B5EF4-FFF2-40B4-BE49-F238E27FC236}">
                <a16:creationId xmlns:a16="http://schemas.microsoft.com/office/drawing/2014/main" id="{0F665AB1-5140-47BE-866F-5DC6451CD6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33663" y="3224213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541" name="Group 10">
            <a:extLst>
              <a:ext uri="{FF2B5EF4-FFF2-40B4-BE49-F238E27FC236}">
                <a16:creationId xmlns:a16="http://schemas.microsoft.com/office/drawing/2014/main" id="{D9A8922C-3721-4ABC-9028-D455AEE3ADF3}"/>
              </a:ext>
            </a:extLst>
          </p:cNvPr>
          <p:cNvGrpSpPr>
            <a:grpSpLocks/>
          </p:cNvGrpSpPr>
          <p:nvPr/>
        </p:nvGrpSpPr>
        <p:grpSpPr bwMode="auto">
          <a:xfrm>
            <a:off x="2219325" y="3630613"/>
            <a:ext cx="3154363" cy="423862"/>
            <a:chOff x="221" y="912"/>
            <a:chExt cx="1987" cy="267"/>
          </a:xfrm>
        </p:grpSpPr>
        <p:sp>
          <p:nvSpPr>
            <p:cNvPr id="22544" name="Rectangle 11">
              <a:extLst>
                <a:ext uri="{FF2B5EF4-FFF2-40B4-BE49-F238E27FC236}">
                  <a16:creationId xmlns:a16="http://schemas.microsoft.com/office/drawing/2014/main" id="{AF244670-0822-49EC-99F7-3F5283D10A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22545" name="Rectangle 12">
              <a:extLst>
                <a:ext uri="{FF2B5EF4-FFF2-40B4-BE49-F238E27FC236}">
                  <a16:creationId xmlns:a16="http://schemas.microsoft.com/office/drawing/2014/main" id="{DBF736FB-A54D-4139-915F-D2CB56B2DB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22546" name="Rectangle 13">
              <a:extLst>
                <a:ext uri="{FF2B5EF4-FFF2-40B4-BE49-F238E27FC236}">
                  <a16:creationId xmlns:a16="http://schemas.microsoft.com/office/drawing/2014/main" id="{5E7954B9-76FD-4028-9676-4015E0778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22547" name="Rectangle 14">
              <a:extLst>
                <a:ext uri="{FF2B5EF4-FFF2-40B4-BE49-F238E27FC236}">
                  <a16:creationId xmlns:a16="http://schemas.microsoft.com/office/drawing/2014/main" id="{B6E271CC-2C65-41A7-9359-AE51609A2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9</a:t>
              </a:r>
            </a:p>
          </p:txBody>
        </p:sp>
        <p:sp>
          <p:nvSpPr>
            <p:cNvPr id="22548" name="Rectangle 15">
              <a:extLst>
                <a:ext uri="{FF2B5EF4-FFF2-40B4-BE49-F238E27FC236}">
                  <a16:creationId xmlns:a16="http://schemas.microsoft.com/office/drawing/2014/main" id="{278070C2-8407-475D-ACC2-68807582C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22549" name="Rectangle 16">
              <a:extLst>
                <a:ext uri="{FF2B5EF4-FFF2-40B4-BE49-F238E27FC236}">
                  <a16:creationId xmlns:a16="http://schemas.microsoft.com/office/drawing/2014/main" id="{B053921B-420B-436B-A5A4-2667144EC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22550" name="Rectangle 17">
              <a:extLst>
                <a:ext uri="{FF2B5EF4-FFF2-40B4-BE49-F238E27FC236}">
                  <a16:creationId xmlns:a16="http://schemas.microsoft.com/office/drawing/2014/main" id="{66C53E92-5C8D-4BFD-8AFE-281D2B9E2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8</a:t>
              </a:r>
            </a:p>
          </p:txBody>
        </p:sp>
        <p:sp>
          <p:nvSpPr>
            <p:cNvPr id="22551" name="Line 18">
              <a:extLst>
                <a:ext uri="{FF2B5EF4-FFF2-40B4-BE49-F238E27FC236}">
                  <a16:creationId xmlns:a16="http://schemas.microsoft.com/office/drawing/2014/main" id="{3A78551C-56C7-4F76-8D61-2D06CC522A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2552" name="Line 19">
              <a:extLst>
                <a:ext uri="{FF2B5EF4-FFF2-40B4-BE49-F238E27FC236}">
                  <a16:creationId xmlns:a16="http://schemas.microsoft.com/office/drawing/2014/main" id="{4E83ACB9-42F5-4AFF-A606-2E8F8B97A8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2553" name="Line 20">
              <a:extLst>
                <a:ext uri="{FF2B5EF4-FFF2-40B4-BE49-F238E27FC236}">
                  <a16:creationId xmlns:a16="http://schemas.microsoft.com/office/drawing/2014/main" id="{9038705B-E8E7-41A4-BA32-01A0C49FC1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2554" name="Line 21">
              <a:extLst>
                <a:ext uri="{FF2B5EF4-FFF2-40B4-BE49-F238E27FC236}">
                  <a16:creationId xmlns:a16="http://schemas.microsoft.com/office/drawing/2014/main" id="{D0C92D3E-7ED1-4008-8F91-CDAE82D2A1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2555" name="Line 22">
              <a:extLst>
                <a:ext uri="{FF2B5EF4-FFF2-40B4-BE49-F238E27FC236}">
                  <a16:creationId xmlns:a16="http://schemas.microsoft.com/office/drawing/2014/main" id="{70A35D44-92ED-46B3-ACE5-B730B84D09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2556" name="Line 23">
              <a:extLst>
                <a:ext uri="{FF2B5EF4-FFF2-40B4-BE49-F238E27FC236}">
                  <a16:creationId xmlns:a16="http://schemas.microsoft.com/office/drawing/2014/main" id="{FE903A95-2230-440C-9990-FAAF5B177D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2557" name="Line 24">
              <a:extLst>
                <a:ext uri="{FF2B5EF4-FFF2-40B4-BE49-F238E27FC236}">
                  <a16:creationId xmlns:a16="http://schemas.microsoft.com/office/drawing/2014/main" id="{95427435-F602-4565-BAAA-797A581A43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2558" name="Line 25">
              <a:extLst>
                <a:ext uri="{FF2B5EF4-FFF2-40B4-BE49-F238E27FC236}">
                  <a16:creationId xmlns:a16="http://schemas.microsoft.com/office/drawing/2014/main" id="{FB0B8218-C603-4C05-A889-E18AEDC6A9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2559" name="Line 26">
              <a:extLst>
                <a:ext uri="{FF2B5EF4-FFF2-40B4-BE49-F238E27FC236}">
                  <a16:creationId xmlns:a16="http://schemas.microsoft.com/office/drawing/2014/main" id="{7B607969-FB3A-4EE6-A205-60F916CBB3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2560" name="Line 27">
              <a:extLst>
                <a:ext uri="{FF2B5EF4-FFF2-40B4-BE49-F238E27FC236}">
                  <a16:creationId xmlns:a16="http://schemas.microsoft.com/office/drawing/2014/main" id="{A7677F91-1234-41C9-9C1D-4F817773AD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2542" name="Text Box 28">
            <a:extLst>
              <a:ext uri="{FF2B5EF4-FFF2-40B4-BE49-F238E27FC236}">
                <a16:creationId xmlns:a16="http://schemas.microsoft.com/office/drawing/2014/main" id="{0E5CBA5A-D7F6-4D2D-A787-2945B2A5A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8888" y="4138613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j</a:t>
            </a:r>
          </a:p>
        </p:txBody>
      </p:sp>
      <p:sp>
        <p:nvSpPr>
          <p:cNvPr id="22543" name="Line 29">
            <a:extLst>
              <a:ext uri="{FF2B5EF4-FFF2-40B4-BE49-F238E27FC236}">
                <a16:creationId xmlns:a16="http://schemas.microsoft.com/office/drawing/2014/main" id="{AEFF0C72-F7B8-493E-B601-577141B201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59088" y="4291013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>
            <a:extLst>
              <a:ext uri="{FF2B5EF4-FFF2-40B4-BE49-F238E27FC236}">
                <a16:creationId xmlns:a16="http://schemas.microsoft.com/office/drawing/2014/main" id="{18157B7A-029E-4964-9824-3E8DEFDD5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15038" y="32544"/>
            <a:ext cx="2943224" cy="936625"/>
          </a:xfrm>
        </p:spPr>
        <p:txBody>
          <a:bodyPr/>
          <a:lstStyle/>
          <a:p>
            <a:pPr eaLnBrk="1" hangingPunct="1"/>
            <a:r>
              <a:rPr lang="en-US" altLang="en-US" dirty="0"/>
              <a:t>Example</a:t>
            </a:r>
          </a:p>
        </p:txBody>
      </p:sp>
      <p:sp>
        <p:nvSpPr>
          <p:cNvPr id="23556" name="Slide Number Placeholder 6">
            <a:extLst>
              <a:ext uri="{FF2B5EF4-FFF2-40B4-BE49-F238E27FC236}">
                <a16:creationId xmlns:a16="http://schemas.microsoft.com/office/drawing/2014/main" id="{CAE5DA81-EFE8-447F-BACB-411092B29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E97C44B-956F-40AA-969D-5E6B701E6520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7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23558" name="Group 3">
            <a:extLst>
              <a:ext uri="{FF2B5EF4-FFF2-40B4-BE49-F238E27FC236}">
                <a16:creationId xmlns:a16="http://schemas.microsoft.com/office/drawing/2014/main" id="{21393668-CDFC-446F-9C7B-D87AD62C6DFA}"/>
              </a:ext>
            </a:extLst>
          </p:cNvPr>
          <p:cNvGrpSpPr>
            <a:grpSpLocks/>
          </p:cNvGrpSpPr>
          <p:nvPr/>
        </p:nvGrpSpPr>
        <p:grpSpPr bwMode="auto">
          <a:xfrm>
            <a:off x="1617663" y="423069"/>
            <a:ext cx="3200400" cy="717550"/>
            <a:chOff x="192" y="768"/>
            <a:chExt cx="2016" cy="452"/>
          </a:xfrm>
        </p:grpSpPr>
        <p:grpSp>
          <p:nvGrpSpPr>
            <p:cNvPr id="23815" name="Group 4">
              <a:extLst>
                <a:ext uri="{FF2B5EF4-FFF2-40B4-BE49-F238E27FC236}">
                  <a16:creationId xmlns:a16="http://schemas.microsoft.com/office/drawing/2014/main" id="{EC91606C-A720-42A2-958B-13AA3A0E15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" y="768"/>
              <a:ext cx="1987" cy="267"/>
              <a:chOff x="221" y="912"/>
              <a:chExt cx="1987" cy="267"/>
            </a:xfrm>
          </p:grpSpPr>
          <p:sp>
            <p:nvSpPr>
              <p:cNvPr id="23819" name="Rectangle 5">
                <a:extLst>
                  <a:ext uri="{FF2B5EF4-FFF2-40B4-BE49-F238E27FC236}">
                    <a16:creationId xmlns:a16="http://schemas.microsoft.com/office/drawing/2014/main" id="{18CF2501-DFFE-44EB-A95C-EB611FE3C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820" name="Rectangle 6">
                <a:extLst>
                  <a:ext uri="{FF2B5EF4-FFF2-40B4-BE49-F238E27FC236}">
                    <a16:creationId xmlns:a16="http://schemas.microsoft.com/office/drawing/2014/main" id="{135792BA-F832-4F63-9C88-BA8303B3B8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821" name="Rectangle 7">
                <a:extLst>
                  <a:ext uri="{FF2B5EF4-FFF2-40B4-BE49-F238E27FC236}">
                    <a16:creationId xmlns:a16="http://schemas.microsoft.com/office/drawing/2014/main" id="{2C7D69E0-05D2-4267-94B8-B04DE0C1B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 dirty="0"/>
                  <a:t>2</a:t>
                </a:r>
              </a:p>
            </p:txBody>
          </p:sp>
          <p:sp>
            <p:nvSpPr>
              <p:cNvPr id="23822" name="Rectangle 8">
                <a:extLst>
                  <a:ext uri="{FF2B5EF4-FFF2-40B4-BE49-F238E27FC236}">
                    <a16:creationId xmlns:a16="http://schemas.microsoft.com/office/drawing/2014/main" id="{4B4E38A7-E6F2-4B63-B366-C590D4F3D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823" name="Rectangle 9">
                <a:extLst>
                  <a:ext uri="{FF2B5EF4-FFF2-40B4-BE49-F238E27FC236}">
                    <a16:creationId xmlns:a16="http://schemas.microsoft.com/office/drawing/2014/main" id="{19F5808A-00EA-4449-94EF-E394BC0BA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824" name="Rectangle 10">
                <a:extLst>
                  <a:ext uri="{FF2B5EF4-FFF2-40B4-BE49-F238E27FC236}">
                    <a16:creationId xmlns:a16="http://schemas.microsoft.com/office/drawing/2014/main" id="{78BB42FC-3BCC-435C-9B79-C5B5142F66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825" name="Rectangle 11">
                <a:extLst>
                  <a:ext uri="{FF2B5EF4-FFF2-40B4-BE49-F238E27FC236}">
                    <a16:creationId xmlns:a16="http://schemas.microsoft.com/office/drawing/2014/main" id="{547CA7D7-A587-44AD-94B2-FB7B9FC33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826" name="Line 12">
                <a:extLst>
                  <a:ext uri="{FF2B5EF4-FFF2-40B4-BE49-F238E27FC236}">
                    <a16:creationId xmlns:a16="http://schemas.microsoft.com/office/drawing/2014/main" id="{519BA04F-D752-46D3-9EDB-78CDA06283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27" name="Line 13">
                <a:extLst>
                  <a:ext uri="{FF2B5EF4-FFF2-40B4-BE49-F238E27FC236}">
                    <a16:creationId xmlns:a16="http://schemas.microsoft.com/office/drawing/2014/main" id="{0A169F4A-73C5-4F17-A611-8B66DECA73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28" name="Line 14">
                <a:extLst>
                  <a:ext uri="{FF2B5EF4-FFF2-40B4-BE49-F238E27FC236}">
                    <a16:creationId xmlns:a16="http://schemas.microsoft.com/office/drawing/2014/main" id="{75EEC37B-C9FB-44CB-9764-9B88EBF051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29" name="Line 15">
                <a:extLst>
                  <a:ext uri="{FF2B5EF4-FFF2-40B4-BE49-F238E27FC236}">
                    <a16:creationId xmlns:a16="http://schemas.microsoft.com/office/drawing/2014/main" id="{416235B9-B66C-4637-98CF-599D0B0D14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30" name="Line 16">
                <a:extLst>
                  <a:ext uri="{FF2B5EF4-FFF2-40B4-BE49-F238E27FC236}">
                    <a16:creationId xmlns:a16="http://schemas.microsoft.com/office/drawing/2014/main" id="{83CFC705-5F9A-48D4-B97B-12B272372A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31" name="Line 17">
                <a:extLst>
                  <a:ext uri="{FF2B5EF4-FFF2-40B4-BE49-F238E27FC236}">
                    <a16:creationId xmlns:a16="http://schemas.microsoft.com/office/drawing/2014/main" id="{1595DEB9-0DD1-40AD-84B1-40A56BB5B9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32" name="Line 18">
                <a:extLst>
                  <a:ext uri="{FF2B5EF4-FFF2-40B4-BE49-F238E27FC236}">
                    <a16:creationId xmlns:a16="http://schemas.microsoft.com/office/drawing/2014/main" id="{BC57179F-AB5A-489A-AE84-0288DCBA4E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33" name="Line 19">
                <a:extLst>
                  <a:ext uri="{FF2B5EF4-FFF2-40B4-BE49-F238E27FC236}">
                    <a16:creationId xmlns:a16="http://schemas.microsoft.com/office/drawing/2014/main" id="{64C321DE-DF23-4033-A39D-1C3B5928C9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34" name="Line 20">
                <a:extLst>
                  <a:ext uri="{FF2B5EF4-FFF2-40B4-BE49-F238E27FC236}">
                    <a16:creationId xmlns:a16="http://schemas.microsoft.com/office/drawing/2014/main" id="{CC419A77-9BE9-46B1-AEC9-DF8657F806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35" name="Line 21">
                <a:extLst>
                  <a:ext uri="{FF2B5EF4-FFF2-40B4-BE49-F238E27FC236}">
                    <a16:creationId xmlns:a16="http://schemas.microsoft.com/office/drawing/2014/main" id="{6DA86BE4-EE2B-4255-B1CC-5E4F348966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816" name="Text Box 22">
              <a:extLst>
                <a:ext uri="{FF2B5EF4-FFF2-40B4-BE49-F238E27FC236}">
                  <a16:creationId xmlns:a16="http://schemas.microsoft.com/office/drawing/2014/main" id="{56DE7AF9-732F-4380-A65B-23A208E851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008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1</a:t>
              </a:r>
            </a:p>
          </p:txBody>
        </p:sp>
        <p:sp>
          <p:nvSpPr>
            <p:cNvPr id="23817" name="Text Box 23">
              <a:extLst>
                <a:ext uri="{FF2B5EF4-FFF2-40B4-BE49-F238E27FC236}">
                  <a16:creationId xmlns:a16="http://schemas.microsoft.com/office/drawing/2014/main" id="{AA5DCD51-8645-4315-97FD-AA41C7B5E8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008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23818" name="Line 24">
              <a:extLst>
                <a:ext uri="{FF2B5EF4-FFF2-40B4-BE49-F238E27FC236}">
                  <a16:creationId xmlns:a16="http://schemas.microsoft.com/office/drawing/2014/main" id="{FF91786F-23FF-4E02-911B-4404903238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4" y="1104"/>
              <a:ext cx="13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7529" name="Group 25">
            <a:extLst>
              <a:ext uri="{FF2B5EF4-FFF2-40B4-BE49-F238E27FC236}">
                <a16:creationId xmlns:a16="http://schemas.microsoft.com/office/drawing/2014/main" id="{D50713D8-24EC-40F2-8D2C-0514A0E69517}"/>
              </a:ext>
            </a:extLst>
          </p:cNvPr>
          <p:cNvGrpSpPr>
            <a:grpSpLocks/>
          </p:cNvGrpSpPr>
          <p:nvPr/>
        </p:nvGrpSpPr>
        <p:grpSpPr bwMode="auto">
          <a:xfrm>
            <a:off x="1587500" y="1149350"/>
            <a:ext cx="3230563" cy="717550"/>
            <a:chOff x="192" y="1344"/>
            <a:chExt cx="2035" cy="452"/>
          </a:xfrm>
        </p:grpSpPr>
        <p:grpSp>
          <p:nvGrpSpPr>
            <p:cNvPr id="23794" name="Group 26">
              <a:extLst>
                <a:ext uri="{FF2B5EF4-FFF2-40B4-BE49-F238E27FC236}">
                  <a16:creationId xmlns:a16="http://schemas.microsoft.com/office/drawing/2014/main" id="{08F994CA-6B1F-4102-AC25-D66DF9EBBC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1344"/>
              <a:ext cx="1987" cy="267"/>
              <a:chOff x="221" y="912"/>
              <a:chExt cx="1987" cy="267"/>
            </a:xfrm>
          </p:grpSpPr>
          <p:sp>
            <p:nvSpPr>
              <p:cNvPr id="23798" name="Rectangle 27">
                <a:extLst>
                  <a:ext uri="{FF2B5EF4-FFF2-40B4-BE49-F238E27FC236}">
                    <a16:creationId xmlns:a16="http://schemas.microsoft.com/office/drawing/2014/main" id="{D2BADFA6-D7EC-4B8A-A084-19BD45A224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799" name="Rectangle 28">
                <a:extLst>
                  <a:ext uri="{FF2B5EF4-FFF2-40B4-BE49-F238E27FC236}">
                    <a16:creationId xmlns:a16="http://schemas.microsoft.com/office/drawing/2014/main" id="{34BE2240-71D6-4181-8594-DBCCCDBA36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800" name="Rectangle 29">
                <a:extLst>
                  <a:ext uri="{FF2B5EF4-FFF2-40B4-BE49-F238E27FC236}">
                    <a16:creationId xmlns:a16="http://schemas.microsoft.com/office/drawing/2014/main" id="{23037B77-9807-4A11-82F5-77C9B53672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801" name="Rectangle 30">
                <a:extLst>
                  <a:ext uri="{FF2B5EF4-FFF2-40B4-BE49-F238E27FC236}">
                    <a16:creationId xmlns:a16="http://schemas.microsoft.com/office/drawing/2014/main" id="{1E89D8CA-16DD-45AE-ABA1-D129E824C9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802" name="Rectangle 31">
                <a:extLst>
                  <a:ext uri="{FF2B5EF4-FFF2-40B4-BE49-F238E27FC236}">
                    <a16:creationId xmlns:a16="http://schemas.microsoft.com/office/drawing/2014/main" id="{75DC89D2-0394-4F97-BDE7-F871E809F3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803" name="Rectangle 32">
                <a:extLst>
                  <a:ext uri="{FF2B5EF4-FFF2-40B4-BE49-F238E27FC236}">
                    <a16:creationId xmlns:a16="http://schemas.microsoft.com/office/drawing/2014/main" id="{EE853D2F-066B-408E-B5FA-C2BC75E741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804" name="Rectangle 33">
                <a:extLst>
                  <a:ext uri="{FF2B5EF4-FFF2-40B4-BE49-F238E27FC236}">
                    <a16:creationId xmlns:a16="http://schemas.microsoft.com/office/drawing/2014/main" id="{E31D1DD3-CFED-4E7B-A073-FDE928B7B6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805" name="Line 34">
                <a:extLst>
                  <a:ext uri="{FF2B5EF4-FFF2-40B4-BE49-F238E27FC236}">
                    <a16:creationId xmlns:a16="http://schemas.microsoft.com/office/drawing/2014/main" id="{F90EA4C3-2EE9-4226-BD9F-993B71FE9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06" name="Line 35">
                <a:extLst>
                  <a:ext uri="{FF2B5EF4-FFF2-40B4-BE49-F238E27FC236}">
                    <a16:creationId xmlns:a16="http://schemas.microsoft.com/office/drawing/2014/main" id="{5576D158-50A2-4637-B409-0D80BF95BE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07" name="Line 36">
                <a:extLst>
                  <a:ext uri="{FF2B5EF4-FFF2-40B4-BE49-F238E27FC236}">
                    <a16:creationId xmlns:a16="http://schemas.microsoft.com/office/drawing/2014/main" id="{D9E4E8E0-2CED-47C4-8A9D-625CB6B28D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08" name="Line 37">
                <a:extLst>
                  <a:ext uri="{FF2B5EF4-FFF2-40B4-BE49-F238E27FC236}">
                    <a16:creationId xmlns:a16="http://schemas.microsoft.com/office/drawing/2014/main" id="{D434BC91-EFB2-4C72-8A33-1AC4AF2D53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09" name="Line 38">
                <a:extLst>
                  <a:ext uri="{FF2B5EF4-FFF2-40B4-BE49-F238E27FC236}">
                    <a16:creationId xmlns:a16="http://schemas.microsoft.com/office/drawing/2014/main" id="{419B58F7-E1C2-4D21-80BF-64624D7541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10" name="Line 39">
                <a:extLst>
                  <a:ext uri="{FF2B5EF4-FFF2-40B4-BE49-F238E27FC236}">
                    <a16:creationId xmlns:a16="http://schemas.microsoft.com/office/drawing/2014/main" id="{778EEC4E-BB43-4C48-88CF-35F4FC79F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11" name="Line 40">
                <a:extLst>
                  <a:ext uri="{FF2B5EF4-FFF2-40B4-BE49-F238E27FC236}">
                    <a16:creationId xmlns:a16="http://schemas.microsoft.com/office/drawing/2014/main" id="{CB5D9A00-8C74-4DAC-B370-40304D6E6F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12" name="Line 41">
                <a:extLst>
                  <a:ext uri="{FF2B5EF4-FFF2-40B4-BE49-F238E27FC236}">
                    <a16:creationId xmlns:a16="http://schemas.microsoft.com/office/drawing/2014/main" id="{5A22C95E-9A91-465E-A971-1FED80D8EE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13" name="Line 42">
                <a:extLst>
                  <a:ext uri="{FF2B5EF4-FFF2-40B4-BE49-F238E27FC236}">
                    <a16:creationId xmlns:a16="http://schemas.microsoft.com/office/drawing/2014/main" id="{4C48CB3D-9BAC-4052-8823-AAF2C44EF7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814" name="Line 43">
                <a:extLst>
                  <a:ext uri="{FF2B5EF4-FFF2-40B4-BE49-F238E27FC236}">
                    <a16:creationId xmlns:a16="http://schemas.microsoft.com/office/drawing/2014/main" id="{3FF9070C-02E8-4192-8781-FDD615DB4E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795" name="Text Box 44">
              <a:extLst>
                <a:ext uri="{FF2B5EF4-FFF2-40B4-BE49-F238E27FC236}">
                  <a16:creationId xmlns:a16="http://schemas.microsoft.com/office/drawing/2014/main" id="{6950F755-5CF7-435C-8E61-1092335780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584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1</a:t>
              </a:r>
            </a:p>
          </p:txBody>
        </p:sp>
        <p:sp>
          <p:nvSpPr>
            <p:cNvPr id="23796" name="Text Box 45">
              <a:extLst>
                <a:ext uri="{FF2B5EF4-FFF2-40B4-BE49-F238E27FC236}">
                  <a16:creationId xmlns:a16="http://schemas.microsoft.com/office/drawing/2014/main" id="{7A6B3152-62EB-43C0-8978-15D55F5F3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584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23797" name="Line 46">
              <a:extLst>
                <a:ext uri="{FF2B5EF4-FFF2-40B4-BE49-F238E27FC236}">
                  <a16:creationId xmlns:a16="http://schemas.microsoft.com/office/drawing/2014/main" id="{FDA6F71A-6C17-4EBE-91D4-A014B66EAD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4" y="1680"/>
              <a:ext cx="10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7551" name="Group 47">
            <a:extLst>
              <a:ext uri="{FF2B5EF4-FFF2-40B4-BE49-F238E27FC236}">
                <a16:creationId xmlns:a16="http://schemas.microsoft.com/office/drawing/2014/main" id="{60D874C8-A82E-4511-8AA1-D703A16ACF73}"/>
              </a:ext>
            </a:extLst>
          </p:cNvPr>
          <p:cNvGrpSpPr>
            <a:grpSpLocks/>
          </p:cNvGrpSpPr>
          <p:nvPr/>
        </p:nvGrpSpPr>
        <p:grpSpPr bwMode="auto">
          <a:xfrm>
            <a:off x="1587500" y="1955800"/>
            <a:ext cx="3230563" cy="749300"/>
            <a:chOff x="192" y="1900"/>
            <a:chExt cx="2035" cy="472"/>
          </a:xfrm>
        </p:grpSpPr>
        <p:grpSp>
          <p:nvGrpSpPr>
            <p:cNvPr id="23773" name="Group 48">
              <a:extLst>
                <a:ext uri="{FF2B5EF4-FFF2-40B4-BE49-F238E27FC236}">
                  <a16:creationId xmlns:a16="http://schemas.microsoft.com/office/drawing/2014/main" id="{CAF54167-AD5F-4699-9F0A-45BD6FDA75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1900"/>
              <a:ext cx="1987" cy="267"/>
              <a:chOff x="221" y="912"/>
              <a:chExt cx="1987" cy="267"/>
            </a:xfrm>
          </p:grpSpPr>
          <p:sp>
            <p:nvSpPr>
              <p:cNvPr id="23777" name="Rectangle 49">
                <a:extLst>
                  <a:ext uri="{FF2B5EF4-FFF2-40B4-BE49-F238E27FC236}">
                    <a16:creationId xmlns:a16="http://schemas.microsoft.com/office/drawing/2014/main" id="{5B81E637-7409-41EA-BC02-5DF7926DF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778" name="Rectangle 50">
                <a:extLst>
                  <a:ext uri="{FF2B5EF4-FFF2-40B4-BE49-F238E27FC236}">
                    <a16:creationId xmlns:a16="http://schemas.microsoft.com/office/drawing/2014/main" id="{279CEECA-73BE-420A-B656-003D8D8A3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779" name="Rectangle 51">
                <a:extLst>
                  <a:ext uri="{FF2B5EF4-FFF2-40B4-BE49-F238E27FC236}">
                    <a16:creationId xmlns:a16="http://schemas.microsoft.com/office/drawing/2014/main" id="{F206B6F3-A521-4BA6-9341-90B24C1CD8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780" name="Rectangle 52">
                <a:extLst>
                  <a:ext uri="{FF2B5EF4-FFF2-40B4-BE49-F238E27FC236}">
                    <a16:creationId xmlns:a16="http://schemas.microsoft.com/office/drawing/2014/main" id="{42BF30DA-5743-4A00-A19D-777EDC9BB8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781" name="Rectangle 53">
                <a:extLst>
                  <a:ext uri="{FF2B5EF4-FFF2-40B4-BE49-F238E27FC236}">
                    <a16:creationId xmlns:a16="http://schemas.microsoft.com/office/drawing/2014/main" id="{72700E9E-1F78-43B2-946C-994AE36210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782" name="Rectangle 54">
                <a:extLst>
                  <a:ext uri="{FF2B5EF4-FFF2-40B4-BE49-F238E27FC236}">
                    <a16:creationId xmlns:a16="http://schemas.microsoft.com/office/drawing/2014/main" id="{953923AF-633A-4A5B-81EF-CC714DDAA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783" name="Rectangle 55">
                <a:extLst>
                  <a:ext uri="{FF2B5EF4-FFF2-40B4-BE49-F238E27FC236}">
                    <a16:creationId xmlns:a16="http://schemas.microsoft.com/office/drawing/2014/main" id="{19794052-2167-4449-884F-546473764D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784" name="Line 56">
                <a:extLst>
                  <a:ext uri="{FF2B5EF4-FFF2-40B4-BE49-F238E27FC236}">
                    <a16:creationId xmlns:a16="http://schemas.microsoft.com/office/drawing/2014/main" id="{194292B0-F12D-4A11-8B8A-57E6F766B7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85" name="Line 57">
                <a:extLst>
                  <a:ext uri="{FF2B5EF4-FFF2-40B4-BE49-F238E27FC236}">
                    <a16:creationId xmlns:a16="http://schemas.microsoft.com/office/drawing/2014/main" id="{A94CB9D6-FDEE-4D4C-AFB6-BD9F64250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86" name="Line 58">
                <a:extLst>
                  <a:ext uri="{FF2B5EF4-FFF2-40B4-BE49-F238E27FC236}">
                    <a16:creationId xmlns:a16="http://schemas.microsoft.com/office/drawing/2014/main" id="{20CB422D-1097-47DB-A5EC-6FB2C32936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87" name="Line 59">
                <a:extLst>
                  <a:ext uri="{FF2B5EF4-FFF2-40B4-BE49-F238E27FC236}">
                    <a16:creationId xmlns:a16="http://schemas.microsoft.com/office/drawing/2014/main" id="{24F1CE67-B76A-4B73-BE0E-1F7BDEBD65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88" name="Line 60">
                <a:extLst>
                  <a:ext uri="{FF2B5EF4-FFF2-40B4-BE49-F238E27FC236}">
                    <a16:creationId xmlns:a16="http://schemas.microsoft.com/office/drawing/2014/main" id="{CBF51DF8-2F13-46EA-BB73-B22EBE4E2D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89" name="Line 61">
                <a:extLst>
                  <a:ext uri="{FF2B5EF4-FFF2-40B4-BE49-F238E27FC236}">
                    <a16:creationId xmlns:a16="http://schemas.microsoft.com/office/drawing/2014/main" id="{0EDC9321-FD1F-443F-A478-582D0EBA5B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90" name="Line 62">
                <a:extLst>
                  <a:ext uri="{FF2B5EF4-FFF2-40B4-BE49-F238E27FC236}">
                    <a16:creationId xmlns:a16="http://schemas.microsoft.com/office/drawing/2014/main" id="{2524E21D-3D24-4279-BAC9-B08CAA0F05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91" name="Line 63">
                <a:extLst>
                  <a:ext uri="{FF2B5EF4-FFF2-40B4-BE49-F238E27FC236}">
                    <a16:creationId xmlns:a16="http://schemas.microsoft.com/office/drawing/2014/main" id="{9FCAAF23-2AB1-4269-9898-161E7351F2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92" name="Line 64">
                <a:extLst>
                  <a:ext uri="{FF2B5EF4-FFF2-40B4-BE49-F238E27FC236}">
                    <a16:creationId xmlns:a16="http://schemas.microsoft.com/office/drawing/2014/main" id="{0457D24A-98C4-43D1-8CD2-F805A964BD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93" name="Line 65">
                <a:extLst>
                  <a:ext uri="{FF2B5EF4-FFF2-40B4-BE49-F238E27FC236}">
                    <a16:creationId xmlns:a16="http://schemas.microsoft.com/office/drawing/2014/main" id="{EDEF4C01-07B1-4754-A778-5B112A080C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774" name="Text Box 66">
              <a:extLst>
                <a:ext uri="{FF2B5EF4-FFF2-40B4-BE49-F238E27FC236}">
                  <a16:creationId xmlns:a16="http://schemas.microsoft.com/office/drawing/2014/main" id="{3F03B66C-73AE-472F-87F6-4B44C2CA3D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160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1</a:t>
              </a:r>
            </a:p>
          </p:txBody>
        </p:sp>
        <p:sp>
          <p:nvSpPr>
            <p:cNvPr id="23775" name="Text Box 67">
              <a:extLst>
                <a:ext uri="{FF2B5EF4-FFF2-40B4-BE49-F238E27FC236}">
                  <a16:creationId xmlns:a16="http://schemas.microsoft.com/office/drawing/2014/main" id="{98AC42D4-F4EF-4325-B43C-8CC808E5BB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160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23776" name="Line 68">
              <a:extLst>
                <a:ext uri="{FF2B5EF4-FFF2-40B4-BE49-F238E27FC236}">
                  <a16:creationId xmlns:a16="http://schemas.microsoft.com/office/drawing/2014/main" id="{72F3B73E-B2D2-47AE-A250-DC32803F15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4" y="2256"/>
              <a:ext cx="8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7573" name="Group 69">
            <a:extLst>
              <a:ext uri="{FF2B5EF4-FFF2-40B4-BE49-F238E27FC236}">
                <a16:creationId xmlns:a16="http://schemas.microsoft.com/office/drawing/2014/main" id="{6C70A365-69D2-45D7-8E53-5A9499469850}"/>
              </a:ext>
            </a:extLst>
          </p:cNvPr>
          <p:cNvGrpSpPr>
            <a:grpSpLocks/>
          </p:cNvGrpSpPr>
          <p:nvPr/>
        </p:nvGrpSpPr>
        <p:grpSpPr bwMode="auto">
          <a:xfrm>
            <a:off x="1587500" y="2781300"/>
            <a:ext cx="3230563" cy="717550"/>
            <a:chOff x="192" y="2304"/>
            <a:chExt cx="2035" cy="452"/>
          </a:xfrm>
        </p:grpSpPr>
        <p:grpSp>
          <p:nvGrpSpPr>
            <p:cNvPr id="23752" name="Group 70">
              <a:extLst>
                <a:ext uri="{FF2B5EF4-FFF2-40B4-BE49-F238E27FC236}">
                  <a16:creationId xmlns:a16="http://schemas.microsoft.com/office/drawing/2014/main" id="{5D1A729E-BE05-4BFB-9830-D71C4A0243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2304"/>
              <a:ext cx="1987" cy="267"/>
              <a:chOff x="221" y="912"/>
              <a:chExt cx="1987" cy="267"/>
            </a:xfrm>
          </p:grpSpPr>
          <p:sp>
            <p:nvSpPr>
              <p:cNvPr id="23756" name="Rectangle 71">
                <a:extLst>
                  <a:ext uri="{FF2B5EF4-FFF2-40B4-BE49-F238E27FC236}">
                    <a16:creationId xmlns:a16="http://schemas.microsoft.com/office/drawing/2014/main" id="{EB1B4E5E-979B-45F5-B462-747F26855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757" name="Rectangle 72">
                <a:extLst>
                  <a:ext uri="{FF2B5EF4-FFF2-40B4-BE49-F238E27FC236}">
                    <a16:creationId xmlns:a16="http://schemas.microsoft.com/office/drawing/2014/main" id="{4A7D8D31-1E88-423C-A5C9-F9F62A698F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758" name="Rectangle 73">
                <a:extLst>
                  <a:ext uri="{FF2B5EF4-FFF2-40B4-BE49-F238E27FC236}">
                    <a16:creationId xmlns:a16="http://schemas.microsoft.com/office/drawing/2014/main" id="{F7E0ADD1-3E65-4F49-8077-AB7876BB54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759" name="Rectangle 74">
                <a:extLst>
                  <a:ext uri="{FF2B5EF4-FFF2-40B4-BE49-F238E27FC236}">
                    <a16:creationId xmlns:a16="http://schemas.microsoft.com/office/drawing/2014/main" id="{2BB13120-9AA2-4835-912F-148EC37BC7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760" name="Rectangle 75">
                <a:extLst>
                  <a:ext uri="{FF2B5EF4-FFF2-40B4-BE49-F238E27FC236}">
                    <a16:creationId xmlns:a16="http://schemas.microsoft.com/office/drawing/2014/main" id="{2921F299-7234-4F8D-83C8-639207CEDB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761" name="Rectangle 76">
                <a:extLst>
                  <a:ext uri="{FF2B5EF4-FFF2-40B4-BE49-F238E27FC236}">
                    <a16:creationId xmlns:a16="http://schemas.microsoft.com/office/drawing/2014/main" id="{8ED386A0-8FE9-4174-9AC1-A21352F12F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762" name="Rectangle 77">
                <a:extLst>
                  <a:ext uri="{FF2B5EF4-FFF2-40B4-BE49-F238E27FC236}">
                    <a16:creationId xmlns:a16="http://schemas.microsoft.com/office/drawing/2014/main" id="{A21FE892-0B09-4079-8F89-649BC08327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763" name="Line 78">
                <a:extLst>
                  <a:ext uri="{FF2B5EF4-FFF2-40B4-BE49-F238E27FC236}">
                    <a16:creationId xmlns:a16="http://schemas.microsoft.com/office/drawing/2014/main" id="{08D932FA-AD05-4F44-9DB7-BF885CED4A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64" name="Line 79">
                <a:extLst>
                  <a:ext uri="{FF2B5EF4-FFF2-40B4-BE49-F238E27FC236}">
                    <a16:creationId xmlns:a16="http://schemas.microsoft.com/office/drawing/2014/main" id="{67A77C7B-6622-4162-80A8-F73F6C316D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65" name="Line 80">
                <a:extLst>
                  <a:ext uri="{FF2B5EF4-FFF2-40B4-BE49-F238E27FC236}">
                    <a16:creationId xmlns:a16="http://schemas.microsoft.com/office/drawing/2014/main" id="{8FE647B7-22B0-4F9C-AAA9-3369164C52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66" name="Line 81">
                <a:extLst>
                  <a:ext uri="{FF2B5EF4-FFF2-40B4-BE49-F238E27FC236}">
                    <a16:creationId xmlns:a16="http://schemas.microsoft.com/office/drawing/2014/main" id="{826BF233-1AE0-4EC2-912C-1DB27E1C13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67" name="Line 82">
                <a:extLst>
                  <a:ext uri="{FF2B5EF4-FFF2-40B4-BE49-F238E27FC236}">
                    <a16:creationId xmlns:a16="http://schemas.microsoft.com/office/drawing/2014/main" id="{03982F33-35FB-42DC-80AB-50475B236E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68" name="Line 83">
                <a:extLst>
                  <a:ext uri="{FF2B5EF4-FFF2-40B4-BE49-F238E27FC236}">
                    <a16:creationId xmlns:a16="http://schemas.microsoft.com/office/drawing/2014/main" id="{553441AE-0C56-42D8-B091-6E7C23627C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69" name="Line 84">
                <a:extLst>
                  <a:ext uri="{FF2B5EF4-FFF2-40B4-BE49-F238E27FC236}">
                    <a16:creationId xmlns:a16="http://schemas.microsoft.com/office/drawing/2014/main" id="{2AC0F9B4-22E8-4641-818C-D7DDA2D9B5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70" name="Line 85">
                <a:extLst>
                  <a:ext uri="{FF2B5EF4-FFF2-40B4-BE49-F238E27FC236}">
                    <a16:creationId xmlns:a16="http://schemas.microsoft.com/office/drawing/2014/main" id="{10ECE847-70A4-4477-A86E-49F05D1EEB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71" name="Line 86">
                <a:extLst>
                  <a:ext uri="{FF2B5EF4-FFF2-40B4-BE49-F238E27FC236}">
                    <a16:creationId xmlns:a16="http://schemas.microsoft.com/office/drawing/2014/main" id="{E709DBEF-2B8D-4174-8A77-C1272A44F8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72" name="Line 87">
                <a:extLst>
                  <a:ext uri="{FF2B5EF4-FFF2-40B4-BE49-F238E27FC236}">
                    <a16:creationId xmlns:a16="http://schemas.microsoft.com/office/drawing/2014/main" id="{ABE2A865-FC1F-4C79-947D-654554ABDA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753" name="Text Box 88">
              <a:extLst>
                <a:ext uri="{FF2B5EF4-FFF2-40B4-BE49-F238E27FC236}">
                  <a16:creationId xmlns:a16="http://schemas.microsoft.com/office/drawing/2014/main" id="{713B85B8-984F-422B-B69C-B605808828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544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1</a:t>
              </a:r>
            </a:p>
          </p:txBody>
        </p:sp>
        <p:sp>
          <p:nvSpPr>
            <p:cNvPr id="23754" name="Text Box 89">
              <a:extLst>
                <a:ext uri="{FF2B5EF4-FFF2-40B4-BE49-F238E27FC236}">
                  <a16:creationId xmlns:a16="http://schemas.microsoft.com/office/drawing/2014/main" id="{F35B0194-538A-46B3-80F8-10DA7E8354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544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23755" name="Line 90">
              <a:extLst>
                <a:ext uri="{FF2B5EF4-FFF2-40B4-BE49-F238E27FC236}">
                  <a16:creationId xmlns:a16="http://schemas.microsoft.com/office/drawing/2014/main" id="{3F8DCF39-2C6E-4BB6-BDAA-CECADF1727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4" y="2640"/>
              <a:ext cx="51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7595" name="Group 91">
            <a:extLst>
              <a:ext uri="{FF2B5EF4-FFF2-40B4-BE49-F238E27FC236}">
                <a16:creationId xmlns:a16="http://schemas.microsoft.com/office/drawing/2014/main" id="{51A0C752-D1A3-4330-9BB3-97A60C63D394}"/>
              </a:ext>
            </a:extLst>
          </p:cNvPr>
          <p:cNvGrpSpPr>
            <a:grpSpLocks/>
          </p:cNvGrpSpPr>
          <p:nvPr/>
        </p:nvGrpSpPr>
        <p:grpSpPr bwMode="auto">
          <a:xfrm>
            <a:off x="1587500" y="3619500"/>
            <a:ext cx="3230563" cy="717550"/>
            <a:chOff x="192" y="2832"/>
            <a:chExt cx="2035" cy="452"/>
          </a:xfrm>
        </p:grpSpPr>
        <p:grpSp>
          <p:nvGrpSpPr>
            <p:cNvPr id="23731" name="Group 92">
              <a:extLst>
                <a:ext uri="{FF2B5EF4-FFF2-40B4-BE49-F238E27FC236}">
                  <a16:creationId xmlns:a16="http://schemas.microsoft.com/office/drawing/2014/main" id="{F77717B4-6B80-455C-AE0A-4CD369AC3D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2832"/>
              <a:ext cx="1987" cy="267"/>
              <a:chOff x="221" y="912"/>
              <a:chExt cx="1987" cy="267"/>
            </a:xfrm>
          </p:grpSpPr>
          <p:sp>
            <p:nvSpPr>
              <p:cNvPr id="23735" name="Rectangle 93">
                <a:extLst>
                  <a:ext uri="{FF2B5EF4-FFF2-40B4-BE49-F238E27FC236}">
                    <a16:creationId xmlns:a16="http://schemas.microsoft.com/office/drawing/2014/main" id="{EAAF365C-095C-4A6E-8288-75FB89217D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736" name="Rectangle 94">
                <a:extLst>
                  <a:ext uri="{FF2B5EF4-FFF2-40B4-BE49-F238E27FC236}">
                    <a16:creationId xmlns:a16="http://schemas.microsoft.com/office/drawing/2014/main" id="{4FD28EC0-BD2A-44D8-AB85-C79747A482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737" name="Rectangle 95">
                <a:extLst>
                  <a:ext uri="{FF2B5EF4-FFF2-40B4-BE49-F238E27FC236}">
                    <a16:creationId xmlns:a16="http://schemas.microsoft.com/office/drawing/2014/main" id="{2F186025-1A1E-46CA-90D8-66B9F58FEA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738" name="Rectangle 96">
                <a:extLst>
                  <a:ext uri="{FF2B5EF4-FFF2-40B4-BE49-F238E27FC236}">
                    <a16:creationId xmlns:a16="http://schemas.microsoft.com/office/drawing/2014/main" id="{A39888CC-4F33-49BB-BB8D-70FAC90BA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739" name="Rectangle 97">
                <a:extLst>
                  <a:ext uri="{FF2B5EF4-FFF2-40B4-BE49-F238E27FC236}">
                    <a16:creationId xmlns:a16="http://schemas.microsoft.com/office/drawing/2014/main" id="{6AC29AB7-99EC-4CD4-A01D-A343333C7D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740" name="Rectangle 98">
                <a:extLst>
                  <a:ext uri="{FF2B5EF4-FFF2-40B4-BE49-F238E27FC236}">
                    <a16:creationId xmlns:a16="http://schemas.microsoft.com/office/drawing/2014/main" id="{9EDFC040-FD0E-464D-AC4F-6B9C217298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741" name="Rectangle 99">
                <a:extLst>
                  <a:ext uri="{FF2B5EF4-FFF2-40B4-BE49-F238E27FC236}">
                    <a16:creationId xmlns:a16="http://schemas.microsoft.com/office/drawing/2014/main" id="{F3A0DE02-BA31-41C8-80CB-CA95E5C4D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742" name="Line 100">
                <a:extLst>
                  <a:ext uri="{FF2B5EF4-FFF2-40B4-BE49-F238E27FC236}">
                    <a16:creationId xmlns:a16="http://schemas.microsoft.com/office/drawing/2014/main" id="{AE3A6609-2AED-42B0-AE37-A1048EA04A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43" name="Line 101">
                <a:extLst>
                  <a:ext uri="{FF2B5EF4-FFF2-40B4-BE49-F238E27FC236}">
                    <a16:creationId xmlns:a16="http://schemas.microsoft.com/office/drawing/2014/main" id="{FA375415-97C6-4B44-BBBD-35BE9A2F3E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44" name="Line 102">
                <a:extLst>
                  <a:ext uri="{FF2B5EF4-FFF2-40B4-BE49-F238E27FC236}">
                    <a16:creationId xmlns:a16="http://schemas.microsoft.com/office/drawing/2014/main" id="{73B8BB6F-4042-4F60-BA01-5FACEC641D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45" name="Line 103">
                <a:extLst>
                  <a:ext uri="{FF2B5EF4-FFF2-40B4-BE49-F238E27FC236}">
                    <a16:creationId xmlns:a16="http://schemas.microsoft.com/office/drawing/2014/main" id="{B4EAF033-9AD6-4C9A-A729-69345D1016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46" name="Line 104">
                <a:extLst>
                  <a:ext uri="{FF2B5EF4-FFF2-40B4-BE49-F238E27FC236}">
                    <a16:creationId xmlns:a16="http://schemas.microsoft.com/office/drawing/2014/main" id="{511E5412-36D6-4438-B7D8-0CCE21F515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47" name="Line 105">
                <a:extLst>
                  <a:ext uri="{FF2B5EF4-FFF2-40B4-BE49-F238E27FC236}">
                    <a16:creationId xmlns:a16="http://schemas.microsoft.com/office/drawing/2014/main" id="{960DED7C-37C1-40E5-8D09-1271583844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48" name="Line 106">
                <a:extLst>
                  <a:ext uri="{FF2B5EF4-FFF2-40B4-BE49-F238E27FC236}">
                    <a16:creationId xmlns:a16="http://schemas.microsoft.com/office/drawing/2014/main" id="{632AE81D-1C79-4924-8D49-6F1B749568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49" name="Line 107">
                <a:extLst>
                  <a:ext uri="{FF2B5EF4-FFF2-40B4-BE49-F238E27FC236}">
                    <a16:creationId xmlns:a16="http://schemas.microsoft.com/office/drawing/2014/main" id="{4F3AE026-313C-432F-9775-B920F2AB1C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50" name="Line 108">
                <a:extLst>
                  <a:ext uri="{FF2B5EF4-FFF2-40B4-BE49-F238E27FC236}">
                    <a16:creationId xmlns:a16="http://schemas.microsoft.com/office/drawing/2014/main" id="{B1B5E3FC-D6F6-4181-BE2B-48852311CD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51" name="Line 109">
                <a:extLst>
                  <a:ext uri="{FF2B5EF4-FFF2-40B4-BE49-F238E27FC236}">
                    <a16:creationId xmlns:a16="http://schemas.microsoft.com/office/drawing/2014/main" id="{0C90579A-58C5-4D00-91AE-A1129D104F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732" name="Text Box 110">
              <a:extLst>
                <a:ext uri="{FF2B5EF4-FFF2-40B4-BE49-F238E27FC236}">
                  <a16:creationId xmlns:a16="http://schemas.microsoft.com/office/drawing/2014/main" id="{9DC8F068-F00F-463D-B016-69691D3E9E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072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1</a:t>
              </a:r>
            </a:p>
          </p:txBody>
        </p:sp>
        <p:sp>
          <p:nvSpPr>
            <p:cNvPr id="23733" name="Text Box 111">
              <a:extLst>
                <a:ext uri="{FF2B5EF4-FFF2-40B4-BE49-F238E27FC236}">
                  <a16:creationId xmlns:a16="http://schemas.microsoft.com/office/drawing/2014/main" id="{CC5FEBB1-248C-4189-A506-D5D32532F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072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23734" name="Line 112">
              <a:extLst>
                <a:ext uri="{FF2B5EF4-FFF2-40B4-BE49-F238E27FC236}">
                  <a16:creationId xmlns:a16="http://schemas.microsoft.com/office/drawing/2014/main" id="{0699009A-9471-431B-9FFC-F394BB8583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4" y="3168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7617" name="Group 113">
            <a:extLst>
              <a:ext uri="{FF2B5EF4-FFF2-40B4-BE49-F238E27FC236}">
                <a16:creationId xmlns:a16="http://schemas.microsoft.com/office/drawing/2014/main" id="{ED83DB31-777B-4A93-979D-12BEB20EFBF1}"/>
              </a:ext>
            </a:extLst>
          </p:cNvPr>
          <p:cNvGrpSpPr>
            <a:grpSpLocks/>
          </p:cNvGrpSpPr>
          <p:nvPr/>
        </p:nvGrpSpPr>
        <p:grpSpPr bwMode="auto">
          <a:xfrm>
            <a:off x="1587500" y="4425950"/>
            <a:ext cx="3230563" cy="749300"/>
            <a:chOff x="192" y="3340"/>
            <a:chExt cx="2035" cy="472"/>
          </a:xfrm>
        </p:grpSpPr>
        <p:grpSp>
          <p:nvGrpSpPr>
            <p:cNvPr id="23711" name="Group 114">
              <a:extLst>
                <a:ext uri="{FF2B5EF4-FFF2-40B4-BE49-F238E27FC236}">
                  <a16:creationId xmlns:a16="http://schemas.microsoft.com/office/drawing/2014/main" id="{8152CCA4-B7BD-4672-BB99-44B501E428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3340"/>
              <a:ext cx="1987" cy="267"/>
              <a:chOff x="221" y="912"/>
              <a:chExt cx="1987" cy="267"/>
            </a:xfrm>
          </p:grpSpPr>
          <p:sp>
            <p:nvSpPr>
              <p:cNvPr id="23714" name="Rectangle 115">
                <a:extLst>
                  <a:ext uri="{FF2B5EF4-FFF2-40B4-BE49-F238E27FC236}">
                    <a16:creationId xmlns:a16="http://schemas.microsoft.com/office/drawing/2014/main" id="{7191EB57-2D44-4AF9-8598-B01FF6A275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715" name="Rectangle 116">
                <a:extLst>
                  <a:ext uri="{FF2B5EF4-FFF2-40B4-BE49-F238E27FC236}">
                    <a16:creationId xmlns:a16="http://schemas.microsoft.com/office/drawing/2014/main" id="{3C0314B0-125B-4879-85AF-E7DAB89B0D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716" name="Rectangle 117">
                <a:extLst>
                  <a:ext uri="{FF2B5EF4-FFF2-40B4-BE49-F238E27FC236}">
                    <a16:creationId xmlns:a16="http://schemas.microsoft.com/office/drawing/2014/main" id="{BA03D405-5C04-448F-AF04-CD227293DE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717" name="Rectangle 118">
                <a:extLst>
                  <a:ext uri="{FF2B5EF4-FFF2-40B4-BE49-F238E27FC236}">
                    <a16:creationId xmlns:a16="http://schemas.microsoft.com/office/drawing/2014/main" id="{554FC7CA-2C80-42A2-9124-C26C73591D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718" name="Rectangle 119">
                <a:extLst>
                  <a:ext uri="{FF2B5EF4-FFF2-40B4-BE49-F238E27FC236}">
                    <a16:creationId xmlns:a16="http://schemas.microsoft.com/office/drawing/2014/main" id="{CFF0FF30-0F71-4775-834F-728F0ACF7C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719" name="Rectangle 120">
                <a:extLst>
                  <a:ext uri="{FF2B5EF4-FFF2-40B4-BE49-F238E27FC236}">
                    <a16:creationId xmlns:a16="http://schemas.microsoft.com/office/drawing/2014/main" id="{B3973D73-C74F-4E31-8E0F-4556F8439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720" name="Rectangle 121">
                <a:extLst>
                  <a:ext uri="{FF2B5EF4-FFF2-40B4-BE49-F238E27FC236}">
                    <a16:creationId xmlns:a16="http://schemas.microsoft.com/office/drawing/2014/main" id="{F09C46A0-2364-46C6-BA86-754E0DA22B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721" name="Line 122">
                <a:extLst>
                  <a:ext uri="{FF2B5EF4-FFF2-40B4-BE49-F238E27FC236}">
                    <a16:creationId xmlns:a16="http://schemas.microsoft.com/office/drawing/2014/main" id="{E05FDA5D-E769-443B-8F6E-BDB64CD676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22" name="Line 123">
                <a:extLst>
                  <a:ext uri="{FF2B5EF4-FFF2-40B4-BE49-F238E27FC236}">
                    <a16:creationId xmlns:a16="http://schemas.microsoft.com/office/drawing/2014/main" id="{23548487-0171-49D9-A345-335350CEFB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23" name="Line 124">
                <a:extLst>
                  <a:ext uri="{FF2B5EF4-FFF2-40B4-BE49-F238E27FC236}">
                    <a16:creationId xmlns:a16="http://schemas.microsoft.com/office/drawing/2014/main" id="{951AF462-B2E0-4B59-BC15-08A59B7BE0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24" name="Line 125">
                <a:extLst>
                  <a:ext uri="{FF2B5EF4-FFF2-40B4-BE49-F238E27FC236}">
                    <a16:creationId xmlns:a16="http://schemas.microsoft.com/office/drawing/2014/main" id="{8F4EAB52-471F-481B-8D95-F08C88E149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25" name="Line 126">
                <a:extLst>
                  <a:ext uri="{FF2B5EF4-FFF2-40B4-BE49-F238E27FC236}">
                    <a16:creationId xmlns:a16="http://schemas.microsoft.com/office/drawing/2014/main" id="{422DB621-ED97-457E-ABE1-D4AD68EFD5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26" name="Line 127">
                <a:extLst>
                  <a:ext uri="{FF2B5EF4-FFF2-40B4-BE49-F238E27FC236}">
                    <a16:creationId xmlns:a16="http://schemas.microsoft.com/office/drawing/2014/main" id="{C46B50DB-4305-485C-8267-01543C06A4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27" name="Line 128">
                <a:extLst>
                  <a:ext uri="{FF2B5EF4-FFF2-40B4-BE49-F238E27FC236}">
                    <a16:creationId xmlns:a16="http://schemas.microsoft.com/office/drawing/2014/main" id="{70F2E2EA-D1A9-4098-9286-F6F11FEE31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28" name="Line 129">
                <a:extLst>
                  <a:ext uri="{FF2B5EF4-FFF2-40B4-BE49-F238E27FC236}">
                    <a16:creationId xmlns:a16="http://schemas.microsoft.com/office/drawing/2014/main" id="{6407CC03-C0EA-458A-9C2B-0D7BEA54B9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29" name="Line 130">
                <a:extLst>
                  <a:ext uri="{FF2B5EF4-FFF2-40B4-BE49-F238E27FC236}">
                    <a16:creationId xmlns:a16="http://schemas.microsoft.com/office/drawing/2014/main" id="{9C2C03D6-59B7-4860-A4D8-A288969B10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30" name="Line 131">
                <a:extLst>
                  <a:ext uri="{FF2B5EF4-FFF2-40B4-BE49-F238E27FC236}">
                    <a16:creationId xmlns:a16="http://schemas.microsoft.com/office/drawing/2014/main" id="{084C5CFF-A831-44E6-A68F-BC3BF8D897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712" name="Text Box 132">
              <a:extLst>
                <a:ext uri="{FF2B5EF4-FFF2-40B4-BE49-F238E27FC236}">
                  <a16:creationId xmlns:a16="http://schemas.microsoft.com/office/drawing/2014/main" id="{2686C1FD-D2DB-4C14-B079-3679C747B2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600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1</a:t>
              </a:r>
            </a:p>
          </p:txBody>
        </p:sp>
        <p:sp>
          <p:nvSpPr>
            <p:cNvPr id="23713" name="Text Box 133">
              <a:extLst>
                <a:ext uri="{FF2B5EF4-FFF2-40B4-BE49-F238E27FC236}">
                  <a16:creationId xmlns:a16="http://schemas.microsoft.com/office/drawing/2014/main" id="{6DA827AC-45D5-43C7-B30B-87BD75090F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600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</p:grpSp>
      <p:grpSp>
        <p:nvGrpSpPr>
          <p:cNvPr id="917638" name="Group 134">
            <a:extLst>
              <a:ext uri="{FF2B5EF4-FFF2-40B4-BE49-F238E27FC236}">
                <a16:creationId xmlns:a16="http://schemas.microsoft.com/office/drawing/2014/main" id="{31C853D4-A28B-4E47-BFDC-9A17431A494D}"/>
              </a:ext>
            </a:extLst>
          </p:cNvPr>
          <p:cNvGrpSpPr>
            <a:grpSpLocks/>
          </p:cNvGrpSpPr>
          <p:nvPr/>
        </p:nvGrpSpPr>
        <p:grpSpPr bwMode="auto">
          <a:xfrm>
            <a:off x="1587500" y="5232400"/>
            <a:ext cx="3230563" cy="749300"/>
            <a:chOff x="192" y="3340"/>
            <a:chExt cx="2035" cy="472"/>
          </a:xfrm>
        </p:grpSpPr>
        <p:grpSp>
          <p:nvGrpSpPr>
            <p:cNvPr id="23691" name="Group 135">
              <a:extLst>
                <a:ext uri="{FF2B5EF4-FFF2-40B4-BE49-F238E27FC236}">
                  <a16:creationId xmlns:a16="http://schemas.microsoft.com/office/drawing/2014/main" id="{DD3A583B-D305-4B27-8F43-988D95FE36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3340"/>
              <a:ext cx="1987" cy="267"/>
              <a:chOff x="221" y="912"/>
              <a:chExt cx="1987" cy="267"/>
            </a:xfrm>
          </p:grpSpPr>
          <p:sp>
            <p:nvSpPr>
              <p:cNvPr id="23694" name="Rectangle 136">
                <a:extLst>
                  <a:ext uri="{FF2B5EF4-FFF2-40B4-BE49-F238E27FC236}">
                    <a16:creationId xmlns:a16="http://schemas.microsoft.com/office/drawing/2014/main" id="{E268AA7D-7B4D-496A-B54C-4391174D89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695" name="Rectangle 137">
                <a:extLst>
                  <a:ext uri="{FF2B5EF4-FFF2-40B4-BE49-F238E27FC236}">
                    <a16:creationId xmlns:a16="http://schemas.microsoft.com/office/drawing/2014/main" id="{FF314D03-3A6B-4BBC-8A82-0074C77D8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696" name="Rectangle 138">
                <a:extLst>
                  <a:ext uri="{FF2B5EF4-FFF2-40B4-BE49-F238E27FC236}">
                    <a16:creationId xmlns:a16="http://schemas.microsoft.com/office/drawing/2014/main" id="{B977301B-D128-4774-9155-352CB4104A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697" name="Rectangle 139">
                <a:extLst>
                  <a:ext uri="{FF2B5EF4-FFF2-40B4-BE49-F238E27FC236}">
                    <a16:creationId xmlns:a16="http://schemas.microsoft.com/office/drawing/2014/main" id="{3924105A-2D10-4055-A4BB-728B198D42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698" name="Rectangle 140">
                <a:extLst>
                  <a:ext uri="{FF2B5EF4-FFF2-40B4-BE49-F238E27FC236}">
                    <a16:creationId xmlns:a16="http://schemas.microsoft.com/office/drawing/2014/main" id="{8D6E9C85-1681-499B-9B46-E69B432EB7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699" name="Rectangle 141">
                <a:extLst>
                  <a:ext uri="{FF2B5EF4-FFF2-40B4-BE49-F238E27FC236}">
                    <a16:creationId xmlns:a16="http://schemas.microsoft.com/office/drawing/2014/main" id="{DB00D123-D3FA-4F51-85D5-F9AFD2CAB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700" name="Rectangle 142">
                <a:extLst>
                  <a:ext uri="{FF2B5EF4-FFF2-40B4-BE49-F238E27FC236}">
                    <a16:creationId xmlns:a16="http://schemas.microsoft.com/office/drawing/2014/main" id="{4FF419A6-F8F7-4F90-B061-EF83E9F3EB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701" name="Line 143">
                <a:extLst>
                  <a:ext uri="{FF2B5EF4-FFF2-40B4-BE49-F238E27FC236}">
                    <a16:creationId xmlns:a16="http://schemas.microsoft.com/office/drawing/2014/main" id="{FBBD16D8-4F03-44FC-9C45-2EADE25E96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02" name="Line 144">
                <a:extLst>
                  <a:ext uri="{FF2B5EF4-FFF2-40B4-BE49-F238E27FC236}">
                    <a16:creationId xmlns:a16="http://schemas.microsoft.com/office/drawing/2014/main" id="{C3D5AB88-6F7B-479F-8703-ADA7AD473E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03" name="Line 145">
                <a:extLst>
                  <a:ext uri="{FF2B5EF4-FFF2-40B4-BE49-F238E27FC236}">
                    <a16:creationId xmlns:a16="http://schemas.microsoft.com/office/drawing/2014/main" id="{BE81F007-2A8E-4FB3-BF05-D9BC07D02A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04" name="Line 146">
                <a:extLst>
                  <a:ext uri="{FF2B5EF4-FFF2-40B4-BE49-F238E27FC236}">
                    <a16:creationId xmlns:a16="http://schemas.microsoft.com/office/drawing/2014/main" id="{4EFC5C7F-0909-4A6B-90EB-EA1B18A26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05" name="Line 147">
                <a:extLst>
                  <a:ext uri="{FF2B5EF4-FFF2-40B4-BE49-F238E27FC236}">
                    <a16:creationId xmlns:a16="http://schemas.microsoft.com/office/drawing/2014/main" id="{A40C26A1-1112-4808-85A9-EC425D5DAF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06" name="Line 148">
                <a:extLst>
                  <a:ext uri="{FF2B5EF4-FFF2-40B4-BE49-F238E27FC236}">
                    <a16:creationId xmlns:a16="http://schemas.microsoft.com/office/drawing/2014/main" id="{0B4FCB0D-DAB2-4FB8-AD7B-A9A3516C8A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07" name="Line 149">
                <a:extLst>
                  <a:ext uri="{FF2B5EF4-FFF2-40B4-BE49-F238E27FC236}">
                    <a16:creationId xmlns:a16="http://schemas.microsoft.com/office/drawing/2014/main" id="{89F0D4C4-106C-42FF-B927-2EC284600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08" name="Line 150">
                <a:extLst>
                  <a:ext uri="{FF2B5EF4-FFF2-40B4-BE49-F238E27FC236}">
                    <a16:creationId xmlns:a16="http://schemas.microsoft.com/office/drawing/2014/main" id="{022FEEE4-01BC-4089-8381-99AB95DC21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09" name="Line 151">
                <a:extLst>
                  <a:ext uri="{FF2B5EF4-FFF2-40B4-BE49-F238E27FC236}">
                    <a16:creationId xmlns:a16="http://schemas.microsoft.com/office/drawing/2014/main" id="{59E9A129-8D71-41E9-A3EB-92D5274377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710" name="Line 152">
                <a:extLst>
                  <a:ext uri="{FF2B5EF4-FFF2-40B4-BE49-F238E27FC236}">
                    <a16:creationId xmlns:a16="http://schemas.microsoft.com/office/drawing/2014/main" id="{57538737-8FF1-4BF6-A185-A79164B840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692" name="Text Box 153">
              <a:extLst>
                <a:ext uri="{FF2B5EF4-FFF2-40B4-BE49-F238E27FC236}">
                  <a16:creationId xmlns:a16="http://schemas.microsoft.com/office/drawing/2014/main" id="{2BB8F6AB-4807-4D6A-A3FA-A91270DD3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600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1</a:t>
              </a:r>
            </a:p>
          </p:txBody>
        </p:sp>
        <p:sp>
          <p:nvSpPr>
            <p:cNvPr id="23693" name="Text Box 154">
              <a:extLst>
                <a:ext uri="{FF2B5EF4-FFF2-40B4-BE49-F238E27FC236}">
                  <a16:creationId xmlns:a16="http://schemas.microsoft.com/office/drawing/2014/main" id="{B29DABD0-6A52-414F-88A8-6D33EC62BB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600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</p:grpSp>
      <p:grpSp>
        <p:nvGrpSpPr>
          <p:cNvPr id="917659" name="Group 155">
            <a:extLst>
              <a:ext uri="{FF2B5EF4-FFF2-40B4-BE49-F238E27FC236}">
                <a16:creationId xmlns:a16="http://schemas.microsoft.com/office/drawing/2014/main" id="{36866831-5753-47EA-9EB0-F8204E600C30}"/>
              </a:ext>
            </a:extLst>
          </p:cNvPr>
          <p:cNvGrpSpPr>
            <a:grpSpLocks/>
          </p:cNvGrpSpPr>
          <p:nvPr/>
        </p:nvGrpSpPr>
        <p:grpSpPr bwMode="auto">
          <a:xfrm>
            <a:off x="5862638" y="1219200"/>
            <a:ext cx="3154362" cy="749300"/>
            <a:chOff x="3101" y="768"/>
            <a:chExt cx="1987" cy="472"/>
          </a:xfrm>
        </p:grpSpPr>
        <p:grpSp>
          <p:nvGrpSpPr>
            <p:cNvPr id="23671" name="Group 156">
              <a:extLst>
                <a:ext uri="{FF2B5EF4-FFF2-40B4-BE49-F238E27FC236}">
                  <a16:creationId xmlns:a16="http://schemas.microsoft.com/office/drawing/2014/main" id="{307A4B8B-2DE6-44C9-8017-BC268D58FE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1" y="768"/>
              <a:ext cx="1987" cy="267"/>
              <a:chOff x="221" y="912"/>
              <a:chExt cx="1987" cy="267"/>
            </a:xfrm>
          </p:grpSpPr>
          <p:sp>
            <p:nvSpPr>
              <p:cNvPr id="23674" name="Rectangle 157">
                <a:extLst>
                  <a:ext uri="{FF2B5EF4-FFF2-40B4-BE49-F238E27FC236}">
                    <a16:creationId xmlns:a16="http://schemas.microsoft.com/office/drawing/2014/main" id="{54CDD511-C06B-4742-92C1-CF04BEE159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675" name="Rectangle 158">
                <a:extLst>
                  <a:ext uri="{FF2B5EF4-FFF2-40B4-BE49-F238E27FC236}">
                    <a16:creationId xmlns:a16="http://schemas.microsoft.com/office/drawing/2014/main" id="{99E5CACF-9ABD-4AE5-AF51-CB8C7FCC8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676" name="Rectangle 159">
                <a:extLst>
                  <a:ext uri="{FF2B5EF4-FFF2-40B4-BE49-F238E27FC236}">
                    <a16:creationId xmlns:a16="http://schemas.microsoft.com/office/drawing/2014/main" id="{EAEC8E74-D382-448E-B96F-D78ED95973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677" name="Rectangle 160">
                <a:extLst>
                  <a:ext uri="{FF2B5EF4-FFF2-40B4-BE49-F238E27FC236}">
                    <a16:creationId xmlns:a16="http://schemas.microsoft.com/office/drawing/2014/main" id="{8593B969-7A0F-4E4C-8688-487D20A40C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678" name="Rectangle 161">
                <a:extLst>
                  <a:ext uri="{FF2B5EF4-FFF2-40B4-BE49-F238E27FC236}">
                    <a16:creationId xmlns:a16="http://schemas.microsoft.com/office/drawing/2014/main" id="{3BCF6435-81D4-4F00-AEBD-F19CEFC2C0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679" name="Rectangle 162">
                <a:extLst>
                  <a:ext uri="{FF2B5EF4-FFF2-40B4-BE49-F238E27FC236}">
                    <a16:creationId xmlns:a16="http://schemas.microsoft.com/office/drawing/2014/main" id="{11CC872A-B61D-4903-B037-3161A69842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680" name="Rectangle 163">
                <a:extLst>
                  <a:ext uri="{FF2B5EF4-FFF2-40B4-BE49-F238E27FC236}">
                    <a16:creationId xmlns:a16="http://schemas.microsoft.com/office/drawing/2014/main" id="{C88804DF-4A3E-4BB4-A50F-FAF54FD239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681" name="Line 164">
                <a:extLst>
                  <a:ext uri="{FF2B5EF4-FFF2-40B4-BE49-F238E27FC236}">
                    <a16:creationId xmlns:a16="http://schemas.microsoft.com/office/drawing/2014/main" id="{FCC86C94-643B-4D82-A1B0-40FF85352C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82" name="Line 165">
                <a:extLst>
                  <a:ext uri="{FF2B5EF4-FFF2-40B4-BE49-F238E27FC236}">
                    <a16:creationId xmlns:a16="http://schemas.microsoft.com/office/drawing/2014/main" id="{D8DABABB-CBBB-4A67-A037-C5DD775228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83" name="Line 166">
                <a:extLst>
                  <a:ext uri="{FF2B5EF4-FFF2-40B4-BE49-F238E27FC236}">
                    <a16:creationId xmlns:a16="http://schemas.microsoft.com/office/drawing/2014/main" id="{E33C0F1C-84AF-4CF7-8A70-FE0A58C462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84" name="Line 167">
                <a:extLst>
                  <a:ext uri="{FF2B5EF4-FFF2-40B4-BE49-F238E27FC236}">
                    <a16:creationId xmlns:a16="http://schemas.microsoft.com/office/drawing/2014/main" id="{27EDF16C-CEC6-4A0B-B12A-ECDCF631A0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85" name="Line 168">
                <a:extLst>
                  <a:ext uri="{FF2B5EF4-FFF2-40B4-BE49-F238E27FC236}">
                    <a16:creationId xmlns:a16="http://schemas.microsoft.com/office/drawing/2014/main" id="{922D4A32-9CE6-4448-8D12-C716236B68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86" name="Line 169">
                <a:extLst>
                  <a:ext uri="{FF2B5EF4-FFF2-40B4-BE49-F238E27FC236}">
                    <a16:creationId xmlns:a16="http://schemas.microsoft.com/office/drawing/2014/main" id="{AEB11B33-FE97-46ED-B758-94A3D88862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87" name="Line 170">
                <a:extLst>
                  <a:ext uri="{FF2B5EF4-FFF2-40B4-BE49-F238E27FC236}">
                    <a16:creationId xmlns:a16="http://schemas.microsoft.com/office/drawing/2014/main" id="{3F3449CC-FE0C-42C3-9CB9-8F5AE0DFE9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88" name="Line 171">
                <a:extLst>
                  <a:ext uri="{FF2B5EF4-FFF2-40B4-BE49-F238E27FC236}">
                    <a16:creationId xmlns:a16="http://schemas.microsoft.com/office/drawing/2014/main" id="{A664D2EC-A6D8-4EDE-B2AE-F93B73B9EF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89" name="Line 172">
                <a:extLst>
                  <a:ext uri="{FF2B5EF4-FFF2-40B4-BE49-F238E27FC236}">
                    <a16:creationId xmlns:a16="http://schemas.microsoft.com/office/drawing/2014/main" id="{CE73430E-D3F3-4AC7-83B9-A516D33B2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90" name="Line 173">
                <a:extLst>
                  <a:ext uri="{FF2B5EF4-FFF2-40B4-BE49-F238E27FC236}">
                    <a16:creationId xmlns:a16="http://schemas.microsoft.com/office/drawing/2014/main" id="{5C08F188-BDCD-4214-94CF-E3143E0812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672" name="Text Box 174">
              <a:extLst>
                <a:ext uri="{FF2B5EF4-FFF2-40B4-BE49-F238E27FC236}">
                  <a16:creationId xmlns:a16="http://schemas.microsoft.com/office/drawing/2014/main" id="{56E48533-1313-4C35-8B41-1FC9A03E7B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1028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2</a:t>
              </a:r>
            </a:p>
          </p:txBody>
        </p:sp>
        <p:sp>
          <p:nvSpPr>
            <p:cNvPr id="23673" name="Text Box 175">
              <a:extLst>
                <a:ext uri="{FF2B5EF4-FFF2-40B4-BE49-F238E27FC236}">
                  <a16:creationId xmlns:a16="http://schemas.microsoft.com/office/drawing/2014/main" id="{19B87D3D-58F1-4227-95C5-1952DD7251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028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</p:grpSp>
      <p:grpSp>
        <p:nvGrpSpPr>
          <p:cNvPr id="917680" name="Group 176">
            <a:extLst>
              <a:ext uri="{FF2B5EF4-FFF2-40B4-BE49-F238E27FC236}">
                <a16:creationId xmlns:a16="http://schemas.microsoft.com/office/drawing/2014/main" id="{2DF257C5-B8BE-44AC-AE9D-33B0027EF430}"/>
              </a:ext>
            </a:extLst>
          </p:cNvPr>
          <p:cNvGrpSpPr>
            <a:grpSpLocks/>
          </p:cNvGrpSpPr>
          <p:nvPr/>
        </p:nvGrpSpPr>
        <p:grpSpPr bwMode="auto">
          <a:xfrm>
            <a:off x="5862638" y="2025650"/>
            <a:ext cx="3154362" cy="749300"/>
            <a:chOff x="3101" y="1400"/>
            <a:chExt cx="1987" cy="472"/>
          </a:xfrm>
        </p:grpSpPr>
        <p:grpSp>
          <p:nvGrpSpPr>
            <p:cNvPr id="23651" name="Group 177">
              <a:extLst>
                <a:ext uri="{FF2B5EF4-FFF2-40B4-BE49-F238E27FC236}">
                  <a16:creationId xmlns:a16="http://schemas.microsoft.com/office/drawing/2014/main" id="{A8023368-1B1A-4901-A062-85BF201C09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1" y="1400"/>
              <a:ext cx="1987" cy="267"/>
              <a:chOff x="221" y="912"/>
              <a:chExt cx="1987" cy="267"/>
            </a:xfrm>
          </p:grpSpPr>
          <p:sp>
            <p:nvSpPr>
              <p:cNvPr id="23654" name="Rectangle 178">
                <a:extLst>
                  <a:ext uri="{FF2B5EF4-FFF2-40B4-BE49-F238E27FC236}">
                    <a16:creationId xmlns:a16="http://schemas.microsoft.com/office/drawing/2014/main" id="{966D3AAF-FFAD-45BD-A872-4FBD72E1C1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655" name="Rectangle 179">
                <a:extLst>
                  <a:ext uri="{FF2B5EF4-FFF2-40B4-BE49-F238E27FC236}">
                    <a16:creationId xmlns:a16="http://schemas.microsoft.com/office/drawing/2014/main" id="{8E519B43-ADB8-41CF-9873-6E1E273D1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656" name="Rectangle 180">
                <a:extLst>
                  <a:ext uri="{FF2B5EF4-FFF2-40B4-BE49-F238E27FC236}">
                    <a16:creationId xmlns:a16="http://schemas.microsoft.com/office/drawing/2014/main" id="{2F85B97A-737A-4CF4-B918-32FD78EE2E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657" name="Rectangle 181">
                <a:extLst>
                  <a:ext uri="{FF2B5EF4-FFF2-40B4-BE49-F238E27FC236}">
                    <a16:creationId xmlns:a16="http://schemas.microsoft.com/office/drawing/2014/main" id="{A464EA7B-F94B-4623-9595-D76E3BD309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658" name="Rectangle 182">
                <a:extLst>
                  <a:ext uri="{FF2B5EF4-FFF2-40B4-BE49-F238E27FC236}">
                    <a16:creationId xmlns:a16="http://schemas.microsoft.com/office/drawing/2014/main" id="{600EEE5F-EC78-4CD4-8BB1-BC4E1508F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659" name="Rectangle 183">
                <a:extLst>
                  <a:ext uri="{FF2B5EF4-FFF2-40B4-BE49-F238E27FC236}">
                    <a16:creationId xmlns:a16="http://schemas.microsoft.com/office/drawing/2014/main" id="{44554C47-CF81-46C2-82F1-A492D53041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660" name="Rectangle 184">
                <a:extLst>
                  <a:ext uri="{FF2B5EF4-FFF2-40B4-BE49-F238E27FC236}">
                    <a16:creationId xmlns:a16="http://schemas.microsoft.com/office/drawing/2014/main" id="{3237C59F-0847-4241-AA61-45A6D0A68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661" name="Line 185">
                <a:extLst>
                  <a:ext uri="{FF2B5EF4-FFF2-40B4-BE49-F238E27FC236}">
                    <a16:creationId xmlns:a16="http://schemas.microsoft.com/office/drawing/2014/main" id="{24661025-5BDF-4150-B5CA-12AB7BBE2C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62" name="Line 186">
                <a:extLst>
                  <a:ext uri="{FF2B5EF4-FFF2-40B4-BE49-F238E27FC236}">
                    <a16:creationId xmlns:a16="http://schemas.microsoft.com/office/drawing/2014/main" id="{AB439629-1D6D-43C7-9A5C-B10A1A4E87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63" name="Line 187">
                <a:extLst>
                  <a:ext uri="{FF2B5EF4-FFF2-40B4-BE49-F238E27FC236}">
                    <a16:creationId xmlns:a16="http://schemas.microsoft.com/office/drawing/2014/main" id="{AF25B829-2D1D-48CB-BCBE-BE73B90492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64" name="Line 188">
                <a:extLst>
                  <a:ext uri="{FF2B5EF4-FFF2-40B4-BE49-F238E27FC236}">
                    <a16:creationId xmlns:a16="http://schemas.microsoft.com/office/drawing/2014/main" id="{BC2C0563-5FC1-4465-8681-CAA5310B57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65" name="Line 189">
                <a:extLst>
                  <a:ext uri="{FF2B5EF4-FFF2-40B4-BE49-F238E27FC236}">
                    <a16:creationId xmlns:a16="http://schemas.microsoft.com/office/drawing/2014/main" id="{9F400711-A8D0-4548-ADA0-71FE803524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66" name="Line 190">
                <a:extLst>
                  <a:ext uri="{FF2B5EF4-FFF2-40B4-BE49-F238E27FC236}">
                    <a16:creationId xmlns:a16="http://schemas.microsoft.com/office/drawing/2014/main" id="{964223A7-4DF0-4311-920B-887FFB8AC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67" name="Line 191">
                <a:extLst>
                  <a:ext uri="{FF2B5EF4-FFF2-40B4-BE49-F238E27FC236}">
                    <a16:creationId xmlns:a16="http://schemas.microsoft.com/office/drawing/2014/main" id="{B19C3FBD-9BE2-4FC2-8DE2-C57BFC8785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68" name="Line 192">
                <a:extLst>
                  <a:ext uri="{FF2B5EF4-FFF2-40B4-BE49-F238E27FC236}">
                    <a16:creationId xmlns:a16="http://schemas.microsoft.com/office/drawing/2014/main" id="{683398AF-FC25-49E9-A5C7-EF51DA4B2B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69" name="Line 193">
                <a:extLst>
                  <a:ext uri="{FF2B5EF4-FFF2-40B4-BE49-F238E27FC236}">
                    <a16:creationId xmlns:a16="http://schemas.microsoft.com/office/drawing/2014/main" id="{D3C8D515-0848-43EE-9248-ABD539AC2E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70" name="Line 194">
                <a:extLst>
                  <a:ext uri="{FF2B5EF4-FFF2-40B4-BE49-F238E27FC236}">
                    <a16:creationId xmlns:a16="http://schemas.microsoft.com/office/drawing/2014/main" id="{E95634EC-9901-40A2-A912-20021034C3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652" name="Text Box 195">
              <a:extLst>
                <a:ext uri="{FF2B5EF4-FFF2-40B4-BE49-F238E27FC236}">
                  <a16:creationId xmlns:a16="http://schemas.microsoft.com/office/drawing/2014/main" id="{B8A10747-C71C-475D-A619-93A03AFF92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2" y="1660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3</a:t>
              </a:r>
            </a:p>
          </p:txBody>
        </p:sp>
        <p:sp>
          <p:nvSpPr>
            <p:cNvPr id="23653" name="Text Box 196">
              <a:extLst>
                <a:ext uri="{FF2B5EF4-FFF2-40B4-BE49-F238E27FC236}">
                  <a16:creationId xmlns:a16="http://schemas.microsoft.com/office/drawing/2014/main" id="{612E1EE3-0705-4A9E-8280-5EF86D835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660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</p:grpSp>
      <p:grpSp>
        <p:nvGrpSpPr>
          <p:cNvPr id="917701" name="Group 197">
            <a:extLst>
              <a:ext uri="{FF2B5EF4-FFF2-40B4-BE49-F238E27FC236}">
                <a16:creationId xmlns:a16="http://schemas.microsoft.com/office/drawing/2014/main" id="{E5244276-27DC-484B-A187-DD9E0EF75546}"/>
              </a:ext>
            </a:extLst>
          </p:cNvPr>
          <p:cNvGrpSpPr>
            <a:grpSpLocks/>
          </p:cNvGrpSpPr>
          <p:nvPr/>
        </p:nvGrpSpPr>
        <p:grpSpPr bwMode="auto">
          <a:xfrm>
            <a:off x="5862638" y="2832100"/>
            <a:ext cx="3154362" cy="749300"/>
            <a:chOff x="3101" y="2024"/>
            <a:chExt cx="1987" cy="472"/>
          </a:xfrm>
        </p:grpSpPr>
        <p:grpSp>
          <p:nvGrpSpPr>
            <p:cNvPr id="23631" name="Group 198">
              <a:extLst>
                <a:ext uri="{FF2B5EF4-FFF2-40B4-BE49-F238E27FC236}">
                  <a16:creationId xmlns:a16="http://schemas.microsoft.com/office/drawing/2014/main" id="{0BB55683-3B79-445E-ADBA-E0CD609A0F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1" y="2024"/>
              <a:ext cx="1987" cy="267"/>
              <a:chOff x="221" y="912"/>
              <a:chExt cx="1987" cy="267"/>
            </a:xfrm>
          </p:grpSpPr>
          <p:sp>
            <p:nvSpPr>
              <p:cNvPr id="23634" name="Rectangle 199">
                <a:extLst>
                  <a:ext uri="{FF2B5EF4-FFF2-40B4-BE49-F238E27FC236}">
                    <a16:creationId xmlns:a16="http://schemas.microsoft.com/office/drawing/2014/main" id="{A6E064B5-B85B-4018-A980-FB0CB37F1A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635" name="Rectangle 200">
                <a:extLst>
                  <a:ext uri="{FF2B5EF4-FFF2-40B4-BE49-F238E27FC236}">
                    <a16:creationId xmlns:a16="http://schemas.microsoft.com/office/drawing/2014/main" id="{AA17BEC4-4E70-432F-AFC0-22B7528E20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636" name="Rectangle 201">
                <a:extLst>
                  <a:ext uri="{FF2B5EF4-FFF2-40B4-BE49-F238E27FC236}">
                    <a16:creationId xmlns:a16="http://schemas.microsoft.com/office/drawing/2014/main" id="{5E65BFD2-AEED-41B8-96B1-297EBF8597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637" name="Rectangle 202">
                <a:extLst>
                  <a:ext uri="{FF2B5EF4-FFF2-40B4-BE49-F238E27FC236}">
                    <a16:creationId xmlns:a16="http://schemas.microsoft.com/office/drawing/2014/main" id="{76D42F91-442F-4A59-8F93-DE065D65EF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638" name="Rectangle 203">
                <a:extLst>
                  <a:ext uri="{FF2B5EF4-FFF2-40B4-BE49-F238E27FC236}">
                    <a16:creationId xmlns:a16="http://schemas.microsoft.com/office/drawing/2014/main" id="{ADF1C652-41A7-49EB-8460-F1514287A3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639" name="Rectangle 204">
                <a:extLst>
                  <a:ext uri="{FF2B5EF4-FFF2-40B4-BE49-F238E27FC236}">
                    <a16:creationId xmlns:a16="http://schemas.microsoft.com/office/drawing/2014/main" id="{3282222A-65B0-4B94-9638-6F2BDCAFB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640" name="Rectangle 205">
                <a:extLst>
                  <a:ext uri="{FF2B5EF4-FFF2-40B4-BE49-F238E27FC236}">
                    <a16:creationId xmlns:a16="http://schemas.microsoft.com/office/drawing/2014/main" id="{79244FE3-CE98-405C-A815-1872FE127A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641" name="Line 206">
                <a:extLst>
                  <a:ext uri="{FF2B5EF4-FFF2-40B4-BE49-F238E27FC236}">
                    <a16:creationId xmlns:a16="http://schemas.microsoft.com/office/drawing/2014/main" id="{1DA82220-88E1-437F-A56E-941E6DC229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42" name="Line 207">
                <a:extLst>
                  <a:ext uri="{FF2B5EF4-FFF2-40B4-BE49-F238E27FC236}">
                    <a16:creationId xmlns:a16="http://schemas.microsoft.com/office/drawing/2014/main" id="{CCB92D4D-5F6D-40E8-9712-48F0BE9EBE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43" name="Line 208">
                <a:extLst>
                  <a:ext uri="{FF2B5EF4-FFF2-40B4-BE49-F238E27FC236}">
                    <a16:creationId xmlns:a16="http://schemas.microsoft.com/office/drawing/2014/main" id="{22AA225D-1B87-4C54-8881-A5EC56939D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44" name="Line 209">
                <a:extLst>
                  <a:ext uri="{FF2B5EF4-FFF2-40B4-BE49-F238E27FC236}">
                    <a16:creationId xmlns:a16="http://schemas.microsoft.com/office/drawing/2014/main" id="{0F48ED19-9C21-42D6-883F-1B48840929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45" name="Line 210">
                <a:extLst>
                  <a:ext uri="{FF2B5EF4-FFF2-40B4-BE49-F238E27FC236}">
                    <a16:creationId xmlns:a16="http://schemas.microsoft.com/office/drawing/2014/main" id="{A152C234-CD13-4D73-8680-F81577AD5F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46" name="Line 211">
                <a:extLst>
                  <a:ext uri="{FF2B5EF4-FFF2-40B4-BE49-F238E27FC236}">
                    <a16:creationId xmlns:a16="http://schemas.microsoft.com/office/drawing/2014/main" id="{7BEFB41C-1902-43E7-8786-11D8838A51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47" name="Line 212">
                <a:extLst>
                  <a:ext uri="{FF2B5EF4-FFF2-40B4-BE49-F238E27FC236}">
                    <a16:creationId xmlns:a16="http://schemas.microsoft.com/office/drawing/2014/main" id="{3237C2D5-3111-4907-B05A-03B1570A95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48" name="Line 213">
                <a:extLst>
                  <a:ext uri="{FF2B5EF4-FFF2-40B4-BE49-F238E27FC236}">
                    <a16:creationId xmlns:a16="http://schemas.microsoft.com/office/drawing/2014/main" id="{0D4D2741-2589-45B5-B126-AB1F17736E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49" name="Line 214">
                <a:extLst>
                  <a:ext uri="{FF2B5EF4-FFF2-40B4-BE49-F238E27FC236}">
                    <a16:creationId xmlns:a16="http://schemas.microsoft.com/office/drawing/2014/main" id="{32E08283-8160-43C0-8898-BC48B3CBBB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50" name="Line 215">
                <a:extLst>
                  <a:ext uri="{FF2B5EF4-FFF2-40B4-BE49-F238E27FC236}">
                    <a16:creationId xmlns:a16="http://schemas.microsoft.com/office/drawing/2014/main" id="{386B729F-930F-47C3-A3EE-00FEC34521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632" name="Text Box 216">
              <a:extLst>
                <a:ext uri="{FF2B5EF4-FFF2-40B4-BE49-F238E27FC236}">
                  <a16:creationId xmlns:a16="http://schemas.microsoft.com/office/drawing/2014/main" id="{16131A32-2064-4325-828F-0030E4100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0" y="2284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4</a:t>
              </a:r>
            </a:p>
          </p:txBody>
        </p:sp>
        <p:sp>
          <p:nvSpPr>
            <p:cNvPr id="23633" name="Text Box 217">
              <a:extLst>
                <a:ext uri="{FF2B5EF4-FFF2-40B4-BE49-F238E27FC236}">
                  <a16:creationId xmlns:a16="http://schemas.microsoft.com/office/drawing/2014/main" id="{EE2593EF-1B09-4BBA-BA8E-AF3E9430B6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284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</p:grpSp>
      <p:grpSp>
        <p:nvGrpSpPr>
          <p:cNvPr id="917722" name="Group 218">
            <a:extLst>
              <a:ext uri="{FF2B5EF4-FFF2-40B4-BE49-F238E27FC236}">
                <a16:creationId xmlns:a16="http://schemas.microsoft.com/office/drawing/2014/main" id="{09F16B5F-D6F4-49D3-9391-4DE497BE959F}"/>
              </a:ext>
            </a:extLst>
          </p:cNvPr>
          <p:cNvGrpSpPr>
            <a:grpSpLocks/>
          </p:cNvGrpSpPr>
          <p:nvPr/>
        </p:nvGrpSpPr>
        <p:grpSpPr bwMode="auto">
          <a:xfrm>
            <a:off x="5862638" y="3657600"/>
            <a:ext cx="3154362" cy="749300"/>
            <a:chOff x="3101" y="2688"/>
            <a:chExt cx="1987" cy="472"/>
          </a:xfrm>
        </p:grpSpPr>
        <p:grpSp>
          <p:nvGrpSpPr>
            <p:cNvPr id="23611" name="Group 219">
              <a:extLst>
                <a:ext uri="{FF2B5EF4-FFF2-40B4-BE49-F238E27FC236}">
                  <a16:creationId xmlns:a16="http://schemas.microsoft.com/office/drawing/2014/main" id="{3DB2DBDB-DF31-4622-BCFF-031645B4CE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1" y="2688"/>
              <a:ext cx="1987" cy="267"/>
              <a:chOff x="221" y="912"/>
              <a:chExt cx="1987" cy="267"/>
            </a:xfrm>
          </p:grpSpPr>
          <p:sp>
            <p:nvSpPr>
              <p:cNvPr id="23614" name="Rectangle 220">
                <a:extLst>
                  <a:ext uri="{FF2B5EF4-FFF2-40B4-BE49-F238E27FC236}">
                    <a16:creationId xmlns:a16="http://schemas.microsoft.com/office/drawing/2014/main" id="{5357A8CE-A24A-438A-BFB4-010960BF56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615" name="Rectangle 221">
                <a:extLst>
                  <a:ext uri="{FF2B5EF4-FFF2-40B4-BE49-F238E27FC236}">
                    <a16:creationId xmlns:a16="http://schemas.microsoft.com/office/drawing/2014/main" id="{ACDACD42-362A-40C1-A8E5-0DFA6609CE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616" name="Rectangle 222">
                <a:extLst>
                  <a:ext uri="{FF2B5EF4-FFF2-40B4-BE49-F238E27FC236}">
                    <a16:creationId xmlns:a16="http://schemas.microsoft.com/office/drawing/2014/main" id="{FB662203-4F22-4B11-A284-8DA709A2F9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617" name="Rectangle 223">
                <a:extLst>
                  <a:ext uri="{FF2B5EF4-FFF2-40B4-BE49-F238E27FC236}">
                    <a16:creationId xmlns:a16="http://schemas.microsoft.com/office/drawing/2014/main" id="{B1DC4959-72CB-4226-B3CA-0591F79E0A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618" name="Rectangle 224">
                <a:extLst>
                  <a:ext uri="{FF2B5EF4-FFF2-40B4-BE49-F238E27FC236}">
                    <a16:creationId xmlns:a16="http://schemas.microsoft.com/office/drawing/2014/main" id="{20605E9C-7E04-4241-8FE3-DEF410ABB0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619" name="Rectangle 225">
                <a:extLst>
                  <a:ext uri="{FF2B5EF4-FFF2-40B4-BE49-F238E27FC236}">
                    <a16:creationId xmlns:a16="http://schemas.microsoft.com/office/drawing/2014/main" id="{8EC0E161-D73B-4506-98C9-C1A39081C9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620" name="Rectangle 226">
                <a:extLst>
                  <a:ext uri="{FF2B5EF4-FFF2-40B4-BE49-F238E27FC236}">
                    <a16:creationId xmlns:a16="http://schemas.microsoft.com/office/drawing/2014/main" id="{89B4A3F6-BFC4-4AC5-8FDE-B6E6E01B62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621" name="Line 227">
                <a:extLst>
                  <a:ext uri="{FF2B5EF4-FFF2-40B4-BE49-F238E27FC236}">
                    <a16:creationId xmlns:a16="http://schemas.microsoft.com/office/drawing/2014/main" id="{D5A77FEA-8D3A-4665-8A30-A2684CBF99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22" name="Line 228">
                <a:extLst>
                  <a:ext uri="{FF2B5EF4-FFF2-40B4-BE49-F238E27FC236}">
                    <a16:creationId xmlns:a16="http://schemas.microsoft.com/office/drawing/2014/main" id="{09CC0C5B-A663-4F11-A2F4-9589F288F8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23" name="Line 229">
                <a:extLst>
                  <a:ext uri="{FF2B5EF4-FFF2-40B4-BE49-F238E27FC236}">
                    <a16:creationId xmlns:a16="http://schemas.microsoft.com/office/drawing/2014/main" id="{C47AA616-C4E5-46D5-9A9D-62C918217E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24" name="Line 230">
                <a:extLst>
                  <a:ext uri="{FF2B5EF4-FFF2-40B4-BE49-F238E27FC236}">
                    <a16:creationId xmlns:a16="http://schemas.microsoft.com/office/drawing/2014/main" id="{946B9B9E-8747-41B1-B1F7-C810D9E444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25" name="Line 231">
                <a:extLst>
                  <a:ext uri="{FF2B5EF4-FFF2-40B4-BE49-F238E27FC236}">
                    <a16:creationId xmlns:a16="http://schemas.microsoft.com/office/drawing/2014/main" id="{CC2B1104-F9EE-4E9A-BDB7-8074DBA458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26" name="Line 232">
                <a:extLst>
                  <a:ext uri="{FF2B5EF4-FFF2-40B4-BE49-F238E27FC236}">
                    <a16:creationId xmlns:a16="http://schemas.microsoft.com/office/drawing/2014/main" id="{7EEDF2EA-DCA7-45C8-93AD-7FA4123397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27" name="Line 233">
                <a:extLst>
                  <a:ext uri="{FF2B5EF4-FFF2-40B4-BE49-F238E27FC236}">
                    <a16:creationId xmlns:a16="http://schemas.microsoft.com/office/drawing/2014/main" id="{38266918-EC32-48D7-A0DD-6D6DCB4EB9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28" name="Line 234">
                <a:extLst>
                  <a:ext uri="{FF2B5EF4-FFF2-40B4-BE49-F238E27FC236}">
                    <a16:creationId xmlns:a16="http://schemas.microsoft.com/office/drawing/2014/main" id="{169A7E4D-2CCF-41FE-93B6-AC7AC12E76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29" name="Line 235">
                <a:extLst>
                  <a:ext uri="{FF2B5EF4-FFF2-40B4-BE49-F238E27FC236}">
                    <a16:creationId xmlns:a16="http://schemas.microsoft.com/office/drawing/2014/main" id="{98FC1AD6-993E-4AC7-A079-F5938C9E3A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30" name="Line 236">
                <a:extLst>
                  <a:ext uri="{FF2B5EF4-FFF2-40B4-BE49-F238E27FC236}">
                    <a16:creationId xmlns:a16="http://schemas.microsoft.com/office/drawing/2014/main" id="{08765AD4-165C-4FB9-B57E-1B2E6D9509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612" name="Text Box 237">
              <a:extLst>
                <a:ext uri="{FF2B5EF4-FFF2-40B4-BE49-F238E27FC236}">
                  <a16:creationId xmlns:a16="http://schemas.microsoft.com/office/drawing/2014/main" id="{A3589382-874F-4B13-8625-A4C5F7E271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8" y="2948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5</a:t>
              </a:r>
            </a:p>
          </p:txBody>
        </p:sp>
        <p:sp>
          <p:nvSpPr>
            <p:cNvPr id="23613" name="Text Box 238">
              <a:extLst>
                <a:ext uri="{FF2B5EF4-FFF2-40B4-BE49-F238E27FC236}">
                  <a16:creationId xmlns:a16="http://schemas.microsoft.com/office/drawing/2014/main" id="{722B0374-2262-4897-B61E-7C856487E4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948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</p:grpSp>
      <p:grpSp>
        <p:nvGrpSpPr>
          <p:cNvPr id="917743" name="Group 239">
            <a:extLst>
              <a:ext uri="{FF2B5EF4-FFF2-40B4-BE49-F238E27FC236}">
                <a16:creationId xmlns:a16="http://schemas.microsoft.com/office/drawing/2014/main" id="{C4F85D57-E4D5-4F1A-98CD-783E872F7B04}"/>
              </a:ext>
            </a:extLst>
          </p:cNvPr>
          <p:cNvGrpSpPr>
            <a:grpSpLocks/>
          </p:cNvGrpSpPr>
          <p:nvPr/>
        </p:nvGrpSpPr>
        <p:grpSpPr bwMode="auto">
          <a:xfrm>
            <a:off x="5862638" y="4495800"/>
            <a:ext cx="3154362" cy="749300"/>
            <a:chOff x="3101" y="3312"/>
            <a:chExt cx="1987" cy="472"/>
          </a:xfrm>
        </p:grpSpPr>
        <p:grpSp>
          <p:nvGrpSpPr>
            <p:cNvPr id="23591" name="Group 240">
              <a:extLst>
                <a:ext uri="{FF2B5EF4-FFF2-40B4-BE49-F238E27FC236}">
                  <a16:creationId xmlns:a16="http://schemas.microsoft.com/office/drawing/2014/main" id="{F7B24B63-C838-4370-B97E-FB9314EFFF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1" y="3312"/>
              <a:ext cx="1987" cy="267"/>
              <a:chOff x="221" y="912"/>
              <a:chExt cx="1987" cy="267"/>
            </a:xfrm>
          </p:grpSpPr>
          <p:sp>
            <p:nvSpPr>
              <p:cNvPr id="23594" name="Rectangle 241">
                <a:extLst>
                  <a:ext uri="{FF2B5EF4-FFF2-40B4-BE49-F238E27FC236}">
                    <a16:creationId xmlns:a16="http://schemas.microsoft.com/office/drawing/2014/main" id="{1E1E0BED-9E9C-4935-A11F-F31BAB1483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595" name="Rectangle 242">
                <a:extLst>
                  <a:ext uri="{FF2B5EF4-FFF2-40B4-BE49-F238E27FC236}">
                    <a16:creationId xmlns:a16="http://schemas.microsoft.com/office/drawing/2014/main" id="{D3FC00FC-EF08-4D48-943E-D7ECC52051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596" name="Rectangle 243">
                <a:extLst>
                  <a:ext uri="{FF2B5EF4-FFF2-40B4-BE49-F238E27FC236}">
                    <a16:creationId xmlns:a16="http://schemas.microsoft.com/office/drawing/2014/main" id="{D93E0632-8A86-487C-8B28-E1C7CAB20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597" name="Rectangle 244">
                <a:extLst>
                  <a:ext uri="{FF2B5EF4-FFF2-40B4-BE49-F238E27FC236}">
                    <a16:creationId xmlns:a16="http://schemas.microsoft.com/office/drawing/2014/main" id="{CB90B62B-511D-4C59-A0BD-B173427E2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598" name="Rectangle 245">
                <a:extLst>
                  <a:ext uri="{FF2B5EF4-FFF2-40B4-BE49-F238E27FC236}">
                    <a16:creationId xmlns:a16="http://schemas.microsoft.com/office/drawing/2014/main" id="{140814A6-9FDD-47E7-8078-5956D0BC7B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599" name="Rectangle 246">
                <a:extLst>
                  <a:ext uri="{FF2B5EF4-FFF2-40B4-BE49-F238E27FC236}">
                    <a16:creationId xmlns:a16="http://schemas.microsoft.com/office/drawing/2014/main" id="{D998F373-2ACF-4427-98E6-AC0FADE93E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600" name="Rectangle 247">
                <a:extLst>
                  <a:ext uri="{FF2B5EF4-FFF2-40B4-BE49-F238E27FC236}">
                    <a16:creationId xmlns:a16="http://schemas.microsoft.com/office/drawing/2014/main" id="{35D35C2C-7613-4231-9954-0FB3EEACBC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601" name="Line 248">
                <a:extLst>
                  <a:ext uri="{FF2B5EF4-FFF2-40B4-BE49-F238E27FC236}">
                    <a16:creationId xmlns:a16="http://schemas.microsoft.com/office/drawing/2014/main" id="{7C6703C4-D015-41C1-8321-2C642AFA19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02" name="Line 249">
                <a:extLst>
                  <a:ext uri="{FF2B5EF4-FFF2-40B4-BE49-F238E27FC236}">
                    <a16:creationId xmlns:a16="http://schemas.microsoft.com/office/drawing/2014/main" id="{6A61B900-C05B-4C04-8B70-1786717868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03" name="Line 250">
                <a:extLst>
                  <a:ext uri="{FF2B5EF4-FFF2-40B4-BE49-F238E27FC236}">
                    <a16:creationId xmlns:a16="http://schemas.microsoft.com/office/drawing/2014/main" id="{1504A3B4-7DC2-4912-9C1B-6E71C90A48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04" name="Line 251">
                <a:extLst>
                  <a:ext uri="{FF2B5EF4-FFF2-40B4-BE49-F238E27FC236}">
                    <a16:creationId xmlns:a16="http://schemas.microsoft.com/office/drawing/2014/main" id="{11B713AA-0448-4F6E-A24B-A407CF8C8F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05" name="Line 252">
                <a:extLst>
                  <a:ext uri="{FF2B5EF4-FFF2-40B4-BE49-F238E27FC236}">
                    <a16:creationId xmlns:a16="http://schemas.microsoft.com/office/drawing/2014/main" id="{3DB7152F-3A3A-4E15-82AB-7842286E6A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06" name="Line 253">
                <a:extLst>
                  <a:ext uri="{FF2B5EF4-FFF2-40B4-BE49-F238E27FC236}">
                    <a16:creationId xmlns:a16="http://schemas.microsoft.com/office/drawing/2014/main" id="{DF80A24F-7DF9-4BB6-B7FF-B4E99E1D8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07" name="Line 254">
                <a:extLst>
                  <a:ext uri="{FF2B5EF4-FFF2-40B4-BE49-F238E27FC236}">
                    <a16:creationId xmlns:a16="http://schemas.microsoft.com/office/drawing/2014/main" id="{4304138D-11AF-446F-B6B0-87AD7BBFDC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08" name="Line 255">
                <a:extLst>
                  <a:ext uri="{FF2B5EF4-FFF2-40B4-BE49-F238E27FC236}">
                    <a16:creationId xmlns:a16="http://schemas.microsoft.com/office/drawing/2014/main" id="{34D40B5D-9977-43FA-95C3-FF3E764376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09" name="Line 256">
                <a:extLst>
                  <a:ext uri="{FF2B5EF4-FFF2-40B4-BE49-F238E27FC236}">
                    <a16:creationId xmlns:a16="http://schemas.microsoft.com/office/drawing/2014/main" id="{4F9D24E5-4B9E-4CE8-B4DE-93373026FF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610" name="Line 257">
                <a:extLst>
                  <a:ext uri="{FF2B5EF4-FFF2-40B4-BE49-F238E27FC236}">
                    <a16:creationId xmlns:a16="http://schemas.microsoft.com/office/drawing/2014/main" id="{D922EB62-F257-4EA3-BDB0-F92813971F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592" name="Text Box 258">
              <a:extLst>
                <a:ext uri="{FF2B5EF4-FFF2-40B4-BE49-F238E27FC236}">
                  <a16:creationId xmlns:a16="http://schemas.microsoft.com/office/drawing/2014/main" id="{F5624561-3298-4C0D-8F77-ABEC019675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3572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6</a:t>
              </a:r>
            </a:p>
          </p:txBody>
        </p:sp>
        <p:sp>
          <p:nvSpPr>
            <p:cNvPr id="23593" name="Text Box 259">
              <a:extLst>
                <a:ext uri="{FF2B5EF4-FFF2-40B4-BE49-F238E27FC236}">
                  <a16:creationId xmlns:a16="http://schemas.microsoft.com/office/drawing/2014/main" id="{C11EA2C7-E4F8-4094-B9B4-D9DB0B7F6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3572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</p:grpSp>
      <p:grpSp>
        <p:nvGrpSpPr>
          <p:cNvPr id="917764" name="Group 260">
            <a:extLst>
              <a:ext uri="{FF2B5EF4-FFF2-40B4-BE49-F238E27FC236}">
                <a16:creationId xmlns:a16="http://schemas.microsoft.com/office/drawing/2014/main" id="{8A8A13A9-268E-4024-A6C6-AF38A4B9207F}"/>
              </a:ext>
            </a:extLst>
          </p:cNvPr>
          <p:cNvGrpSpPr>
            <a:grpSpLocks/>
          </p:cNvGrpSpPr>
          <p:nvPr/>
        </p:nvGrpSpPr>
        <p:grpSpPr bwMode="auto">
          <a:xfrm>
            <a:off x="5862638" y="5302250"/>
            <a:ext cx="3230562" cy="1022350"/>
            <a:chOff x="3101" y="3340"/>
            <a:chExt cx="2035" cy="644"/>
          </a:xfrm>
        </p:grpSpPr>
        <p:grpSp>
          <p:nvGrpSpPr>
            <p:cNvPr id="23571" name="Group 261">
              <a:extLst>
                <a:ext uri="{FF2B5EF4-FFF2-40B4-BE49-F238E27FC236}">
                  <a16:creationId xmlns:a16="http://schemas.microsoft.com/office/drawing/2014/main" id="{D73D771E-ACA1-4CAA-9C67-9873C11518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1" y="3340"/>
              <a:ext cx="1987" cy="267"/>
              <a:chOff x="221" y="912"/>
              <a:chExt cx="1987" cy="267"/>
            </a:xfrm>
          </p:grpSpPr>
          <p:sp>
            <p:nvSpPr>
              <p:cNvPr id="23574" name="Rectangle 262">
                <a:extLst>
                  <a:ext uri="{FF2B5EF4-FFF2-40B4-BE49-F238E27FC236}">
                    <a16:creationId xmlns:a16="http://schemas.microsoft.com/office/drawing/2014/main" id="{2D5DC33E-F4F2-45CE-A52E-B68C9C84F6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3575" name="Rectangle 263">
                <a:extLst>
                  <a:ext uri="{FF2B5EF4-FFF2-40B4-BE49-F238E27FC236}">
                    <a16:creationId xmlns:a16="http://schemas.microsoft.com/office/drawing/2014/main" id="{010140B4-50BA-4D94-9CF9-28706E3E31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3576" name="Rectangle 264">
                <a:extLst>
                  <a:ext uri="{FF2B5EF4-FFF2-40B4-BE49-F238E27FC236}">
                    <a16:creationId xmlns:a16="http://schemas.microsoft.com/office/drawing/2014/main" id="{84D697A8-6AD7-46E3-BECC-E4216B2247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3577" name="Rectangle 265">
                <a:extLst>
                  <a:ext uri="{FF2B5EF4-FFF2-40B4-BE49-F238E27FC236}">
                    <a16:creationId xmlns:a16="http://schemas.microsoft.com/office/drawing/2014/main" id="{BCA20627-9933-4FED-B42A-021DB891A0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3578" name="Rectangle 266">
                <a:extLst>
                  <a:ext uri="{FF2B5EF4-FFF2-40B4-BE49-F238E27FC236}">
                    <a16:creationId xmlns:a16="http://schemas.microsoft.com/office/drawing/2014/main" id="{55501D52-5445-411D-8002-3D67BEDCE2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3579" name="Rectangle 267">
                <a:extLst>
                  <a:ext uri="{FF2B5EF4-FFF2-40B4-BE49-F238E27FC236}">
                    <a16:creationId xmlns:a16="http://schemas.microsoft.com/office/drawing/2014/main" id="{DA8BE4AC-4454-4EF5-8369-8D4FFEF638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3580" name="Rectangle 268">
                <a:extLst>
                  <a:ext uri="{FF2B5EF4-FFF2-40B4-BE49-F238E27FC236}">
                    <a16:creationId xmlns:a16="http://schemas.microsoft.com/office/drawing/2014/main" id="{C60006CD-A8F0-4330-AD17-9877FED2C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3581" name="Line 269">
                <a:extLst>
                  <a:ext uri="{FF2B5EF4-FFF2-40B4-BE49-F238E27FC236}">
                    <a16:creationId xmlns:a16="http://schemas.microsoft.com/office/drawing/2014/main" id="{BD8FCB08-A68A-4131-AA1F-A1C9B91079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582" name="Line 270">
                <a:extLst>
                  <a:ext uri="{FF2B5EF4-FFF2-40B4-BE49-F238E27FC236}">
                    <a16:creationId xmlns:a16="http://schemas.microsoft.com/office/drawing/2014/main" id="{49CCC2BC-3765-451E-BEB6-4195A1875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583" name="Line 271">
                <a:extLst>
                  <a:ext uri="{FF2B5EF4-FFF2-40B4-BE49-F238E27FC236}">
                    <a16:creationId xmlns:a16="http://schemas.microsoft.com/office/drawing/2014/main" id="{9115F68A-60BC-4D25-8D2F-C5F63176EB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584" name="Line 272">
                <a:extLst>
                  <a:ext uri="{FF2B5EF4-FFF2-40B4-BE49-F238E27FC236}">
                    <a16:creationId xmlns:a16="http://schemas.microsoft.com/office/drawing/2014/main" id="{150F6822-9A0A-414E-8412-06E658E7CD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585" name="Line 273">
                <a:extLst>
                  <a:ext uri="{FF2B5EF4-FFF2-40B4-BE49-F238E27FC236}">
                    <a16:creationId xmlns:a16="http://schemas.microsoft.com/office/drawing/2014/main" id="{EDEAC361-47D5-4204-975B-15A9EBD1F2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586" name="Line 274">
                <a:extLst>
                  <a:ext uri="{FF2B5EF4-FFF2-40B4-BE49-F238E27FC236}">
                    <a16:creationId xmlns:a16="http://schemas.microsoft.com/office/drawing/2014/main" id="{4576992A-F14C-47BD-B12A-7B6A049966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587" name="Line 275">
                <a:extLst>
                  <a:ext uri="{FF2B5EF4-FFF2-40B4-BE49-F238E27FC236}">
                    <a16:creationId xmlns:a16="http://schemas.microsoft.com/office/drawing/2014/main" id="{62A37A5B-1FB2-400C-9016-82EEF55CD3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588" name="Line 276">
                <a:extLst>
                  <a:ext uri="{FF2B5EF4-FFF2-40B4-BE49-F238E27FC236}">
                    <a16:creationId xmlns:a16="http://schemas.microsoft.com/office/drawing/2014/main" id="{B4DE0118-6469-49E0-A20C-EA1C9EC575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589" name="Line 277">
                <a:extLst>
                  <a:ext uri="{FF2B5EF4-FFF2-40B4-BE49-F238E27FC236}">
                    <a16:creationId xmlns:a16="http://schemas.microsoft.com/office/drawing/2014/main" id="{200B824F-2311-4723-A301-A6F246ADA7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3590" name="Line 278">
                <a:extLst>
                  <a:ext uri="{FF2B5EF4-FFF2-40B4-BE49-F238E27FC236}">
                    <a16:creationId xmlns:a16="http://schemas.microsoft.com/office/drawing/2014/main" id="{8CFFBBC1-1F1F-4D7B-B8AB-2A07FCACEB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3572" name="Text Box 279">
              <a:extLst>
                <a:ext uri="{FF2B5EF4-FFF2-40B4-BE49-F238E27FC236}">
                  <a16:creationId xmlns:a16="http://schemas.microsoft.com/office/drawing/2014/main" id="{9B7E1C91-8083-412C-89F1-357E3D1ED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4" y="3600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7</a:t>
              </a:r>
            </a:p>
          </p:txBody>
        </p:sp>
        <p:sp>
          <p:nvSpPr>
            <p:cNvPr id="23573" name="Text Box 280">
              <a:extLst>
                <a:ext uri="{FF2B5EF4-FFF2-40B4-BE49-F238E27FC236}">
                  <a16:creationId xmlns:a16="http://schemas.microsoft.com/office/drawing/2014/main" id="{877F3EAD-4E24-45A9-A5F0-5D6ABD0869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3772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>
            <a:extLst>
              <a:ext uri="{FF2B5EF4-FFF2-40B4-BE49-F238E27FC236}">
                <a16:creationId xmlns:a16="http://schemas.microsoft.com/office/drawing/2014/main" id="{79C061C1-3588-4C52-952D-8D3153272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Bubble Sort</a:t>
            </a:r>
          </a:p>
        </p:txBody>
      </p:sp>
      <p:sp>
        <p:nvSpPr>
          <p:cNvPr id="24582" name="Rectangle 3">
            <a:extLst>
              <a:ext uri="{FF2B5EF4-FFF2-40B4-BE49-F238E27FC236}">
                <a16:creationId xmlns:a16="http://schemas.microsoft.com/office/drawing/2014/main" id="{FFF1A89F-554A-4836-ADFF-4FBA29E8BA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DD0111"/>
              </a:solidFill>
              <a:latin typeface="Monotype Corsiva" panose="03010101010201010101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DD0111"/>
              </a:solidFill>
              <a:latin typeface="Monotype Corsiva" panose="03010101010201010101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DD0111"/>
                </a:solidFill>
                <a:latin typeface="Monotype Corsiva" panose="03010101010201010101" pitchFamily="66" charset="0"/>
              </a:rPr>
              <a:t>Alg.:</a:t>
            </a:r>
            <a:r>
              <a:rPr lang="en-US" altLang="en-US" sz="2400" dirty="0"/>
              <a:t> BUBBLESORT(A)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b="1" dirty="0"/>
              <a:t>for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 1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ym typeface="Symbol" panose="05050102010706020507" pitchFamily="18" charset="2"/>
              </a:rPr>
              <a:t>to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length[A]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	</a:t>
            </a:r>
            <a:r>
              <a:rPr lang="en-US" altLang="en-US" sz="2400" b="1" dirty="0">
                <a:sym typeface="Symbol" panose="05050102010706020507" pitchFamily="18" charset="2"/>
              </a:rPr>
              <a:t>do for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j  length[A]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b="1" dirty="0" err="1">
                <a:sym typeface="Symbol" panose="05050102010706020507" pitchFamily="18" charset="2"/>
              </a:rPr>
              <a:t>downto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sym typeface="Symbol" panose="05050102010706020507" pitchFamily="18" charset="2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 + 1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	          </a:t>
            </a:r>
            <a:r>
              <a:rPr lang="en-US" altLang="en-US" sz="2400" b="1" dirty="0">
                <a:sym typeface="Symbol" panose="05050102010706020507" pitchFamily="18" charset="2"/>
              </a:rPr>
              <a:t>do if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A[j] &lt; A[j -1]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		        </a:t>
            </a:r>
            <a:r>
              <a:rPr lang="en-US" altLang="en-US" sz="2400" b="1" dirty="0">
                <a:sym typeface="Symbol" panose="05050102010706020507" pitchFamily="18" charset="2"/>
              </a:rPr>
              <a:t>then</a:t>
            </a:r>
            <a:r>
              <a:rPr lang="en-US" altLang="en-US" sz="2400" dirty="0">
                <a:sym typeface="Symbol" panose="05050102010706020507" pitchFamily="18" charset="2"/>
              </a:rPr>
              <a:t> exchange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A[j]  A[j-1]</a:t>
            </a:r>
            <a:r>
              <a:rPr lang="en-US" altLang="en-US" sz="2400" dirty="0">
                <a:sym typeface="Symbol" panose="05050102010706020507" pitchFamily="18" charset="2"/>
              </a:rPr>
              <a:t>	</a:t>
            </a: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067B3F5-213A-4924-80E1-437BB0BAE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F944530-6D0A-4592-BA52-DDB1112869BC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8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24583" name="Group 4">
            <a:extLst>
              <a:ext uri="{FF2B5EF4-FFF2-40B4-BE49-F238E27FC236}">
                <a16:creationId xmlns:a16="http://schemas.microsoft.com/office/drawing/2014/main" id="{351613C8-F367-4A4C-8F62-CC15B2A9DFED}"/>
              </a:ext>
            </a:extLst>
          </p:cNvPr>
          <p:cNvGrpSpPr>
            <a:grpSpLocks/>
          </p:cNvGrpSpPr>
          <p:nvPr/>
        </p:nvGrpSpPr>
        <p:grpSpPr bwMode="auto">
          <a:xfrm>
            <a:off x="2736850" y="1924844"/>
            <a:ext cx="3200400" cy="717550"/>
            <a:chOff x="192" y="768"/>
            <a:chExt cx="2016" cy="452"/>
          </a:xfrm>
        </p:grpSpPr>
        <p:grpSp>
          <p:nvGrpSpPr>
            <p:cNvPr id="24586" name="Group 5">
              <a:extLst>
                <a:ext uri="{FF2B5EF4-FFF2-40B4-BE49-F238E27FC236}">
                  <a16:creationId xmlns:a16="http://schemas.microsoft.com/office/drawing/2014/main" id="{195AA9B5-D9CF-4F6E-A04A-42779D093A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" y="768"/>
              <a:ext cx="1987" cy="267"/>
              <a:chOff x="221" y="912"/>
              <a:chExt cx="1987" cy="267"/>
            </a:xfrm>
          </p:grpSpPr>
          <p:sp>
            <p:nvSpPr>
              <p:cNvPr id="24590" name="Rectangle 6">
                <a:extLst>
                  <a:ext uri="{FF2B5EF4-FFF2-40B4-BE49-F238E27FC236}">
                    <a16:creationId xmlns:a16="http://schemas.microsoft.com/office/drawing/2014/main" id="{FD9B6EC9-2CFA-4D9A-9B47-F1CF654E00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24591" name="Rectangle 7">
                <a:extLst>
                  <a:ext uri="{FF2B5EF4-FFF2-40B4-BE49-F238E27FC236}">
                    <a16:creationId xmlns:a16="http://schemas.microsoft.com/office/drawing/2014/main" id="{9A36040A-48DB-400A-B97B-991CBAFF8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24592" name="Rectangle 8">
                <a:extLst>
                  <a:ext uri="{FF2B5EF4-FFF2-40B4-BE49-F238E27FC236}">
                    <a16:creationId xmlns:a16="http://schemas.microsoft.com/office/drawing/2014/main" id="{29F17074-DDF0-43C9-9A82-3A64199C1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24593" name="Rectangle 9">
                <a:extLst>
                  <a:ext uri="{FF2B5EF4-FFF2-40B4-BE49-F238E27FC236}">
                    <a16:creationId xmlns:a16="http://schemas.microsoft.com/office/drawing/2014/main" id="{ECC63C2F-E924-46FE-B258-2C7EFF927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9</a:t>
                </a:r>
              </a:p>
            </p:txBody>
          </p:sp>
          <p:sp>
            <p:nvSpPr>
              <p:cNvPr id="24594" name="Rectangle 10">
                <a:extLst>
                  <a:ext uri="{FF2B5EF4-FFF2-40B4-BE49-F238E27FC236}">
                    <a16:creationId xmlns:a16="http://schemas.microsoft.com/office/drawing/2014/main" id="{5EAB9166-C691-4A07-8947-BD9C270B6C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24595" name="Rectangle 11">
                <a:extLst>
                  <a:ext uri="{FF2B5EF4-FFF2-40B4-BE49-F238E27FC236}">
                    <a16:creationId xmlns:a16="http://schemas.microsoft.com/office/drawing/2014/main" id="{8E1766E9-53ED-4006-B114-3E5B4F77E3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24596" name="Rectangle 12">
                <a:extLst>
                  <a:ext uri="{FF2B5EF4-FFF2-40B4-BE49-F238E27FC236}">
                    <a16:creationId xmlns:a16="http://schemas.microsoft.com/office/drawing/2014/main" id="{1579C2D1-491E-4C01-953F-598F2D6340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l"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24597" name="Line 13">
                <a:extLst>
                  <a:ext uri="{FF2B5EF4-FFF2-40B4-BE49-F238E27FC236}">
                    <a16:creationId xmlns:a16="http://schemas.microsoft.com/office/drawing/2014/main" id="{63425FA5-40E7-4DD7-BFAB-0C8959CEF6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4598" name="Line 14">
                <a:extLst>
                  <a:ext uri="{FF2B5EF4-FFF2-40B4-BE49-F238E27FC236}">
                    <a16:creationId xmlns:a16="http://schemas.microsoft.com/office/drawing/2014/main" id="{CD1A0499-32D0-4390-BBD8-BCA9BD87DA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4599" name="Line 15">
                <a:extLst>
                  <a:ext uri="{FF2B5EF4-FFF2-40B4-BE49-F238E27FC236}">
                    <a16:creationId xmlns:a16="http://schemas.microsoft.com/office/drawing/2014/main" id="{D22C5610-DB5F-40EA-A517-04F15581F6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4600" name="Line 16">
                <a:extLst>
                  <a:ext uri="{FF2B5EF4-FFF2-40B4-BE49-F238E27FC236}">
                    <a16:creationId xmlns:a16="http://schemas.microsoft.com/office/drawing/2014/main" id="{1A6251A0-1BEB-4154-A7C4-299FAE9E69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4601" name="Line 17">
                <a:extLst>
                  <a:ext uri="{FF2B5EF4-FFF2-40B4-BE49-F238E27FC236}">
                    <a16:creationId xmlns:a16="http://schemas.microsoft.com/office/drawing/2014/main" id="{57AED26A-E201-4292-BAC0-603EE0330A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4602" name="Line 18">
                <a:extLst>
                  <a:ext uri="{FF2B5EF4-FFF2-40B4-BE49-F238E27FC236}">
                    <a16:creationId xmlns:a16="http://schemas.microsoft.com/office/drawing/2014/main" id="{AA48F7DA-FA06-4EEB-B622-6EF22AD8E3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4603" name="Line 19">
                <a:extLst>
                  <a:ext uri="{FF2B5EF4-FFF2-40B4-BE49-F238E27FC236}">
                    <a16:creationId xmlns:a16="http://schemas.microsoft.com/office/drawing/2014/main" id="{0B336732-F839-415C-BCCE-B8E74664B3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4604" name="Line 20">
                <a:extLst>
                  <a:ext uri="{FF2B5EF4-FFF2-40B4-BE49-F238E27FC236}">
                    <a16:creationId xmlns:a16="http://schemas.microsoft.com/office/drawing/2014/main" id="{F56EC65F-3172-4A95-9E97-F0963DDBB4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4605" name="Line 21">
                <a:extLst>
                  <a:ext uri="{FF2B5EF4-FFF2-40B4-BE49-F238E27FC236}">
                    <a16:creationId xmlns:a16="http://schemas.microsoft.com/office/drawing/2014/main" id="{CBF0BDD1-33EF-40AE-83F2-1B0B1FBB74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  <p:sp>
            <p:nvSpPr>
              <p:cNvPr id="24606" name="Line 22">
                <a:extLst>
                  <a:ext uri="{FF2B5EF4-FFF2-40B4-BE49-F238E27FC236}">
                    <a16:creationId xmlns:a16="http://schemas.microsoft.com/office/drawing/2014/main" id="{444F11CE-7DEA-4F87-BBFE-3731D66BF9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b" anchorCtr="1"/>
              <a:lstStyle/>
              <a:p>
                <a:endParaRPr lang="en-US"/>
              </a:p>
            </p:txBody>
          </p:sp>
        </p:grpSp>
        <p:sp>
          <p:nvSpPr>
            <p:cNvPr id="24587" name="Text Box 23">
              <a:extLst>
                <a:ext uri="{FF2B5EF4-FFF2-40B4-BE49-F238E27FC236}">
                  <a16:creationId xmlns:a16="http://schemas.microsoft.com/office/drawing/2014/main" id="{D1C565BB-AFF3-44FF-B5BA-38C36275C0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008"/>
              <a:ext cx="3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i = 1</a:t>
              </a:r>
            </a:p>
          </p:txBody>
        </p:sp>
        <p:sp>
          <p:nvSpPr>
            <p:cNvPr id="24588" name="Text Box 24">
              <a:extLst>
                <a:ext uri="{FF2B5EF4-FFF2-40B4-BE49-F238E27FC236}">
                  <a16:creationId xmlns:a16="http://schemas.microsoft.com/office/drawing/2014/main" id="{D247995D-D0D4-478D-845B-3D42D65E62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008"/>
              <a:ext cx="1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24589" name="Line 25">
              <a:extLst>
                <a:ext uri="{FF2B5EF4-FFF2-40B4-BE49-F238E27FC236}">
                  <a16:creationId xmlns:a16="http://schemas.microsoft.com/office/drawing/2014/main" id="{9C10938E-9D25-44A5-903B-E04D15A115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4" y="1104"/>
              <a:ext cx="13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4" name="Text Box 26">
            <a:extLst>
              <a:ext uri="{FF2B5EF4-FFF2-40B4-BE49-F238E27FC236}">
                <a16:creationId xmlns:a16="http://schemas.microsoft.com/office/drawing/2014/main" id="{46A1BED1-40A4-4094-93A8-3F61CEE4A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850" y="3459163"/>
            <a:ext cx="234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24585" name="Line 27">
            <a:extLst>
              <a:ext uri="{FF2B5EF4-FFF2-40B4-BE49-F238E27FC236}">
                <a16:creationId xmlns:a16="http://schemas.microsoft.com/office/drawing/2014/main" id="{B34962CB-A1CA-4413-A58F-DE4E576320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7213" y="3651250"/>
            <a:ext cx="252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4">
            <a:extLst>
              <a:ext uri="{FF2B5EF4-FFF2-40B4-BE49-F238E27FC236}">
                <a16:creationId xmlns:a16="http://schemas.microsoft.com/office/drawing/2014/main" id="{99A0E1D8-BBC8-439D-8229-893BD6ACA0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Bubble-Sort Running Time</a:t>
            </a:r>
          </a:p>
        </p:txBody>
      </p:sp>
      <p:sp>
        <p:nvSpPr>
          <p:cNvPr id="25608" name="Rectangle 5">
            <a:extLst>
              <a:ext uri="{FF2B5EF4-FFF2-40B4-BE49-F238E27FC236}">
                <a16:creationId xmlns:a16="http://schemas.microsoft.com/office/drawing/2014/main" id="{00DD9E07-EA5D-4855-9C01-E223171D838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390143" y="5794130"/>
            <a:ext cx="3841749" cy="735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Thus, T(n) = 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(n</a:t>
            </a:r>
            <a:r>
              <a:rPr lang="en-US" alt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	</a:t>
            </a:r>
          </a:p>
        </p:txBody>
      </p:sp>
      <p:graphicFrame>
        <p:nvGraphicFramePr>
          <p:cNvPr id="25609" name="Object 6">
            <a:extLst>
              <a:ext uri="{FF2B5EF4-FFF2-40B4-BE49-F238E27FC236}">
                <a16:creationId xmlns:a16="http://schemas.microsoft.com/office/drawing/2014/main" id="{353A50A9-8ED7-4910-933F-C600B11764D2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2837205"/>
              </p:ext>
            </p:extLst>
          </p:nvPr>
        </p:nvGraphicFramePr>
        <p:xfrm>
          <a:off x="1173029" y="4876007"/>
          <a:ext cx="6048375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238500" imgH="444500" progId="Equation.DSMT4">
                  <p:embed/>
                </p:oleObj>
              </mc:Choice>
              <mc:Fallback>
                <p:oleObj name="Equation" r:id="rId3" imgW="3238500" imgH="444500" progId="Equation.DSMT4">
                  <p:embed/>
                  <p:pic>
                    <p:nvPicPr>
                      <p:cNvPr id="25609" name="Object 6">
                        <a:extLst>
                          <a:ext uri="{FF2B5EF4-FFF2-40B4-BE49-F238E27FC236}">
                            <a16:creationId xmlns:a16="http://schemas.microsoft.com/office/drawing/2014/main" id="{353A50A9-8ED7-4910-933F-C600B11764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029" y="4876007"/>
                        <a:ext cx="6048375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Slide Number Placeholder 6">
            <a:extLst>
              <a:ext uri="{FF2B5EF4-FFF2-40B4-BE49-F238E27FC236}">
                <a16:creationId xmlns:a16="http://schemas.microsoft.com/office/drawing/2014/main" id="{0A61B9BE-F77C-4527-8575-D2D93333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AF2187B-AAFD-45F0-94F3-C3E0E2EAB8C2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9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21602" name="AutoShape 2">
            <a:extLst>
              <a:ext uri="{FF2B5EF4-FFF2-40B4-BE49-F238E27FC236}">
                <a16:creationId xmlns:a16="http://schemas.microsoft.com/office/drawing/2014/main" id="{8110AC8C-0F08-4C61-86EF-9F4C50472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0338" y="2825750"/>
            <a:ext cx="4289425" cy="474663"/>
          </a:xfrm>
          <a:prstGeom prst="roundRect">
            <a:avLst>
              <a:gd name="adj" fmla="val 16667"/>
            </a:avLst>
          </a:prstGeom>
          <a:solidFill>
            <a:srgbClr val="CC0000">
              <a:alpha val="27843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603" name="AutoShape 3">
            <a:extLst>
              <a:ext uri="{FF2B5EF4-FFF2-40B4-BE49-F238E27FC236}">
                <a16:creationId xmlns:a16="http://schemas.microsoft.com/office/drawing/2014/main" id="{D5BF6A19-0A74-4A2B-BC94-1085AC461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7863" y="2373313"/>
            <a:ext cx="2822575" cy="4968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0" name="Rectangle 7">
            <a:extLst>
              <a:ext uri="{FF2B5EF4-FFF2-40B4-BE49-F238E27FC236}">
                <a16:creationId xmlns:a16="http://schemas.microsoft.com/office/drawing/2014/main" id="{9AFF2748-1806-45E7-A1D4-76C3C3AA3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1000125"/>
            <a:ext cx="76962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DD0111"/>
                </a:solidFill>
                <a:latin typeface="Monotype Corsiva" panose="03010101010201010101" pitchFamily="66" charset="0"/>
              </a:rPr>
              <a:t>Alg.:</a:t>
            </a:r>
            <a:r>
              <a:rPr lang="en-US" altLang="en-US" sz="2400">
                <a:latin typeface="Arial" panose="020B0604020202020204" pitchFamily="34" charset="0"/>
              </a:rPr>
              <a:t> BUBBLESORT(A)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</a:t>
            </a:r>
            <a:r>
              <a:rPr lang="en-US" altLang="en-US" sz="2400" b="1">
                <a:latin typeface="Arial" panose="020B0604020202020204" pitchFamily="34" charset="0"/>
              </a:rPr>
              <a:t>for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Comic Sans MS" panose="030F0702030302020204" pitchFamily="66" charset="0"/>
              </a:rPr>
              <a:t>i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 1</a:t>
            </a: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to</a:t>
            </a: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length[A]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		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do for</a:t>
            </a: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j  length[A]</a:t>
            </a: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downto</a:t>
            </a: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i + 1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		         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do if</a:t>
            </a: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A[j] &lt; A[j -1]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			       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then</a:t>
            </a: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 exchange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A[j]  A[j-1]</a:t>
            </a:r>
          </a:p>
        </p:txBody>
      </p:sp>
      <p:sp>
        <p:nvSpPr>
          <p:cNvPr id="25611" name="Rectangle 8">
            <a:extLst>
              <a:ext uri="{FF2B5EF4-FFF2-40B4-BE49-F238E27FC236}">
                <a16:creationId xmlns:a16="http://schemas.microsoft.com/office/drawing/2014/main" id="{E15CF4BF-936E-49AE-9D42-2B457DA16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3" y="3536950"/>
            <a:ext cx="12652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mic Sans MS" panose="030F0702030302020204" pitchFamily="66" charset="0"/>
              </a:rPr>
              <a:t>T(n) = </a:t>
            </a:r>
          </a:p>
        </p:txBody>
      </p:sp>
      <p:sp>
        <p:nvSpPr>
          <p:cNvPr id="25612" name="Rectangle 9">
            <a:extLst>
              <a:ext uri="{FF2B5EF4-FFF2-40B4-BE49-F238E27FC236}">
                <a16:creationId xmlns:a16="http://schemas.microsoft.com/office/drawing/2014/main" id="{4EDD3BBA-DD5F-4181-B97E-05482B01F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3536950"/>
            <a:ext cx="1530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800" baseline="-25000">
                <a:latin typeface="Comic Sans MS" panose="030F0702030302020204" pitchFamily="66" charset="0"/>
                <a:sym typeface="Symbol" panose="05050102010706020507" pitchFamily="18" charset="2"/>
              </a:rPr>
              <a:t>1</a:t>
            </a:r>
            <a:r>
              <a:rPr lang="en-US" altLang="en-US" sz="2800">
                <a:latin typeface="Comic Sans MS" panose="030F0702030302020204" pitchFamily="66" charset="0"/>
                <a:sym typeface="Symbol" panose="05050102010706020507" pitchFamily="18" charset="2"/>
              </a:rPr>
              <a:t>(n+1) +</a:t>
            </a:r>
          </a:p>
        </p:txBody>
      </p:sp>
      <p:graphicFrame>
        <p:nvGraphicFramePr>
          <p:cNvPr id="25613" name="Object 10">
            <a:extLst>
              <a:ext uri="{FF2B5EF4-FFF2-40B4-BE49-F238E27FC236}">
                <a16:creationId xmlns:a16="http://schemas.microsoft.com/office/drawing/2014/main" id="{6D6959DC-9A4D-43A0-B207-0C7984DCDA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63925" y="3330575"/>
          <a:ext cx="1920875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88614" imgH="431613" progId="Equation.3">
                  <p:embed/>
                </p:oleObj>
              </mc:Choice>
              <mc:Fallback>
                <p:oleObj name="Equation" r:id="rId5" imgW="888614" imgH="431613" progId="Equation.3">
                  <p:embed/>
                  <p:pic>
                    <p:nvPicPr>
                      <p:cNvPr id="25613" name="Object 10">
                        <a:extLst>
                          <a:ext uri="{FF2B5EF4-FFF2-40B4-BE49-F238E27FC236}">
                            <a16:creationId xmlns:a16="http://schemas.microsoft.com/office/drawing/2014/main" id="{6D6959DC-9A4D-43A0-B207-0C7984DCDA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3925" y="3330575"/>
                        <a:ext cx="1920875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4" name="Rectangle 11">
            <a:extLst>
              <a:ext uri="{FF2B5EF4-FFF2-40B4-BE49-F238E27FC236}">
                <a16:creationId xmlns:a16="http://schemas.microsoft.com/office/drawing/2014/main" id="{7D6222B1-92F3-4300-B9E3-0FFC76477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363" y="3536950"/>
            <a:ext cx="514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800" baseline="-2500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25615" name="Text Box 12">
            <a:extLst>
              <a:ext uri="{FF2B5EF4-FFF2-40B4-BE49-F238E27FC236}">
                <a16:creationId xmlns:a16="http://schemas.microsoft.com/office/drawing/2014/main" id="{EDDB6350-F5DE-4F74-9E97-9F6FE5F97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7013" y="3536950"/>
            <a:ext cx="514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mic Sans MS" panose="030F0702030302020204" pitchFamily="66" charset="0"/>
              </a:rPr>
              <a:t>c</a:t>
            </a:r>
            <a:r>
              <a:rPr lang="en-US" altLang="en-US" sz="2800" baseline="-25000">
                <a:latin typeface="Comic Sans MS" panose="030F0702030302020204" pitchFamily="66" charset="0"/>
              </a:rPr>
              <a:t>3</a:t>
            </a:r>
            <a:endParaRPr lang="en-US" altLang="en-US" sz="2800">
              <a:latin typeface="Comic Sans MS" panose="030F0702030302020204" pitchFamily="66" charset="0"/>
            </a:endParaRPr>
          </a:p>
        </p:txBody>
      </p:sp>
      <p:graphicFrame>
        <p:nvGraphicFramePr>
          <p:cNvPr id="25616" name="Object 13">
            <a:extLst>
              <a:ext uri="{FF2B5EF4-FFF2-40B4-BE49-F238E27FC236}">
                <a16:creationId xmlns:a16="http://schemas.microsoft.com/office/drawing/2014/main" id="{4AC0888D-6275-4A85-8BB6-3B774F76BA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43575" y="3335338"/>
          <a:ext cx="14954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98197" imgH="431613" progId="Equation.3">
                  <p:embed/>
                </p:oleObj>
              </mc:Choice>
              <mc:Fallback>
                <p:oleObj name="Equation" r:id="rId7" imgW="698197" imgH="431613" progId="Equation.3">
                  <p:embed/>
                  <p:pic>
                    <p:nvPicPr>
                      <p:cNvPr id="25616" name="Object 13">
                        <a:extLst>
                          <a:ext uri="{FF2B5EF4-FFF2-40B4-BE49-F238E27FC236}">
                            <a16:creationId xmlns:a16="http://schemas.microsoft.com/office/drawing/2014/main" id="{4AC0888D-6275-4A85-8BB6-3B774F76BA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75" y="3335338"/>
                        <a:ext cx="14954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7" name="Text Box 14">
            <a:extLst>
              <a:ext uri="{FF2B5EF4-FFF2-40B4-BE49-F238E27FC236}">
                <a16:creationId xmlns:a16="http://schemas.microsoft.com/office/drawing/2014/main" id="{7AC6DB6C-0530-4E6E-9663-E5E4A14E4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213" y="3536950"/>
            <a:ext cx="514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mic Sans MS" panose="030F0702030302020204" pitchFamily="66" charset="0"/>
              </a:rPr>
              <a:t>c</a:t>
            </a:r>
            <a:r>
              <a:rPr lang="en-US" altLang="en-US" sz="2800" baseline="-25000">
                <a:latin typeface="Comic Sans MS" panose="030F0702030302020204" pitchFamily="66" charset="0"/>
              </a:rPr>
              <a:t>4</a:t>
            </a:r>
            <a:endParaRPr lang="en-US" altLang="en-US" sz="2800">
              <a:latin typeface="Comic Sans MS" panose="030F0702030302020204" pitchFamily="66" charset="0"/>
            </a:endParaRPr>
          </a:p>
        </p:txBody>
      </p:sp>
      <p:graphicFrame>
        <p:nvGraphicFramePr>
          <p:cNvPr id="25618" name="Object 15">
            <a:extLst>
              <a:ext uri="{FF2B5EF4-FFF2-40B4-BE49-F238E27FC236}">
                <a16:creationId xmlns:a16="http://schemas.microsoft.com/office/drawing/2014/main" id="{F654C469-9FA4-43AB-A17C-4DA3823941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64463" y="3259138"/>
          <a:ext cx="131921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83947" imgH="431613" progId="Equation.3">
                  <p:embed/>
                </p:oleObj>
              </mc:Choice>
              <mc:Fallback>
                <p:oleObj name="Equation" r:id="rId9" imgW="583947" imgH="431613" progId="Equation.3">
                  <p:embed/>
                  <p:pic>
                    <p:nvPicPr>
                      <p:cNvPr id="25618" name="Object 15">
                        <a:extLst>
                          <a:ext uri="{FF2B5EF4-FFF2-40B4-BE49-F238E27FC236}">
                            <a16:creationId xmlns:a16="http://schemas.microsoft.com/office/drawing/2014/main" id="{F654C469-9FA4-43AB-A17C-4DA3823941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4463" y="3259138"/>
                        <a:ext cx="1319212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9" name="Rectangle 16">
            <a:extLst>
              <a:ext uri="{FF2B5EF4-FFF2-40B4-BE49-F238E27FC236}">
                <a16:creationId xmlns:a16="http://schemas.microsoft.com/office/drawing/2014/main" id="{6E6C314E-B5A6-4653-B7B3-30D20E52E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663" y="4394200"/>
            <a:ext cx="25447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mic Sans MS" panose="030F0702030302020204" pitchFamily="66" charset="0"/>
                <a:sym typeface="Symbol" panose="05050102010706020507" pitchFamily="18" charset="2"/>
              </a:rPr>
              <a:t>= (n) +</a:t>
            </a:r>
          </a:p>
        </p:txBody>
      </p:sp>
      <p:sp>
        <p:nvSpPr>
          <p:cNvPr id="25620" name="Rectangle 17">
            <a:extLst>
              <a:ext uri="{FF2B5EF4-FFF2-40B4-BE49-F238E27FC236}">
                <a16:creationId xmlns:a16="http://schemas.microsoft.com/office/drawing/2014/main" id="{B5A3629B-DB76-4343-9980-968E716D4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2538" y="4392613"/>
            <a:ext cx="22844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mic Sans MS" panose="030F0702030302020204" pitchFamily="66" charset="0"/>
                <a:sym typeface="Symbol" panose="05050102010706020507" pitchFamily="18" charset="2"/>
              </a:rPr>
              <a:t>(c</a:t>
            </a:r>
            <a:r>
              <a:rPr lang="en-US" altLang="en-US" sz="2800" baseline="-2500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altLang="en-US" sz="2800">
                <a:latin typeface="Comic Sans MS" panose="030F0702030302020204" pitchFamily="66" charset="0"/>
                <a:sym typeface="Symbol" panose="05050102010706020507" pitchFamily="18" charset="2"/>
              </a:rPr>
              <a:t> + c</a:t>
            </a:r>
            <a:r>
              <a:rPr lang="en-US" altLang="en-US" sz="2800" baseline="-2500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altLang="en-US" sz="2800">
                <a:latin typeface="Comic Sans MS" panose="030F0702030302020204" pitchFamily="66" charset="0"/>
                <a:sym typeface="Symbol" panose="05050102010706020507" pitchFamily="18" charset="2"/>
              </a:rPr>
              <a:t> + c</a:t>
            </a:r>
            <a:r>
              <a:rPr lang="en-US" altLang="en-US" sz="2800" baseline="-25000">
                <a:latin typeface="Comic Sans MS" panose="030F0702030302020204" pitchFamily="66" charset="0"/>
                <a:sym typeface="Symbol" panose="05050102010706020507" pitchFamily="18" charset="2"/>
              </a:rPr>
              <a:t>4</a:t>
            </a:r>
            <a:r>
              <a:rPr lang="en-US" altLang="en-US" sz="2800">
                <a:latin typeface="Comic Sans MS" panose="030F0702030302020204" pitchFamily="66" charset="0"/>
                <a:sym typeface="Symbol" panose="05050102010706020507" pitchFamily="18" charset="2"/>
              </a:rPr>
              <a:t>) </a:t>
            </a:r>
            <a:endParaRPr lang="en-US" altLang="en-US" sz="2800" baseline="-25000"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graphicFrame>
        <p:nvGraphicFramePr>
          <p:cNvPr id="25621" name="Object 18">
            <a:extLst>
              <a:ext uri="{FF2B5EF4-FFF2-40B4-BE49-F238E27FC236}">
                <a16:creationId xmlns:a16="http://schemas.microsoft.com/office/drawing/2014/main" id="{696C0CE2-E49D-42BA-BE34-1B9CAE6774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95825" y="4191000"/>
          <a:ext cx="12509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83947" imgH="431613" progId="Equation.3">
                  <p:embed/>
                </p:oleObj>
              </mc:Choice>
              <mc:Fallback>
                <p:oleObj name="Equation" r:id="rId11" imgW="583947" imgH="431613" progId="Equation.3">
                  <p:embed/>
                  <p:pic>
                    <p:nvPicPr>
                      <p:cNvPr id="25621" name="Object 18">
                        <a:extLst>
                          <a:ext uri="{FF2B5EF4-FFF2-40B4-BE49-F238E27FC236}">
                            <a16:creationId xmlns:a16="http://schemas.microsoft.com/office/drawing/2014/main" id="{696C0CE2-E49D-42BA-BE34-1B9CAE6774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5825" y="4191000"/>
                        <a:ext cx="125095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19" name="Rectangle 19">
            <a:extLst>
              <a:ext uri="{FF2B5EF4-FFF2-40B4-BE49-F238E27FC236}">
                <a16:creationId xmlns:a16="http://schemas.microsoft.com/office/drawing/2014/main" id="{58DA8156-04E7-401A-8A61-E63F77A40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75" y="2384425"/>
            <a:ext cx="2586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Comparisons: </a:t>
            </a:r>
            <a:r>
              <a:rPr lang="en-US" altLang="en-US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 n</a:t>
            </a:r>
            <a:r>
              <a:rPr lang="en-US" altLang="en-US" baseline="30000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altLang="en-US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/2</a:t>
            </a:r>
          </a:p>
        </p:txBody>
      </p:sp>
      <p:sp>
        <p:nvSpPr>
          <p:cNvPr id="921620" name="Rectangle 20">
            <a:extLst>
              <a:ext uri="{FF2B5EF4-FFF2-40B4-BE49-F238E27FC236}">
                <a16:creationId xmlns:a16="http://schemas.microsoft.com/office/drawing/2014/main" id="{21B73203-B98E-4924-ADDE-1FDCDFEAB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2944813"/>
            <a:ext cx="231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Exchanges: </a:t>
            </a:r>
            <a:r>
              <a:rPr lang="en-US" altLang="en-US">
                <a:solidFill>
                  <a:srgbClr val="CC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 n</a:t>
            </a:r>
            <a:r>
              <a:rPr lang="en-US" altLang="en-US" baseline="30000">
                <a:solidFill>
                  <a:srgbClr val="CC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altLang="en-US">
                <a:solidFill>
                  <a:srgbClr val="CC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/2</a:t>
            </a:r>
          </a:p>
        </p:txBody>
      </p:sp>
      <p:sp>
        <p:nvSpPr>
          <p:cNvPr id="25624" name="Rectangle 21">
            <a:extLst>
              <a:ext uri="{FF2B5EF4-FFF2-40B4-BE49-F238E27FC236}">
                <a16:creationId xmlns:a16="http://schemas.microsoft.com/office/drawing/2014/main" id="{52510EDF-4D83-479E-B2C6-97C52FF39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349" y="1203326"/>
            <a:ext cx="531812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 dirty="0">
                <a:latin typeface="Comic Sans MS" panose="030F0702030302020204" pitchFamily="66" charset="0"/>
              </a:rPr>
              <a:t>c</a:t>
            </a:r>
            <a:r>
              <a:rPr lang="en-US" altLang="en-US" sz="2400" baseline="-25000" dirty="0">
                <a:latin typeface="Comic Sans MS" panose="030F0702030302020204" pitchFamily="66" charset="0"/>
              </a:rPr>
              <a:t>1</a:t>
            </a:r>
            <a:r>
              <a:rPr lang="en-US" altLang="en-US" sz="2400" dirty="0">
                <a:latin typeface="Comic Sans MS" panose="030F0702030302020204" pitchFamily="66" charset="0"/>
              </a:rPr>
              <a:t>          	</a:t>
            </a:r>
            <a:r>
              <a:rPr lang="en-US" altLang="en-US" sz="2400" dirty="0"/>
              <a:t>   </a:t>
            </a:r>
            <a:endParaRPr lang="en-US" altLang="en-US" sz="2400" baseline="-25000" dirty="0"/>
          </a:p>
        </p:txBody>
      </p:sp>
      <p:sp>
        <p:nvSpPr>
          <p:cNvPr id="25625" name="Rectangle 22">
            <a:extLst>
              <a:ext uri="{FF2B5EF4-FFF2-40B4-BE49-F238E27FC236}">
                <a16:creationId xmlns:a16="http://schemas.microsoft.com/office/drawing/2014/main" id="{44003896-4EEB-4F27-9E50-D5E02BCDD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0572" y="1760538"/>
            <a:ext cx="531813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 dirty="0">
                <a:latin typeface="Comic Sans MS" panose="030F0702030302020204" pitchFamily="66" charset="0"/>
              </a:rPr>
              <a:t>c</a:t>
            </a:r>
            <a:r>
              <a:rPr lang="en-US" altLang="en-US" sz="2400" baseline="-25000" dirty="0">
                <a:latin typeface="Comic Sans MS" panose="030F0702030302020204" pitchFamily="66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</a:rPr>
              <a:t>          	</a:t>
            </a:r>
            <a:r>
              <a:rPr lang="en-US" altLang="en-US" sz="2400" dirty="0"/>
              <a:t>   </a:t>
            </a:r>
            <a:endParaRPr lang="en-US" altLang="en-US" sz="2400" baseline="-25000" dirty="0"/>
          </a:p>
        </p:txBody>
      </p:sp>
      <p:sp>
        <p:nvSpPr>
          <p:cNvPr id="25626" name="Rectangle 23">
            <a:extLst>
              <a:ext uri="{FF2B5EF4-FFF2-40B4-BE49-F238E27FC236}">
                <a16:creationId xmlns:a16="http://schemas.microsoft.com/office/drawing/2014/main" id="{F65BBD0E-987F-4E2E-8B77-CF324322C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0572" y="2244537"/>
            <a:ext cx="531813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 dirty="0">
                <a:latin typeface="Comic Sans MS" panose="030F0702030302020204" pitchFamily="66" charset="0"/>
              </a:rPr>
              <a:t>c</a:t>
            </a:r>
            <a:r>
              <a:rPr lang="en-US" altLang="en-US" sz="2400" baseline="-25000" dirty="0">
                <a:latin typeface="Comic Sans MS" panose="030F0702030302020204" pitchFamily="66" charset="0"/>
              </a:rPr>
              <a:t>3</a:t>
            </a:r>
            <a:r>
              <a:rPr lang="en-US" altLang="en-US" sz="2400" dirty="0">
                <a:latin typeface="Comic Sans MS" panose="030F0702030302020204" pitchFamily="66" charset="0"/>
              </a:rPr>
              <a:t>          	</a:t>
            </a:r>
            <a:r>
              <a:rPr lang="en-US" altLang="en-US" sz="2400" dirty="0"/>
              <a:t>   </a:t>
            </a:r>
            <a:endParaRPr lang="en-US" altLang="en-US" sz="2400" baseline="-25000" dirty="0"/>
          </a:p>
        </p:txBody>
      </p:sp>
      <p:sp>
        <p:nvSpPr>
          <p:cNvPr id="25627" name="Rectangle 24">
            <a:extLst>
              <a:ext uri="{FF2B5EF4-FFF2-40B4-BE49-F238E27FC236}">
                <a16:creationId xmlns:a16="http://schemas.microsoft.com/office/drawing/2014/main" id="{327E9408-2A8B-4CE7-9F4A-77A44BD2E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88" y="2732088"/>
            <a:ext cx="531812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130000"/>
              </a:lnSpc>
              <a:buClr>
                <a:schemeClr val="bg2"/>
              </a:buClr>
              <a:buSzPct val="75000"/>
            </a:pPr>
            <a:r>
              <a:rPr lang="en-US" altLang="en-US" sz="2400">
                <a:latin typeface="Comic Sans MS" panose="030F0702030302020204" pitchFamily="66" charset="0"/>
              </a:rPr>
              <a:t>c</a:t>
            </a:r>
            <a:r>
              <a:rPr lang="en-US" altLang="en-US" sz="2400" baseline="-25000">
                <a:latin typeface="Comic Sans MS" panose="030F0702030302020204" pitchFamily="66" charset="0"/>
              </a:rPr>
              <a:t>4</a:t>
            </a:r>
            <a:r>
              <a:rPr lang="en-US" altLang="en-US" sz="2400">
                <a:latin typeface="Comic Sans MS" panose="030F0702030302020204" pitchFamily="66" charset="0"/>
              </a:rPr>
              <a:t>          	</a:t>
            </a:r>
            <a:r>
              <a:rPr lang="en-US" altLang="en-US" sz="2400"/>
              <a:t>   </a:t>
            </a:r>
            <a:endParaRPr lang="en-US" altLang="en-US" sz="2400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02" grpId="0" animBg="1"/>
      <p:bldP spid="921603" grpId="0" animBg="1"/>
      <p:bldP spid="921619" grpId="0"/>
      <p:bldP spid="921620" grpId="0"/>
    </p:bld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29610</TotalTime>
  <Words>845</Words>
  <Application>Microsoft Office PowerPoint</Application>
  <PresentationFormat>On-screen Show (4:3)</PresentationFormat>
  <Paragraphs>334</Paragraphs>
  <Slides>16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31" baseType="lpstr">
      <vt:lpstr>Arial</vt:lpstr>
      <vt:lpstr>Arial Black</vt:lpstr>
      <vt:lpstr>Cambria</vt:lpstr>
      <vt:lpstr>Century Gothic</vt:lpstr>
      <vt:lpstr>Comic Sans MS</vt:lpstr>
      <vt:lpstr>Georgia</vt:lpstr>
      <vt:lpstr>Monotype Corsiva</vt:lpstr>
      <vt:lpstr>Symbol</vt:lpstr>
      <vt:lpstr>Tahoma</vt:lpstr>
      <vt:lpstr>Times New Roman</vt:lpstr>
      <vt:lpstr>Wingdings</vt:lpstr>
      <vt:lpstr>Wingdings 3</vt:lpstr>
      <vt:lpstr>1_Custom Design</vt:lpstr>
      <vt:lpstr>Slice</vt:lpstr>
      <vt:lpstr>Equation</vt:lpstr>
      <vt:lpstr>PowerPoint Presentation</vt:lpstr>
      <vt:lpstr>PowerPoint Presentation</vt:lpstr>
      <vt:lpstr>The Sorting Problem</vt:lpstr>
      <vt:lpstr>Sorting algorithms</vt:lpstr>
      <vt:lpstr>Bubble Sort</vt:lpstr>
      <vt:lpstr>Bubble Sort </vt:lpstr>
      <vt:lpstr>Example</vt:lpstr>
      <vt:lpstr>Bubble Sort</vt:lpstr>
      <vt:lpstr>Bubble-Sort Running Time</vt:lpstr>
      <vt:lpstr>Selection Sort</vt:lpstr>
      <vt:lpstr>Selection Sort </vt:lpstr>
      <vt:lpstr>Example</vt:lpstr>
      <vt:lpstr>Selection Sort</vt:lpstr>
      <vt:lpstr>Analysis of Selection Sort</vt:lpstr>
      <vt:lpstr>PowerPoint Presentation</vt:lpstr>
      <vt:lpstr>PowerPoint Presentation</vt:lpstr>
    </vt:vector>
  </TitlesOfParts>
  <Company>University of Virginia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</dc:title>
  <dc:creator>Swati</dc:creator>
  <cp:lastModifiedBy>Waqar Khurshid</cp:lastModifiedBy>
  <cp:revision>254</cp:revision>
  <cp:lastPrinted>2021-10-13T12:30:32Z</cp:lastPrinted>
  <dcterms:created xsi:type="dcterms:W3CDTF">1998-11-02T19:17:54Z</dcterms:created>
  <dcterms:modified xsi:type="dcterms:W3CDTF">2022-09-11T17:00:29Z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>CS 551: Intro Computer Graphics_x000d_
David Luebke, UVA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\\athena\luebke\public_html\cs332</vt:lpwstr>
  </property>
</Properties>
</file>