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763" r:id="rId1"/>
    <p:sldMasterId id="2147483775" r:id="rId2"/>
  </p:sldMasterIdLst>
  <p:notesMasterIdLst>
    <p:notesMasterId r:id="rId88"/>
  </p:notesMasterIdLst>
  <p:handoutMasterIdLst>
    <p:handoutMasterId r:id="rId89"/>
  </p:handoutMasterIdLst>
  <p:sldIdLst>
    <p:sldId id="931" r:id="rId3"/>
    <p:sldId id="932" r:id="rId4"/>
    <p:sldId id="822" r:id="rId5"/>
    <p:sldId id="906" r:id="rId6"/>
    <p:sldId id="907" r:id="rId7"/>
    <p:sldId id="908" r:id="rId8"/>
    <p:sldId id="259" r:id="rId9"/>
    <p:sldId id="905" r:id="rId10"/>
    <p:sldId id="909" r:id="rId11"/>
    <p:sldId id="911" r:id="rId12"/>
    <p:sldId id="898" r:id="rId13"/>
    <p:sldId id="899" r:id="rId14"/>
    <p:sldId id="900" r:id="rId15"/>
    <p:sldId id="912" r:id="rId16"/>
    <p:sldId id="261" r:id="rId17"/>
    <p:sldId id="263" r:id="rId18"/>
    <p:sldId id="264" r:id="rId19"/>
    <p:sldId id="265" r:id="rId20"/>
    <p:sldId id="266" r:id="rId21"/>
    <p:sldId id="267" r:id="rId22"/>
    <p:sldId id="268" r:id="rId23"/>
    <p:sldId id="269" r:id="rId24"/>
    <p:sldId id="270" r:id="rId25"/>
    <p:sldId id="271" r:id="rId26"/>
    <p:sldId id="914" r:id="rId27"/>
    <p:sldId id="915" r:id="rId28"/>
    <p:sldId id="274" r:id="rId29"/>
    <p:sldId id="275" r:id="rId30"/>
    <p:sldId id="916" r:id="rId31"/>
    <p:sldId id="917" r:id="rId32"/>
    <p:sldId id="918" r:id="rId33"/>
    <p:sldId id="924" r:id="rId34"/>
    <p:sldId id="925" r:id="rId35"/>
    <p:sldId id="926" r:id="rId36"/>
    <p:sldId id="927" r:id="rId37"/>
    <p:sldId id="928" r:id="rId38"/>
    <p:sldId id="929" r:id="rId39"/>
    <p:sldId id="845" r:id="rId40"/>
    <p:sldId id="846" r:id="rId41"/>
    <p:sldId id="847" r:id="rId42"/>
    <p:sldId id="848" r:id="rId43"/>
    <p:sldId id="849" r:id="rId44"/>
    <p:sldId id="850" r:id="rId45"/>
    <p:sldId id="851" r:id="rId46"/>
    <p:sldId id="852" r:id="rId47"/>
    <p:sldId id="853" r:id="rId48"/>
    <p:sldId id="854" r:id="rId49"/>
    <p:sldId id="855" r:id="rId50"/>
    <p:sldId id="856" r:id="rId51"/>
    <p:sldId id="857" r:id="rId52"/>
    <p:sldId id="858" r:id="rId53"/>
    <p:sldId id="859" r:id="rId54"/>
    <p:sldId id="860" r:id="rId55"/>
    <p:sldId id="861" r:id="rId56"/>
    <p:sldId id="862" r:id="rId57"/>
    <p:sldId id="930" r:id="rId58"/>
    <p:sldId id="289" r:id="rId59"/>
    <p:sldId id="873" r:id="rId60"/>
    <p:sldId id="874" r:id="rId61"/>
    <p:sldId id="875" r:id="rId62"/>
    <p:sldId id="876" r:id="rId63"/>
    <p:sldId id="877" r:id="rId64"/>
    <p:sldId id="878" r:id="rId65"/>
    <p:sldId id="879" r:id="rId66"/>
    <p:sldId id="880" r:id="rId67"/>
    <p:sldId id="881" r:id="rId68"/>
    <p:sldId id="882" r:id="rId69"/>
    <p:sldId id="883" r:id="rId70"/>
    <p:sldId id="884" r:id="rId71"/>
    <p:sldId id="885" r:id="rId72"/>
    <p:sldId id="886" r:id="rId73"/>
    <p:sldId id="887" r:id="rId74"/>
    <p:sldId id="888" r:id="rId75"/>
    <p:sldId id="889" r:id="rId76"/>
    <p:sldId id="890" r:id="rId77"/>
    <p:sldId id="891" r:id="rId78"/>
    <p:sldId id="892" r:id="rId79"/>
    <p:sldId id="893" r:id="rId80"/>
    <p:sldId id="894" r:id="rId81"/>
    <p:sldId id="832" r:id="rId82"/>
    <p:sldId id="833" r:id="rId83"/>
    <p:sldId id="835" r:id="rId84"/>
    <p:sldId id="836" r:id="rId85"/>
    <p:sldId id="415" r:id="rId86"/>
    <p:sldId id="416" r:id="rId87"/>
  </p:sldIdLst>
  <p:sldSz cx="9144000" cy="6858000" type="screen4x3"/>
  <p:notesSz cx="9296400" cy="7010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000"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000"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000"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000"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000"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928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08" userDrawn="1">
          <p15:clr>
            <a:srgbClr val="A4A3A4"/>
          </p15:clr>
        </p15:guide>
        <p15:guide id="2" pos="292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F5F5F"/>
    <a:srgbClr val="FFFF00"/>
    <a:srgbClr val="B8C26A"/>
    <a:srgbClr val="9900FF"/>
    <a:srgbClr val="00FF00"/>
    <a:srgbClr val="66FF99"/>
    <a:srgbClr val="CC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059" autoAdjust="0"/>
    <p:restoredTop sz="86432" autoAdjust="0"/>
  </p:normalViewPr>
  <p:slideViewPr>
    <p:cSldViewPr>
      <p:cViewPr varScale="1">
        <p:scale>
          <a:sx n="60" d="100"/>
          <a:sy n="60" d="100"/>
        </p:scale>
        <p:origin x="996" y="60"/>
      </p:cViewPr>
      <p:guideLst>
        <p:guide orient="horz" pos="2928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2838" y="84"/>
      </p:cViewPr>
      <p:guideLst>
        <p:guide orient="horz" pos="2208"/>
        <p:guide pos="292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4.xml"/><Relationship Id="rId21" Type="http://schemas.openxmlformats.org/officeDocument/2006/relationships/slide" Target="slides/slide19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63" Type="http://schemas.openxmlformats.org/officeDocument/2006/relationships/slide" Target="slides/slide61.xml"/><Relationship Id="rId68" Type="http://schemas.openxmlformats.org/officeDocument/2006/relationships/slide" Target="slides/slide66.xml"/><Relationship Id="rId84" Type="http://schemas.openxmlformats.org/officeDocument/2006/relationships/slide" Target="slides/slide82.xml"/><Relationship Id="rId89" Type="http://schemas.openxmlformats.org/officeDocument/2006/relationships/handoutMaster" Target="handoutMasters/handoutMaster1.xml"/><Relationship Id="rId16" Type="http://schemas.openxmlformats.org/officeDocument/2006/relationships/slide" Target="slides/slide14.xml"/><Relationship Id="rId11" Type="http://schemas.openxmlformats.org/officeDocument/2006/relationships/slide" Target="slides/slide9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53" Type="http://schemas.openxmlformats.org/officeDocument/2006/relationships/slide" Target="slides/slide51.xml"/><Relationship Id="rId58" Type="http://schemas.openxmlformats.org/officeDocument/2006/relationships/slide" Target="slides/slide56.xml"/><Relationship Id="rId74" Type="http://schemas.openxmlformats.org/officeDocument/2006/relationships/slide" Target="slides/slide72.xml"/><Relationship Id="rId79" Type="http://schemas.openxmlformats.org/officeDocument/2006/relationships/slide" Target="slides/slide77.xml"/><Relationship Id="rId5" Type="http://schemas.openxmlformats.org/officeDocument/2006/relationships/slide" Target="slides/slide3.xml"/><Relationship Id="rId90" Type="http://schemas.openxmlformats.org/officeDocument/2006/relationships/presProps" Target="presProps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64" Type="http://schemas.openxmlformats.org/officeDocument/2006/relationships/slide" Target="slides/slide62.xml"/><Relationship Id="rId69" Type="http://schemas.openxmlformats.org/officeDocument/2006/relationships/slide" Target="slides/slide67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72" Type="http://schemas.openxmlformats.org/officeDocument/2006/relationships/slide" Target="slides/slide70.xml"/><Relationship Id="rId80" Type="http://schemas.openxmlformats.org/officeDocument/2006/relationships/slide" Target="slides/slide78.xml"/><Relationship Id="rId85" Type="http://schemas.openxmlformats.org/officeDocument/2006/relationships/slide" Target="slides/slide83.xml"/><Relationship Id="rId93" Type="http://schemas.openxmlformats.org/officeDocument/2006/relationships/tableStyles" Target="tableStyles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slide" Target="slides/slide57.xml"/><Relationship Id="rId67" Type="http://schemas.openxmlformats.org/officeDocument/2006/relationships/slide" Target="slides/slide65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62" Type="http://schemas.openxmlformats.org/officeDocument/2006/relationships/slide" Target="slides/slide60.xml"/><Relationship Id="rId70" Type="http://schemas.openxmlformats.org/officeDocument/2006/relationships/slide" Target="slides/slide68.xml"/><Relationship Id="rId75" Type="http://schemas.openxmlformats.org/officeDocument/2006/relationships/slide" Target="slides/slide73.xml"/><Relationship Id="rId83" Type="http://schemas.openxmlformats.org/officeDocument/2006/relationships/slide" Target="slides/slide81.xml"/><Relationship Id="rId88" Type="http://schemas.openxmlformats.org/officeDocument/2006/relationships/notesMaster" Target="notesMasters/notesMaster1.xml"/><Relationship Id="rId9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slide" Target="slides/slide55.xml"/><Relationship Id="rId10" Type="http://schemas.openxmlformats.org/officeDocument/2006/relationships/slide" Target="slides/slide8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slide" Target="slides/slide58.xml"/><Relationship Id="rId65" Type="http://schemas.openxmlformats.org/officeDocument/2006/relationships/slide" Target="slides/slide63.xml"/><Relationship Id="rId73" Type="http://schemas.openxmlformats.org/officeDocument/2006/relationships/slide" Target="slides/slide71.xml"/><Relationship Id="rId78" Type="http://schemas.openxmlformats.org/officeDocument/2006/relationships/slide" Target="slides/slide76.xml"/><Relationship Id="rId81" Type="http://schemas.openxmlformats.org/officeDocument/2006/relationships/slide" Target="slides/slide79.xml"/><Relationship Id="rId86" Type="http://schemas.openxmlformats.org/officeDocument/2006/relationships/slide" Target="slides/slide84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9" Type="http://schemas.openxmlformats.org/officeDocument/2006/relationships/slide" Target="slides/slide37.xml"/><Relationship Id="rId34" Type="http://schemas.openxmlformats.org/officeDocument/2006/relationships/slide" Target="slides/slide32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76" Type="http://schemas.openxmlformats.org/officeDocument/2006/relationships/slide" Target="slides/slide74.xml"/><Relationship Id="rId7" Type="http://schemas.openxmlformats.org/officeDocument/2006/relationships/slide" Target="slides/slide5.xml"/><Relationship Id="rId71" Type="http://schemas.openxmlformats.org/officeDocument/2006/relationships/slide" Target="slides/slide69.xml"/><Relationship Id="rId9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29" Type="http://schemas.openxmlformats.org/officeDocument/2006/relationships/slide" Target="slides/slide27.xml"/><Relationship Id="rId24" Type="http://schemas.openxmlformats.org/officeDocument/2006/relationships/slide" Target="slides/slide22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66" Type="http://schemas.openxmlformats.org/officeDocument/2006/relationships/slide" Target="slides/slide64.xml"/><Relationship Id="rId87" Type="http://schemas.openxmlformats.org/officeDocument/2006/relationships/slide" Target="slides/slide85.xml"/><Relationship Id="rId61" Type="http://schemas.openxmlformats.org/officeDocument/2006/relationships/slide" Target="slides/slide59.xml"/><Relationship Id="rId82" Type="http://schemas.openxmlformats.org/officeDocument/2006/relationships/slide" Target="slides/slide80.xml"/><Relationship Id="rId19" Type="http://schemas.openxmlformats.org/officeDocument/2006/relationships/slide" Target="slides/slide17.xml"/><Relationship Id="rId14" Type="http://schemas.openxmlformats.org/officeDocument/2006/relationships/slide" Target="slides/slide12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56" Type="http://schemas.openxmlformats.org/officeDocument/2006/relationships/slide" Target="slides/slide54.xml"/><Relationship Id="rId77" Type="http://schemas.openxmlformats.org/officeDocument/2006/relationships/slide" Target="slides/slide7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371FF8A-FE56-48F7-A11A-B6AE975EA41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7874" cy="351966"/>
          </a:xfrm>
          <a:prstGeom prst="rect">
            <a:avLst/>
          </a:prstGeom>
        </p:spPr>
        <p:txBody>
          <a:bodyPr vert="horz" lIns="92153" tIns="46077" rIns="92153" bIns="46077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AE37816-68D9-4E71-8469-349257C02FD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266403" y="0"/>
            <a:ext cx="4027874" cy="351966"/>
          </a:xfrm>
          <a:prstGeom prst="rect">
            <a:avLst/>
          </a:prstGeom>
        </p:spPr>
        <p:txBody>
          <a:bodyPr vert="horz" lIns="92153" tIns="46077" rIns="92153" bIns="46077" rtlCol="0"/>
          <a:lstStyle>
            <a:lvl1pPr algn="r">
              <a:defRPr sz="1200"/>
            </a:lvl1pPr>
          </a:lstStyle>
          <a:p>
            <a:pPr>
              <a:defRPr/>
            </a:pPr>
            <a:fld id="{5E01638D-00D6-4B68-8791-41CA460C271F}" type="datetimeFigureOut">
              <a:rPr lang="en-US"/>
              <a:pPr>
                <a:defRPr/>
              </a:pPr>
              <a:t>9/11/2022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BCA2FCD-AC52-44AB-9CE5-9AA400F0AB2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658434"/>
            <a:ext cx="4027874" cy="351966"/>
          </a:xfrm>
          <a:prstGeom prst="rect">
            <a:avLst/>
          </a:prstGeom>
        </p:spPr>
        <p:txBody>
          <a:bodyPr vert="horz" lIns="92153" tIns="46077" rIns="92153" bIns="46077" rtlCol="0" anchor="b"/>
          <a:lstStyle>
            <a:lvl1pPr algn="l">
              <a:defRPr sz="1200"/>
            </a:lvl1pPr>
          </a:lstStyle>
          <a:p>
            <a:pPr>
              <a:defRPr/>
            </a:pPr>
            <a:r>
              <a:rPr lang="en-US"/>
              <a:t>Sajid Shah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C13A933-1F03-4431-9951-A4445EE0876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266403" y="6658434"/>
            <a:ext cx="4027874" cy="351966"/>
          </a:xfrm>
          <a:prstGeom prst="rect">
            <a:avLst/>
          </a:prstGeom>
        </p:spPr>
        <p:txBody>
          <a:bodyPr vert="horz" wrap="square" lIns="92153" tIns="46077" rIns="92153" bIns="46077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8B962EC-1FD0-420F-B207-0051DA45971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>
            <a:extLst>
              <a:ext uri="{FF2B5EF4-FFF2-40B4-BE49-F238E27FC236}">
                <a16:creationId xmlns:a16="http://schemas.microsoft.com/office/drawing/2014/main" id="{F59C2064-A819-454B-921D-23201C3E772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4027874" cy="3507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CC343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3176" tIns="46588" rIns="93176" bIns="46588" numCol="1" anchor="ctr" anchorCtr="0" compatLnSpc="1">
            <a:prstTxWarp prst="textNoShape">
              <a:avLst/>
            </a:prstTxWarp>
          </a:bodyPr>
          <a:lstStyle>
            <a:lvl1pPr defTabSz="931132">
              <a:defRPr sz="1200" i="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299" name="Rectangle 3">
            <a:extLst>
              <a:ext uri="{FF2B5EF4-FFF2-40B4-BE49-F238E27FC236}">
                <a16:creationId xmlns:a16="http://schemas.microsoft.com/office/drawing/2014/main" id="{4A94DF99-A597-4C5A-9B30-C9B6F5F1801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5268527" y="1"/>
            <a:ext cx="4027874" cy="3507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CC343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3176" tIns="46588" rIns="93176" bIns="46588" numCol="1" anchor="ctr" anchorCtr="0" compatLnSpc="1">
            <a:prstTxWarp prst="textNoShape">
              <a:avLst/>
            </a:prstTxWarp>
          </a:bodyPr>
          <a:lstStyle>
            <a:lvl1pPr algn="r" defTabSz="931132">
              <a:defRPr sz="1200" i="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BC342732-EFFB-40DC-B564-606D369D2115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95600" y="525463"/>
            <a:ext cx="3505200" cy="26289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5301" name="Rectangle 5">
            <a:extLst>
              <a:ext uri="{FF2B5EF4-FFF2-40B4-BE49-F238E27FC236}">
                <a16:creationId xmlns:a16="http://schemas.microsoft.com/office/drawing/2014/main" id="{85E4F2FA-B80C-405E-B0D2-16D65F79BAF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38531" y="3330423"/>
            <a:ext cx="6819343" cy="3154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CC343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3176" tIns="46588" rIns="93176" bIns="4658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5302" name="Rectangle 6">
            <a:extLst>
              <a:ext uri="{FF2B5EF4-FFF2-40B4-BE49-F238E27FC236}">
                <a16:creationId xmlns:a16="http://schemas.microsoft.com/office/drawing/2014/main" id="{FAEEF095-9C08-4E50-8742-8826BAB75086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659639"/>
            <a:ext cx="4027874" cy="3507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CC343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3176" tIns="46588" rIns="93176" bIns="46588" numCol="1" anchor="b" anchorCtr="0" compatLnSpc="1">
            <a:prstTxWarp prst="textNoShape">
              <a:avLst/>
            </a:prstTxWarp>
          </a:bodyPr>
          <a:lstStyle>
            <a:lvl1pPr defTabSz="931132">
              <a:defRPr sz="1200" i="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r>
              <a:rPr lang="en-US"/>
              <a:t>Sajid Shah</a:t>
            </a:r>
          </a:p>
        </p:txBody>
      </p:sp>
      <p:sp>
        <p:nvSpPr>
          <p:cNvPr id="55303" name="Rectangle 7">
            <a:extLst>
              <a:ext uri="{FF2B5EF4-FFF2-40B4-BE49-F238E27FC236}">
                <a16:creationId xmlns:a16="http://schemas.microsoft.com/office/drawing/2014/main" id="{18C8C36B-9F2E-458D-958F-311870B9516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68527" y="6659639"/>
            <a:ext cx="4027874" cy="3507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CC343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3176" tIns="46588" rIns="93176" bIns="46588" numCol="1" anchor="b" anchorCtr="0" compatLnSpc="1">
            <a:prstTxWarp prst="textNoShape">
              <a:avLst/>
            </a:prstTxWarp>
          </a:bodyPr>
          <a:lstStyle>
            <a:lvl1pPr algn="r" defTabSz="931132">
              <a:defRPr sz="1200" i="0">
                <a:latin typeface="Times New Roman" panose="02020603050405020304" pitchFamily="18" charset="0"/>
              </a:defRPr>
            </a:lvl1pPr>
          </a:lstStyle>
          <a:p>
            <a:fld id="{E868E655-F231-4F5F-BC6B-3E7E4152633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2946214-9B05-41F3-AF90-C1754DD8471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63274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1D29A34-8D9A-49B0-86D8-8BBB6980986A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325725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9E2D01-72A5-4BA2-B9B5-4287B884C6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869329D-60DD-44C9-8F68-416CDB6588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9C8040-30D4-4BB4-A18A-4266737DFCF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36984B17-AF70-409D-8E08-D2ADA7B4EE17}" type="datetime1">
              <a:rPr lang="en-US" smtClean="0"/>
              <a:t>9/11/2022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2FAAD7-C38D-4B9E-AC6E-0EFB74A025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21945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CSC201- Design and Analysis of Algorithms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9C90FA-B8EE-4F98-A53F-4F7B389238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87607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265948-45D9-4F60-BE19-5D12DE00C6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98C603B-184C-4EA6-AE35-46E73A11FF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C61902-E402-4C39-AB0E-24BAA41568C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959E9967-8143-4133-97E5-0A52AD2FC8E1}" type="datetime1">
              <a:rPr lang="en-US" smtClean="0"/>
              <a:t>9/11/2022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D4B1DB-AD73-4812-A9C5-9316C048B6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21945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CSC201- Design and Analysis of Algorithms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B0DED3-47F6-4C36-A832-9060E42C89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69200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56EE83C-914A-4D2C-BEB6-6EF2D0D68C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64E81CD-8A64-44BA-A59B-71875B0216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DCDCFD-E83C-495A-8B51-ED8E183CADE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B2854BBB-AB20-46BA-9CB4-41F331614418}" type="datetime1">
              <a:rPr lang="en-US" smtClean="0"/>
              <a:t>9/11/2022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CA4B91-4A7B-4AC8-B585-C44EBAA181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21945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CSC201- Design and Analysis of Algorithms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9BEB41-842D-43EF-9032-7E6AB63285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0605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4334933" y="1169931"/>
            <a:ext cx="4814835" cy="4993802"/>
            <a:chOff x="4334933" y="1169931"/>
            <a:chExt cx="4814835" cy="4993802"/>
          </a:xfrm>
        </p:grpSpPr>
        <p:cxnSp>
          <p:nvCxnSpPr>
            <p:cNvPr id="17" name="Straight Connector 16"/>
            <p:cNvCxnSpPr/>
            <p:nvPr/>
          </p:nvCxnSpPr>
          <p:spPr>
            <a:xfrm flipH="1">
              <a:off x="6009259" y="1169931"/>
              <a:ext cx="3134741" cy="313474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4334933" y="1348898"/>
              <a:ext cx="4814835" cy="481483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5225595" y="1469269"/>
              <a:ext cx="3912054" cy="391205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5304588" y="1307856"/>
              <a:ext cx="3839412" cy="383941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5707078" y="1770196"/>
              <a:ext cx="3430571" cy="343057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6154713" cy="3124201"/>
          </a:xfrm>
        </p:spPr>
        <p:txBody>
          <a:bodyPr anchor="b">
            <a:normAutofit/>
          </a:bodyPr>
          <a:lstStyle>
            <a:lvl1pPr algn="l">
              <a:defRPr sz="44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843868"/>
            <a:ext cx="4954250" cy="1913466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84B17-AF70-409D-8E08-D2ADA7B4EE17}" type="datetime1">
              <a:rPr lang="en-US" smtClean="0"/>
              <a:t>9/11/2022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CSC201- Design and Analysis of Algorithms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9277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33400"/>
            <a:ext cx="6554867" cy="376767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06BD4-EEE1-49B7-85E9-E31BDF072BBE}" type="datetime1">
              <a:rPr lang="en-US" smtClean="0"/>
              <a:t>9/11/2022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CSC201- Design and Analysis of Algorithms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24006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981199"/>
            <a:ext cx="6402468" cy="2319867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487333"/>
            <a:ext cx="6402467" cy="1532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14174-97E0-40D6-946B-61FFEA8A03C9}" type="datetime1">
              <a:rPr lang="en-US" smtClean="0"/>
              <a:t>9/11/2022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CSC201- Design and Analysis of Algorithms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9376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3"/>
          </p:nvPr>
        </p:nvSpPr>
        <p:spPr>
          <a:xfrm>
            <a:off x="533400" y="533400"/>
            <a:ext cx="3949967" cy="3767667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533400"/>
            <a:ext cx="3948238" cy="37592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8586102"/>
      </p:ext>
    </p:extLst>
  </p:cSld>
  <p:clrMapOvr>
    <a:masterClrMapping/>
  </p:clrMapOvr>
  <p:hf hdr="0" ftr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1" y="533400"/>
            <a:ext cx="3716866" cy="609600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399" y="1143000"/>
            <a:ext cx="3945467" cy="3158067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5016" y="566738"/>
            <a:ext cx="3764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1143000"/>
            <a:ext cx="3956705" cy="3149600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3C918-9A1E-4BB2-85C2-95B142DE5370}" type="datetime1">
              <a:rPr lang="en-US" smtClean="0"/>
              <a:t>9/11/2022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CSC201- Design and Analysis of Algorithms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491406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B43F2-4270-4F6A-BFCA-430DD8AA5438}" type="datetime1">
              <a:rPr lang="en-US" smtClean="0"/>
              <a:t>9/11/2022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CSC201- Design and Analysis of Algorithms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03908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4ADA1-672E-455F-89D3-0CD320A9B7B4}" type="datetime1">
              <a:rPr lang="en-US" smtClean="0"/>
              <a:t>9/11/2022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CSC201- Design and Analysis of Algorithms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88480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8667" y="533400"/>
            <a:ext cx="3200400" cy="1524000"/>
          </a:xfrm>
        </p:spPr>
        <p:txBody>
          <a:bodyPr anchor="b">
            <a:normAutofit/>
          </a:bodyPr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399" y="533400"/>
            <a:ext cx="4438755" cy="54864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8667" y="2209802"/>
            <a:ext cx="32004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F8329-D37A-4260-9141-DAEFFEEEE977}" type="datetime1">
              <a:rPr lang="en-US" smtClean="0"/>
              <a:t>9/11/2022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CSC201- Design and Analysis of Algorithms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81795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21A922-3240-4F7A-B2EC-62DAE63639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44FBB2-D50F-4B4A-9BD4-4F24E83B96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28E392-D0D4-4BE8-B11C-901BCD130EF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EDF06BD4-EEE1-49B7-85E9-E31BDF072BBE}" type="datetime1">
              <a:rPr lang="en-US" smtClean="0"/>
              <a:t>9/11/2022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36E663-B739-445C-AAB3-F939B9384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21945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CSC201- Design and Analysis of Algorithms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E629A6-CCD7-4D5E-96B4-BF420BAFDE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71822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5800" y="1447800"/>
            <a:ext cx="3563258" cy="11430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762000" y="914400"/>
            <a:ext cx="3280974" cy="48006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96027" y="2743200"/>
            <a:ext cx="3564223" cy="2082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8594770"/>
      </p:ext>
    </p:extLst>
  </p:cSld>
  <p:clrMapOvr>
    <a:masterClrMapping/>
  </p:clrMapOvr>
  <p:hf hdr="0" ftr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533400" y="533400"/>
            <a:ext cx="8077200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762002" y="3843867"/>
            <a:ext cx="7281332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635122"/>
      </p:ext>
    </p:extLst>
  </p:cSld>
  <p:clrMapOvr>
    <a:masterClrMapping/>
  </p:clrMapOvr>
  <p:hf hdr="0" ftr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077200" cy="2895600"/>
          </a:xfrm>
        </p:spPr>
        <p:txBody>
          <a:bodyPr anchor="ctr">
            <a:normAutofit/>
          </a:bodyPr>
          <a:lstStyle>
            <a:lvl1pPr algn="l">
              <a:defRPr sz="2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114800"/>
            <a:ext cx="6383552" cy="1905000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628402"/>
      </p:ext>
    </p:extLst>
  </p:cSld>
  <p:clrMapOvr>
    <a:masterClrMapping/>
  </p:clrMapOvr>
  <p:hf hdr="0" ftr="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3" y="533400"/>
            <a:ext cx="6859787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66800" y="3429000"/>
            <a:ext cx="6402467" cy="4826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301070"/>
            <a:ext cx="6382361" cy="171873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35803268"/>
      </p:ext>
    </p:extLst>
  </p:cSld>
  <p:clrMapOvr>
    <a:masterClrMapping/>
  </p:clrMapOvr>
  <p:hf hdr="0" ftr="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429000"/>
            <a:ext cx="6382361" cy="1697400"/>
          </a:xfrm>
        </p:spPr>
        <p:txBody>
          <a:bodyPr anchor="b">
            <a:normAutofit/>
          </a:bodyPr>
          <a:lstStyle>
            <a:lvl1pPr algn="l">
              <a:defRPr sz="2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132980"/>
            <a:ext cx="6383552" cy="886819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3528446"/>
      </p:ext>
    </p:extLst>
  </p:cSld>
  <p:clrMapOvr>
    <a:masterClrMapping/>
  </p:clrMapOvr>
  <p:hf hdr="0" ftr="0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4" y="533400"/>
            <a:ext cx="6859786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886200"/>
            <a:ext cx="638236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953000"/>
            <a:ext cx="63823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31114972"/>
      </p:ext>
    </p:extLst>
  </p:cSld>
  <p:clrMapOvr>
    <a:masterClrMapping/>
  </p:clrMapOvr>
  <p:hf hdr="0" ftr="0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7525658" cy="28956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800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928534"/>
            <a:ext cx="6382361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766735"/>
            <a:ext cx="6382360" cy="1253065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2327954"/>
      </p:ext>
    </p:extLst>
  </p:cSld>
  <p:clrMapOvr>
    <a:masterClrMapping/>
  </p:clrMapOvr>
  <p:hf hdr="0" ftr="0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 algn="l"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1"/>
            <a:ext cx="6554867" cy="376767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E9967-8143-4133-97E5-0A52AD2FC8E1}" type="datetime1">
              <a:rPr lang="en-US" smtClean="0"/>
              <a:t>9/11/2022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CSC201- Design and Analysis of Algorithms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764881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6406" y="533400"/>
            <a:ext cx="2044194" cy="4419600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0"/>
            <a:ext cx="5850012" cy="5486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54BBB-AB20-46BA-9CB4-41F331614418}" type="datetime1">
              <a:rPr lang="en-US" smtClean="0"/>
              <a:t>9/11/2022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CSC201- Design and Analysis of Algorithms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5502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2BE558-1B46-49FC-BBE8-EF9865AD3C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AACB77-08DF-449B-9237-6DE591242B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FD50A2-0009-404B-A454-E6A4BE8366A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E3814174-97E0-40D6-946B-61FFEA8A03C9}" type="datetime1">
              <a:rPr lang="en-US" smtClean="0"/>
              <a:t>9/11/2022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953F0-44F6-4A6D-96FC-730A3B7415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21945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CSC201- Design and Analysis of Algorithms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9AE59C-3CCE-4B48-800B-553920E488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148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69F688-A434-4179-94DC-7B1E3504DC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D8D1C5-3342-41F7-A8A3-ADBDD1210CB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9B8951B-23A9-4038-9C55-203AE3BABB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DDFAE61-ED45-4EAF-AD04-DFEC775E509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AF00B478-522F-4AD6-9CB9-010EEDB20BCD}" type="datetime1">
              <a:rPr lang="en-US" smtClean="0"/>
              <a:t>9/11/2022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16515D-9C4F-423B-BB4F-011675AB5E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21945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CSC201- Design and Analysis of Algorithms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B9008D-33CF-42E0-9080-5888CE26D2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71227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C8FAF4-763D-4DDD-A1D1-CC5288BA02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E6A2A2-D308-4349-9BC2-06251EB702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E93822C-E7B2-4E44-A89E-04FFB0CCD1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F53D006-AFE1-4121-98A4-BF2B32B6DEB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73AF307-B56B-464D-9AA8-A7BB52BDBA1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5EC9DCE-C90E-4AC3-9539-5625B1109FB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EBA3C918-9A1E-4BB2-85C2-95B142DE5370}" type="datetime1">
              <a:rPr lang="en-US" smtClean="0"/>
              <a:t>9/11/2022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3F0C934-379C-47F5-BAD0-D6CAEF9F91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21945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CSC201- Design and Analysis of Algorithms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182FCF5-3F97-40A0-A460-0ACA41AA15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0129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43CFFD-F829-43B0-903F-B6883EA57C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66FE691-E8A0-4A1A-8F89-29BEAE5E184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28FB43F2-4270-4F6A-BFCA-430DD8AA5438}" type="datetime1">
              <a:rPr lang="en-US" smtClean="0"/>
              <a:t>9/11/2022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85C750E-DE24-4367-975A-BAFAC395C3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21945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CSC201- Design and Analysis of Algorithms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8D337B9-A830-437D-A3C5-A0BFE2B536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13842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DDB55B6-8E05-4A8B-9117-D68BDFD82C1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8784ADA1-672E-455F-89D3-0CD320A9B7B4}" type="datetime1">
              <a:rPr lang="en-US" smtClean="0"/>
              <a:t>9/11/2022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2D2B9BB-0F3A-46CE-A726-A46CC0BBEB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21945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CSC201- Design and Analysis of Algorithms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10661C-0C0A-4C65-B137-050DC04D37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51855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0BFA4F-2F0F-48C8-83B8-CA2B1D926E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58ED63-1D22-4D23-BA70-127E626E78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F48D763-2B1E-41CC-9FCF-2BDEDE400F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92D09E-D935-41B5-902D-69FB980AEA4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E96F8329-D37A-4260-9141-DAEFFEEEE977}" type="datetime1">
              <a:rPr lang="en-US" smtClean="0"/>
              <a:t>9/11/2022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93D39A-CEED-4289-8B66-D9BF7E248B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21945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CSC201- Design and Analysis of Algorithms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A43C85-9DFE-4176-B5C3-12B7D2DA8C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28994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EA97EA-B574-46FF-81CB-5D646EF4C4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971CD4A-5712-4E1E-AC26-CC7CF69B867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D333945-6449-4AB9-B23F-45577113D7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B29FE6-1128-4D0C-8E14-689FC3194FB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1FBBA0F4-700C-4344-9557-7B52F78DEF19}" type="datetime1">
              <a:rPr lang="en-US" smtClean="0"/>
              <a:t>9/11/2022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B68F20E-44EF-41C5-9D9D-28B92F010C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21945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CSC201- Design and Analysis of Algorithms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034395E-0956-4E1D-B7CC-127A50F00B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352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C61AC08-CCED-4E3F-AB95-C9B4156153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0826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BE49B0-BFD8-4833-9E50-387E4F0FE5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600200"/>
            <a:ext cx="7886700" cy="4576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CE1210-EBAA-496D-B364-6F04C9C00E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10313"/>
            <a:ext cx="2057400" cy="3190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1363EBB8-31B1-4B63-B6BA-047585760B9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62942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4" r:id="rId1"/>
    <p:sldLayoutId id="2147483765" r:id="rId2"/>
    <p:sldLayoutId id="2147483766" r:id="rId3"/>
    <p:sldLayoutId id="2147483767" r:id="rId4"/>
    <p:sldLayoutId id="2147483768" r:id="rId5"/>
    <p:sldLayoutId id="2147483769" r:id="rId6"/>
    <p:sldLayoutId id="2147483770" r:id="rId7"/>
    <p:sldLayoutId id="2147483771" r:id="rId8"/>
    <p:sldLayoutId id="2147483772" r:id="rId9"/>
    <p:sldLayoutId id="2147483773" r:id="rId10"/>
    <p:sldLayoutId id="2147483774" r:id="rId1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0" kern="1200">
          <a:solidFill>
            <a:srgbClr val="FFC000"/>
          </a:solidFill>
          <a:latin typeface="Georgia" panose="02040502050405020303" pitchFamily="18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FFC000"/>
        </a:buClr>
        <a:buFont typeface="Wingdings" panose="05000000000000000000" pitchFamily="2" charset="2"/>
        <a:buChar char="§"/>
        <a:defRPr sz="2800" kern="1200">
          <a:solidFill>
            <a:schemeClr val="tx1"/>
          </a:solidFill>
          <a:latin typeface="Georgia" panose="02040502050405020303" pitchFamily="18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FFC000"/>
        </a:buClr>
        <a:buFont typeface="Wingdings" panose="05000000000000000000" pitchFamily="2" charset="2"/>
        <a:buChar char="§"/>
        <a:defRPr sz="2400" kern="1200">
          <a:solidFill>
            <a:schemeClr val="tx1"/>
          </a:solidFill>
          <a:latin typeface="Georgia" panose="02040502050405020303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FFC000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Georgia" panose="02040502050405020303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FFC000"/>
        </a:buClr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Georgia" panose="02040502050405020303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FFC000"/>
        </a:buClr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Georgia" panose="02040502050405020303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6670675" y="3894667"/>
            <a:ext cx="2470456" cy="2658533"/>
            <a:chOff x="6687077" y="3259666"/>
            <a:chExt cx="2981857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8756120" y="3259666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6687077" y="3486677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7772400" y="3581400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7923214" y="3433394"/>
              <a:ext cx="1739738" cy="17397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8398935" y="3985317"/>
              <a:ext cx="1264017" cy="12640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33401"/>
            <a:ext cx="6554867" cy="37676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30245" y="6172203"/>
            <a:ext cx="1200463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9/11/2022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6172200"/>
            <a:ext cx="5811724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74426" y="5578478"/>
            <a:ext cx="856907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28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1363EBB8-31B1-4B63-B6BA-047585760B9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19556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76" r:id="rId1"/>
    <p:sldLayoutId id="2147483777" r:id="rId2"/>
    <p:sldLayoutId id="2147483778" r:id="rId3"/>
    <p:sldLayoutId id="2147483779" r:id="rId4"/>
    <p:sldLayoutId id="2147483780" r:id="rId5"/>
    <p:sldLayoutId id="2147483781" r:id="rId6"/>
    <p:sldLayoutId id="2147483782" r:id="rId7"/>
    <p:sldLayoutId id="2147483783" r:id="rId8"/>
    <p:sldLayoutId id="2147483784" r:id="rId9"/>
    <p:sldLayoutId id="2147483785" r:id="rId10"/>
    <p:sldLayoutId id="2147483786" r:id="rId11"/>
    <p:sldLayoutId id="2147483787" r:id="rId12"/>
    <p:sldLayoutId id="2147483788" r:id="rId13"/>
    <p:sldLayoutId id="2147483789" r:id="rId14"/>
    <p:sldLayoutId id="2147483790" r:id="rId15"/>
    <p:sldLayoutId id="2147483791" r:id="rId16"/>
    <p:sldLayoutId id="2147483792" r:id="rId17"/>
  </p:sldLayoutIdLst>
  <p:hf hdr="0" ftr="0"/>
  <p:txStyles>
    <p:titleStyle>
      <a:lvl1pPr algn="l" defTabSz="457200" rtl="0" eaLnBrk="1" latinLnBrk="0" hangingPunct="1">
        <a:spcBef>
          <a:spcPct val="0"/>
        </a:spcBef>
        <a:buNone/>
        <a:defRPr sz="32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emf"/><Relationship Id="rId4" Type="http://schemas.openxmlformats.org/officeDocument/2006/relationships/image" Target="../media/image7.emf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5"/>
          <p:cNvSpPr>
            <a:spLocks noChangeArrowheads="1"/>
          </p:cNvSpPr>
          <p:nvPr/>
        </p:nvSpPr>
        <p:spPr bwMode="auto">
          <a:xfrm>
            <a:off x="1524000" y="2567517"/>
            <a:ext cx="7179733" cy="6138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pPr algn="r" eaLnBrk="0" hangingPunct="0"/>
            <a:r>
              <a:rPr kumimoji="1" lang="en-US" sz="3911" i="0" dirty="0">
                <a:solidFill>
                  <a:schemeClr val="bg1">
                    <a:lumMod val="95000"/>
                    <a:lumOff val="5000"/>
                  </a:schemeClr>
                </a:solidFill>
                <a:latin typeface="Georgia" pitchFamily="18" charset="0"/>
                <a:cs typeface="Arial" pitchFamily="34" charset="0"/>
              </a:rPr>
              <a:t>Data Structures and Algorithms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046134" y="3191027"/>
            <a:ext cx="365276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en-US" sz="1600" i="0" dirty="0">
                <a:solidFill>
                  <a:schemeClr val="bg1">
                    <a:lumMod val="95000"/>
                    <a:lumOff val="5000"/>
                  </a:schemeClr>
                </a:solidFill>
                <a:latin typeface="Georgia" pitchFamily="18" charset="0"/>
                <a:cs typeface="Arial" pitchFamily="34" charset="0"/>
              </a:rPr>
              <a:t>Lecture No. 27</a:t>
            </a:r>
          </a:p>
          <a:p>
            <a:pPr algn="r">
              <a:defRPr/>
            </a:pPr>
            <a:r>
              <a:rPr lang="en-US" sz="1600" i="0" dirty="0">
                <a:solidFill>
                  <a:schemeClr val="bg1">
                    <a:lumMod val="95000"/>
                    <a:lumOff val="5000"/>
                  </a:schemeClr>
                </a:solidFill>
                <a:latin typeface="Georgia" pitchFamily="18" charset="0"/>
                <a:cs typeface="Arial" pitchFamily="34" charset="0"/>
              </a:rPr>
              <a:t>Minimum Spanning Tree</a:t>
            </a:r>
          </a:p>
        </p:txBody>
      </p:sp>
      <p:sp>
        <p:nvSpPr>
          <p:cNvPr id="2054" name="TextBox 40"/>
          <p:cNvSpPr txBox="1">
            <a:spLocks noChangeArrowheads="1"/>
          </p:cNvSpPr>
          <p:nvPr/>
        </p:nvSpPr>
        <p:spPr bwMode="auto">
          <a:xfrm>
            <a:off x="101600" y="1516239"/>
            <a:ext cx="6434667" cy="4205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2133" i="0" dirty="0">
                <a:solidFill>
                  <a:schemeClr val="bg1">
                    <a:lumMod val="95000"/>
                    <a:lumOff val="5000"/>
                  </a:schemeClr>
                </a:solidFill>
                <a:latin typeface="Georgia" pitchFamily="18" charset="0"/>
              </a:rPr>
              <a:t>Department of Computer Science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169333" y="1475518"/>
            <a:ext cx="8737600" cy="0"/>
          </a:xfrm>
          <a:prstGeom prst="line">
            <a:avLst/>
          </a:prstGeom>
          <a:ln cmpd="dbl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1253067" y="448734"/>
            <a:ext cx="6366933" cy="8257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pPr eaLnBrk="0" hangingPunct="0"/>
            <a:r>
              <a:rPr kumimoji="1" lang="en-US" sz="4267" i="0" dirty="0">
                <a:solidFill>
                  <a:schemeClr val="bg1">
                    <a:lumMod val="95000"/>
                    <a:lumOff val="5000"/>
                  </a:schemeClr>
                </a:solidFill>
                <a:latin typeface="Georgia" pitchFamily="18" charset="0"/>
                <a:cs typeface="Arial" pitchFamily="34" charset="0"/>
              </a:rPr>
              <a:t>CUI Abbottabad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pPr>
              <a:defRPr/>
            </a:pPr>
            <a:r>
              <a:rPr lang="en-US" sz="1244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COMSATS University Islamabad, Abbottabad Campus</a:t>
            </a:r>
          </a:p>
        </p:txBody>
      </p:sp>
      <p:pic>
        <p:nvPicPr>
          <p:cNvPr id="3" name="Picture 2" descr="Cui Logo PNG Vectors Free Download">
            <a:extLst>
              <a:ext uri="{FF2B5EF4-FFF2-40B4-BE49-F238E27FC236}">
                <a16:creationId xmlns:a16="http://schemas.microsoft.com/office/drawing/2014/main" id="{2B7B6C1B-6A9A-3EFB-0C2C-EE38B0CB56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334" y="448733"/>
            <a:ext cx="954156" cy="950976"/>
          </a:xfrm>
          <a:prstGeom prst="rect">
            <a:avLst/>
          </a:prstGeom>
          <a:noFill/>
          <a:effectLst>
            <a:softEdge rad="3175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1" name="Rectangle 2">
            <a:extLst>
              <a:ext uri="{FF2B5EF4-FFF2-40B4-BE49-F238E27FC236}">
                <a16:creationId xmlns:a16="http://schemas.microsoft.com/office/drawing/2014/main" id="{E68A30C5-7562-4716-B8EF-BEAA92FEF0AB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MST</a:t>
            </a:r>
          </a:p>
        </p:txBody>
      </p:sp>
      <p:sp>
        <p:nvSpPr>
          <p:cNvPr id="174083" name="Rectangle 3">
            <a:extLst>
              <a:ext uri="{FF2B5EF4-FFF2-40B4-BE49-F238E27FC236}">
                <a16:creationId xmlns:a16="http://schemas.microsoft.com/office/drawing/2014/main" id="{7CE3008E-4CF2-4CCF-830A-BB02DAE7DBA6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MST for given G may not be unique</a:t>
            </a:r>
          </a:p>
          <a:p>
            <a:pPr eaLnBrk="1" hangingPunct="1"/>
            <a:endParaRPr lang="en-US" altLang="en-US"/>
          </a:p>
          <a:p>
            <a:pPr eaLnBrk="1" hangingPunct="1"/>
            <a:r>
              <a:rPr lang="en-US" altLang="en-US"/>
              <a:t>Since MST is a spanning tree:</a:t>
            </a:r>
          </a:p>
          <a:p>
            <a:pPr lvl="1" eaLnBrk="1" hangingPunct="1"/>
            <a:r>
              <a:rPr lang="en-US" altLang="en-US"/>
              <a:t># edges : |V| - 1</a:t>
            </a:r>
          </a:p>
          <a:p>
            <a:pPr eaLnBrk="1" hangingPunct="1"/>
            <a:endParaRPr lang="en-US" altLang="en-US"/>
          </a:p>
          <a:p>
            <a:pPr eaLnBrk="1" hangingPunct="1"/>
            <a:r>
              <a:rPr lang="en-US" altLang="en-US"/>
              <a:t>If the graph is unweighted:</a:t>
            </a:r>
          </a:p>
          <a:p>
            <a:pPr lvl="1" eaLnBrk="1" hangingPunct="1"/>
            <a:r>
              <a:rPr lang="en-US" altLang="en-US"/>
              <a:t>All spanning trees have same weight</a:t>
            </a:r>
          </a:p>
          <a:p>
            <a:pPr eaLnBrk="1" hangingPunct="1"/>
            <a:endParaRPr lang="en-US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4BDE265-9C23-4079-884E-13C2ACC90D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0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0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083" grpId="0" build="p" bldLvl="2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5" name="Rectangle 2">
            <a:extLst>
              <a:ext uri="{FF2B5EF4-FFF2-40B4-BE49-F238E27FC236}">
                <a16:creationId xmlns:a16="http://schemas.microsoft.com/office/drawing/2014/main" id="{CFC06540-3296-4B9E-B939-45B06DF63C3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ym typeface="Symbol" panose="05050102010706020507" pitchFamily="18" charset="2"/>
              </a:rPr>
              <a:t>Minimum Spanning Tree</a:t>
            </a:r>
          </a:p>
        </p:txBody>
      </p:sp>
      <p:sp>
        <p:nvSpPr>
          <p:cNvPr id="10246" name="Rectangle 3">
            <a:extLst>
              <a:ext uri="{FF2B5EF4-FFF2-40B4-BE49-F238E27FC236}">
                <a16:creationId xmlns:a16="http://schemas.microsoft.com/office/drawing/2014/main" id="{5972B7AA-A254-492E-B628-F55A62F894B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28650" y="1437899"/>
            <a:ext cx="7886700" cy="4351338"/>
          </a:xfrm>
        </p:spPr>
        <p:txBody>
          <a:bodyPr/>
          <a:lstStyle/>
          <a:p>
            <a:pPr eaLnBrk="1" hangingPunct="1"/>
            <a:r>
              <a:rPr lang="en-US" altLang="en-US" dirty="0">
                <a:sym typeface="Symbol" panose="05050102010706020507" pitchFamily="18" charset="2"/>
              </a:rPr>
              <a:t>Problem: given a connected, undirected, weighted graph, find a </a:t>
            </a:r>
            <a:r>
              <a:rPr lang="en-US" altLang="en-US" i="1" dirty="0">
                <a:solidFill>
                  <a:schemeClr val="tx2"/>
                </a:solidFill>
                <a:sym typeface="Symbol" panose="05050102010706020507" pitchFamily="18" charset="2"/>
              </a:rPr>
              <a:t>spanning tree</a:t>
            </a:r>
            <a:r>
              <a:rPr lang="en-US" altLang="en-US" dirty="0">
                <a:sym typeface="Symbol" panose="05050102010706020507" pitchFamily="18" charset="2"/>
              </a:rPr>
              <a:t> using edges that minimize the total weight</a:t>
            </a:r>
          </a:p>
        </p:txBody>
      </p:sp>
      <p:sp>
        <p:nvSpPr>
          <p:cNvPr id="10247" name="Oval 4">
            <a:extLst>
              <a:ext uri="{FF2B5EF4-FFF2-40B4-BE49-F238E27FC236}">
                <a16:creationId xmlns:a16="http://schemas.microsoft.com/office/drawing/2014/main" id="{D4FAD76A-39ED-47EB-9455-D6085BB467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3499496"/>
            <a:ext cx="533400" cy="5334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248" name="Oval 5">
            <a:extLst>
              <a:ext uri="{FF2B5EF4-FFF2-40B4-BE49-F238E27FC236}">
                <a16:creationId xmlns:a16="http://schemas.microsoft.com/office/drawing/2014/main" id="{44BC0FBF-698F-4175-A3FD-8C740C8E0D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3499496"/>
            <a:ext cx="533400" cy="5334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249" name="Oval 6">
            <a:extLst>
              <a:ext uri="{FF2B5EF4-FFF2-40B4-BE49-F238E27FC236}">
                <a16:creationId xmlns:a16="http://schemas.microsoft.com/office/drawing/2014/main" id="{54CD1C45-1665-45F2-A39F-2F382DDB0F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9000" y="3499496"/>
            <a:ext cx="533400" cy="5334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250" name="Oval 7">
            <a:extLst>
              <a:ext uri="{FF2B5EF4-FFF2-40B4-BE49-F238E27FC236}">
                <a16:creationId xmlns:a16="http://schemas.microsoft.com/office/drawing/2014/main" id="{BB277065-14AA-4FFE-9C09-3831A37BBE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5099696"/>
            <a:ext cx="533400" cy="5334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251" name="Oval 8">
            <a:extLst>
              <a:ext uri="{FF2B5EF4-FFF2-40B4-BE49-F238E27FC236}">
                <a16:creationId xmlns:a16="http://schemas.microsoft.com/office/drawing/2014/main" id="{1F708865-3D3A-4493-95E0-35DEEF1873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5099696"/>
            <a:ext cx="533400" cy="5334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252" name="Oval 9">
            <a:extLst>
              <a:ext uri="{FF2B5EF4-FFF2-40B4-BE49-F238E27FC236}">
                <a16:creationId xmlns:a16="http://schemas.microsoft.com/office/drawing/2014/main" id="{67842627-829E-4E51-892E-74B1408BDE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9000" y="5099696"/>
            <a:ext cx="533400" cy="5334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253" name="Oval 10">
            <a:extLst>
              <a:ext uri="{FF2B5EF4-FFF2-40B4-BE49-F238E27FC236}">
                <a16:creationId xmlns:a16="http://schemas.microsoft.com/office/drawing/2014/main" id="{DBDBBFE2-5FB2-4928-A668-4BA2B1E339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0" y="5785496"/>
            <a:ext cx="533400" cy="5334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254" name="Oval 11">
            <a:extLst>
              <a:ext uri="{FF2B5EF4-FFF2-40B4-BE49-F238E27FC236}">
                <a16:creationId xmlns:a16="http://schemas.microsoft.com/office/drawing/2014/main" id="{1FE0FB67-EAF8-4A98-83C4-5A30CD7407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0" y="2813696"/>
            <a:ext cx="533400" cy="5334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cxnSp>
        <p:nvCxnSpPr>
          <p:cNvPr id="10255" name="AutoShape 12">
            <a:extLst>
              <a:ext uri="{FF2B5EF4-FFF2-40B4-BE49-F238E27FC236}">
                <a16:creationId xmlns:a16="http://schemas.microsoft.com/office/drawing/2014/main" id="{ED1FDEC2-9BCA-4FC2-AEE4-2C9B1505CBF1}"/>
              </a:ext>
            </a:extLst>
          </p:cNvPr>
          <p:cNvCxnSpPr>
            <a:cxnSpLocks noChangeShapeType="1"/>
            <a:stCxn id="10254" idx="5"/>
            <a:endCxn id="10248" idx="1"/>
          </p:cNvCxnSpPr>
          <p:nvPr/>
        </p:nvCxnSpPr>
        <p:spPr bwMode="auto">
          <a:xfrm>
            <a:off x="3503613" y="3288359"/>
            <a:ext cx="1146175" cy="269875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256" name="AutoShape 13">
            <a:extLst>
              <a:ext uri="{FF2B5EF4-FFF2-40B4-BE49-F238E27FC236}">
                <a16:creationId xmlns:a16="http://schemas.microsoft.com/office/drawing/2014/main" id="{38FA9392-EB58-47D4-8CDD-67B7FCA6ED0E}"/>
              </a:ext>
            </a:extLst>
          </p:cNvPr>
          <p:cNvCxnSpPr>
            <a:cxnSpLocks noChangeShapeType="1"/>
            <a:stCxn id="10254" idx="3"/>
            <a:endCxn id="10247" idx="7"/>
          </p:cNvCxnSpPr>
          <p:nvPr/>
        </p:nvCxnSpPr>
        <p:spPr bwMode="auto">
          <a:xfrm flipH="1">
            <a:off x="1979613" y="3288359"/>
            <a:ext cx="1146175" cy="269875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257" name="AutoShape 14">
            <a:extLst>
              <a:ext uri="{FF2B5EF4-FFF2-40B4-BE49-F238E27FC236}">
                <a16:creationId xmlns:a16="http://schemas.microsoft.com/office/drawing/2014/main" id="{E1C3CA47-28DD-43FF-A640-C1159B8397F0}"/>
              </a:ext>
            </a:extLst>
          </p:cNvPr>
          <p:cNvCxnSpPr>
            <a:cxnSpLocks noChangeShapeType="1"/>
            <a:stCxn id="10247" idx="6"/>
            <a:endCxn id="10248" idx="2"/>
          </p:cNvCxnSpPr>
          <p:nvPr/>
        </p:nvCxnSpPr>
        <p:spPr bwMode="auto">
          <a:xfrm>
            <a:off x="2076450" y="3766196"/>
            <a:ext cx="2476500" cy="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258" name="AutoShape 15">
            <a:extLst>
              <a:ext uri="{FF2B5EF4-FFF2-40B4-BE49-F238E27FC236}">
                <a16:creationId xmlns:a16="http://schemas.microsoft.com/office/drawing/2014/main" id="{88EB134A-934D-43AA-96C3-C9B4C34B6418}"/>
              </a:ext>
            </a:extLst>
          </p:cNvPr>
          <p:cNvCxnSpPr>
            <a:cxnSpLocks noChangeShapeType="1"/>
            <a:stCxn id="10250" idx="0"/>
            <a:endCxn id="10247" idx="4"/>
          </p:cNvCxnSpPr>
          <p:nvPr/>
        </p:nvCxnSpPr>
        <p:spPr bwMode="auto">
          <a:xfrm flipV="1">
            <a:off x="1790700" y="4051946"/>
            <a:ext cx="0" cy="102870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259" name="AutoShape 16">
            <a:extLst>
              <a:ext uri="{FF2B5EF4-FFF2-40B4-BE49-F238E27FC236}">
                <a16:creationId xmlns:a16="http://schemas.microsoft.com/office/drawing/2014/main" id="{F0DB3783-886F-4338-8416-8477D73B7986}"/>
              </a:ext>
            </a:extLst>
          </p:cNvPr>
          <p:cNvCxnSpPr>
            <a:cxnSpLocks noChangeShapeType="1"/>
            <a:stCxn id="10250" idx="5"/>
            <a:endCxn id="10253" idx="1"/>
          </p:cNvCxnSpPr>
          <p:nvPr/>
        </p:nvCxnSpPr>
        <p:spPr bwMode="auto">
          <a:xfrm>
            <a:off x="1979613" y="5574359"/>
            <a:ext cx="1146175" cy="269875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260" name="AutoShape 17">
            <a:extLst>
              <a:ext uri="{FF2B5EF4-FFF2-40B4-BE49-F238E27FC236}">
                <a16:creationId xmlns:a16="http://schemas.microsoft.com/office/drawing/2014/main" id="{369A09AD-97CA-439B-9E0E-4D5618BF9727}"/>
              </a:ext>
            </a:extLst>
          </p:cNvPr>
          <p:cNvCxnSpPr>
            <a:cxnSpLocks noChangeShapeType="1"/>
            <a:stCxn id="10253" idx="7"/>
            <a:endCxn id="10251" idx="3"/>
          </p:cNvCxnSpPr>
          <p:nvPr/>
        </p:nvCxnSpPr>
        <p:spPr bwMode="auto">
          <a:xfrm flipV="1">
            <a:off x="3503613" y="5574359"/>
            <a:ext cx="1146175" cy="269875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261" name="AutoShape 18">
            <a:extLst>
              <a:ext uri="{FF2B5EF4-FFF2-40B4-BE49-F238E27FC236}">
                <a16:creationId xmlns:a16="http://schemas.microsoft.com/office/drawing/2014/main" id="{60CF1F0E-7B4A-45BB-AE73-78647EA7A3AE}"/>
              </a:ext>
            </a:extLst>
          </p:cNvPr>
          <p:cNvCxnSpPr>
            <a:cxnSpLocks noChangeShapeType="1"/>
            <a:stCxn id="10251" idx="0"/>
            <a:endCxn id="10248" idx="4"/>
          </p:cNvCxnSpPr>
          <p:nvPr/>
        </p:nvCxnSpPr>
        <p:spPr bwMode="auto">
          <a:xfrm flipV="1">
            <a:off x="4838700" y="4051946"/>
            <a:ext cx="0" cy="102870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262" name="AutoShape 19">
            <a:extLst>
              <a:ext uri="{FF2B5EF4-FFF2-40B4-BE49-F238E27FC236}">
                <a16:creationId xmlns:a16="http://schemas.microsoft.com/office/drawing/2014/main" id="{C19BCB62-6CC3-435B-A871-87811733ACA2}"/>
              </a:ext>
            </a:extLst>
          </p:cNvPr>
          <p:cNvCxnSpPr>
            <a:cxnSpLocks noChangeShapeType="1"/>
            <a:stCxn id="10248" idx="6"/>
            <a:endCxn id="10249" idx="2"/>
          </p:cNvCxnSpPr>
          <p:nvPr/>
        </p:nvCxnSpPr>
        <p:spPr bwMode="auto">
          <a:xfrm>
            <a:off x="5124450" y="3766196"/>
            <a:ext cx="2095500" cy="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263" name="AutoShape 20">
            <a:extLst>
              <a:ext uri="{FF2B5EF4-FFF2-40B4-BE49-F238E27FC236}">
                <a16:creationId xmlns:a16="http://schemas.microsoft.com/office/drawing/2014/main" id="{834F3D9C-9A1E-442A-B017-B4164EFD6474}"/>
              </a:ext>
            </a:extLst>
          </p:cNvPr>
          <p:cNvCxnSpPr>
            <a:cxnSpLocks noChangeShapeType="1"/>
            <a:stCxn id="10251" idx="6"/>
            <a:endCxn id="10252" idx="2"/>
          </p:cNvCxnSpPr>
          <p:nvPr/>
        </p:nvCxnSpPr>
        <p:spPr bwMode="auto">
          <a:xfrm>
            <a:off x="5124450" y="5366396"/>
            <a:ext cx="2095500" cy="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264" name="AutoShape 21">
            <a:extLst>
              <a:ext uri="{FF2B5EF4-FFF2-40B4-BE49-F238E27FC236}">
                <a16:creationId xmlns:a16="http://schemas.microsoft.com/office/drawing/2014/main" id="{DF826CE4-01AD-4C74-BCE3-1355D3E9D758}"/>
              </a:ext>
            </a:extLst>
          </p:cNvPr>
          <p:cNvCxnSpPr>
            <a:cxnSpLocks noChangeShapeType="1"/>
            <a:stCxn id="10253" idx="0"/>
            <a:endCxn id="10247" idx="5"/>
          </p:cNvCxnSpPr>
          <p:nvPr/>
        </p:nvCxnSpPr>
        <p:spPr bwMode="auto">
          <a:xfrm rot="5400000" flipH="1">
            <a:off x="1751013" y="4202759"/>
            <a:ext cx="1792287" cy="1335087"/>
          </a:xfrm>
          <a:prstGeom prst="curvedConnector3">
            <a:avLst>
              <a:gd name="adj1" fmla="val 47829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265" name="Text Box 22">
            <a:extLst>
              <a:ext uri="{FF2B5EF4-FFF2-40B4-BE49-F238E27FC236}">
                <a16:creationId xmlns:a16="http://schemas.microsoft.com/office/drawing/2014/main" id="{291EFB0D-8C62-4E93-B671-C5AFC7688B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90650" y="4275784"/>
            <a:ext cx="438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latin typeface="Times New Roman" panose="02020603050405020304" pitchFamily="18" charset="0"/>
              </a:rPr>
              <a:t>14</a:t>
            </a:r>
          </a:p>
        </p:txBody>
      </p:sp>
      <p:sp>
        <p:nvSpPr>
          <p:cNvPr id="10266" name="Text Box 23">
            <a:extLst>
              <a:ext uri="{FF2B5EF4-FFF2-40B4-BE49-F238E27FC236}">
                <a16:creationId xmlns:a16="http://schemas.microsoft.com/office/drawing/2014/main" id="{01CF273D-325B-43CC-9870-72895E2C83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86050" y="4566296"/>
            <a:ext cx="438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latin typeface="Times New Roman" panose="02020603050405020304" pitchFamily="18" charset="0"/>
              </a:rPr>
              <a:t>10</a:t>
            </a:r>
          </a:p>
        </p:txBody>
      </p:sp>
      <p:sp>
        <p:nvSpPr>
          <p:cNvPr id="10267" name="Text Box 24">
            <a:extLst>
              <a:ext uri="{FF2B5EF4-FFF2-40B4-BE49-F238E27FC236}">
                <a16:creationId xmlns:a16="http://schemas.microsoft.com/office/drawing/2014/main" id="{B4970A58-0482-44CB-B669-D287E8D2C0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5633096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latin typeface="Times New Roman" panose="02020603050405020304" pitchFamily="18" charset="0"/>
              </a:rPr>
              <a:t>3</a:t>
            </a:r>
          </a:p>
        </p:txBody>
      </p:sp>
      <p:sp>
        <p:nvSpPr>
          <p:cNvPr id="10268" name="Text Box 25">
            <a:extLst>
              <a:ext uri="{FF2B5EF4-FFF2-40B4-BE49-F238E27FC236}">
                <a16:creationId xmlns:a16="http://schemas.microsoft.com/office/drawing/2014/main" id="{2C9216D2-F55A-4017-9E6F-7042D5B586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3042296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latin typeface="Times New Roman" panose="02020603050405020304" pitchFamily="18" charset="0"/>
              </a:rPr>
              <a:t>6</a:t>
            </a:r>
          </a:p>
        </p:txBody>
      </p:sp>
      <p:sp>
        <p:nvSpPr>
          <p:cNvPr id="10269" name="Text Box 26">
            <a:extLst>
              <a:ext uri="{FF2B5EF4-FFF2-40B4-BE49-F238E27FC236}">
                <a16:creationId xmlns:a16="http://schemas.microsoft.com/office/drawing/2014/main" id="{A60CCDB1-7273-478C-9413-20445A48AF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2250" y="3042296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latin typeface="Times New Roman" panose="02020603050405020304" pitchFamily="18" charset="0"/>
              </a:rPr>
              <a:t>4</a:t>
            </a:r>
          </a:p>
        </p:txBody>
      </p:sp>
      <p:sp>
        <p:nvSpPr>
          <p:cNvPr id="10270" name="Text Box 27">
            <a:extLst>
              <a:ext uri="{FF2B5EF4-FFF2-40B4-BE49-F238E27FC236}">
                <a16:creationId xmlns:a16="http://schemas.microsoft.com/office/drawing/2014/main" id="{5E5A997A-387A-4B4C-B213-C6315636F9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4200" y="3413771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latin typeface="Times New Roman" panose="02020603050405020304" pitchFamily="18" charset="0"/>
              </a:rPr>
              <a:t>5</a:t>
            </a:r>
          </a:p>
        </p:txBody>
      </p:sp>
      <p:sp>
        <p:nvSpPr>
          <p:cNvPr id="10271" name="Text Box 28">
            <a:extLst>
              <a:ext uri="{FF2B5EF4-FFF2-40B4-BE49-F238E27FC236}">
                <a16:creationId xmlns:a16="http://schemas.microsoft.com/office/drawing/2014/main" id="{5BD1BD68-61DC-4C9C-92BA-380D0B76C5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0450" y="4321821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10272" name="Text Box 29">
            <a:extLst>
              <a:ext uri="{FF2B5EF4-FFF2-40B4-BE49-F238E27FC236}">
                <a16:creationId xmlns:a16="http://schemas.microsoft.com/office/drawing/2014/main" id="{0FB5C1E3-94C9-4A78-BECF-829486AC70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3450" y="3423296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latin typeface="Times New Roman" panose="02020603050405020304" pitchFamily="18" charset="0"/>
              </a:rPr>
              <a:t>9</a:t>
            </a:r>
          </a:p>
        </p:txBody>
      </p:sp>
      <p:sp>
        <p:nvSpPr>
          <p:cNvPr id="10273" name="Text Box 30">
            <a:extLst>
              <a:ext uri="{FF2B5EF4-FFF2-40B4-BE49-F238E27FC236}">
                <a16:creationId xmlns:a16="http://schemas.microsoft.com/office/drawing/2014/main" id="{3BBE2D65-4D9F-4915-94A3-9C28D92300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56300" y="5007621"/>
            <a:ext cx="438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latin typeface="Times New Roman" panose="02020603050405020304" pitchFamily="18" charset="0"/>
              </a:rPr>
              <a:t>15</a:t>
            </a:r>
          </a:p>
        </p:txBody>
      </p:sp>
      <p:sp>
        <p:nvSpPr>
          <p:cNvPr id="10274" name="Text Box 31">
            <a:extLst>
              <a:ext uri="{FF2B5EF4-FFF2-40B4-BE49-F238E27FC236}">
                <a16:creationId xmlns:a16="http://schemas.microsoft.com/office/drawing/2014/main" id="{03A15608-D080-4828-8DC0-0C66916203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49700" y="5658496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latin typeface="Times New Roman" panose="02020603050405020304" pitchFamily="18" charset="0"/>
              </a:rPr>
              <a:t>8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3F8086-2AA4-4C51-B65E-D143A169ED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9" name="Rectangle 2">
            <a:extLst>
              <a:ext uri="{FF2B5EF4-FFF2-40B4-BE49-F238E27FC236}">
                <a16:creationId xmlns:a16="http://schemas.microsoft.com/office/drawing/2014/main" id="{24B87DB0-554A-4FF5-8525-ECAAFA19AAC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ym typeface="Symbol" panose="05050102010706020507" pitchFamily="18" charset="2"/>
              </a:rPr>
              <a:t>Minimum Spanning Tree</a:t>
            </a:r>
          </a:p>
        </p:txBody>
      </p:sp>
      <p:sp>
        <p:nvSpPr>
          <p:cNvPr id="11270" name="Rectangle 3">
            <a:extLst>
              <a:ext uri="{FF2B5EF4-FFF2-40B4-BE49-F238E27FC236}">
                <a16:creationId xmlns:a16="http://schemas.microsoft.com/office/drawing/2014/main" id="{845B918B-0488-431D-8240-6D8BA7BEF31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en-US" i="1">
                <a:solidFill>
                  <a:schemeClr val="accent1"/>
                </a:solidFill>
                <a:sym typeface="Symbol" panose="05050102010706020507" pitchFamily="18" charset="2"/>
              </a:rPr>
              <a:t>Which edges form the minimum spanning tree (MST) of the below graph?</a:t>
            </a:r>
          </a:p>
        </p:txBody>
      </p:sp>
      <p:sp>
        <p:nvSpPr>
          <p:cNvPr id="11271" name="Oval 4">
            <a:extLst>
              <a:ext uri="{FF2B5EF4-FFF2-40B4-BE49-F238E27FC236}">
                <a16:creationId xmlns:a16="http://schemas.microsoft.com/office/drawing/2014/main" id="{D33E1BEB-9322-4E20-A54D-32C04C0C69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3471836"/>
            <a:ext cx="533400" cy="5334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latin typeface="Times New Roman" panose="02020603050405020304" pitchFamily="18" charset="0"/>
              </a:rPr>
              <a:t>H</a:t>
            </a:r>
          </a:p>
        </p:txBody>
      </p:sp>
      <p:sp>
        <p:nvSpPr>
          <p:cNvPr id="11272" name="Oval 5">
            <a:extLst>
              <a:ext uri="{FF2B5EF4-FFF2-40B4-BE49-F238E27FC236}">
                <a16:creationId xmlns:a16="http://schemas.microsoft.com/office/drawing/2014/main" id="{48369E42-882A-44ED-8A4E-A1345083D5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3471836"/>
            <a:ext cx="533400" cy="5334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latin typeface="Times New Roman" panose="02020603050405020304" pitchFamily="18" charset="0"/>
              </a:rPr>
              <a:t>B</a:t>
            </a:r>
          </a:p>
        </p:txBody>
      </p:sp>
      <p:sp>
        <p:nvSpPr>
          <p:cNvPr id="11273" name="Oval 6">
            <a:extLst>
              <a:ext uri="{FF2B5EF4-FFF2-40B4-BE49-F238E27FC236}">
                <a16:creationId xmlns:a16="http://schemas.microsoft.com/office/drawing/2014/main" id="{6E50868C-15B6-4F44-8F28-668229219D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9000" y="3471836"/>
            <a:ext cx="533400" cy="5334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latin typeface="Times New Roman" panose="02020603050405020304" pitchFamily="18" charset="0"/>
              </a:rPr>
              <a:t>C</a:t>
            </a:r>
          </a:p>
        </p:txBody>
      </p:sp>
      <p:sp>
        <p:nvSpPr>
          <p:cNvPr id="11274" name="Oval 7">
            <a:extLst>
              <a:ext uri="{FF2B5EF4-FFF2-40B4-BE49-F238E27FC236}">
                <a16:creationId xmlns:a16="http://schemas.microsoft.com/office/drawing/2014/main" id="{1644B0A5-50A9-4571-A52E-18741DD82B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5072036"/>
            <a:ext cx="533400" cy="5334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latin typeface="Times New Roman" panose="02020603050405020304" pitchFamily="18" charset="0"/>
              </a:rPr>
              <a:t>G</a:t>
            </a:r>
          </a:p>
        </p:txBody>
      </p:sp>
      <p:sp>
        <p:nvSpPr>
          <p:cNvPr id="11275" name="Oval 8">
            <a:extLst>
              <a:ext uri="{FF2B5EF4-FFF2-40B4-BE49-F238E27FC236}">
                <a16:creationId xmlns:a16="http://schemas.microsoft.com/office/drawing/2014/main" id="{F224D547-3D58-4D33-8F3E-B95F413116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5072036"/>
            <a:ext cx="533400" cy="5334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latin typeface="Times New Roman" panose="02020603050405020304" pitchFamily="18" charset="0"/>
              </a:rPr>
              <a:t>E</a:t>
            </a:r>
          </a:p>
        </p:txBody>
      </p:sp>
      <p:sp>
        <p:nvSpPr>
          <p:cNvPr id="11276" name="Oval 9">
            <a:extLst>
              <a:ext uri="{FF2B5EF4-FFF2-40B4-BE49-F238E27FC236}">
                <a16:creationId xmlns:a16="http://schemas.microsoft.com/office/drawing/2014/main" id="{7E06A9F9-517B-4E0A-B045-3FCCB3A029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9000" y="5072036"/>
            <a:ext cx="533400" cy="5334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latin typeface="Times New Roman" panose="02020603050405020304" pitchFamily="18" charset="0"/>
              </a:rPr>
              <a:t>D</a:t>
            </a:r>
          </a:p>
        </p:txBody>
      </p:sp>
      <p:sp>
        <p:nvSpPr>
          <p:cNvPr id="11277" name="Oval 10">
            <a:extLst>
              <a:ext uri="{FF2B5EF4-FFF2-40B4-BE49-F238E27FC236}">
                <a16:creationId xmlns:a16="http://schemas.microsoft.com/office/drawing/2014/main" id="{AE6E1DD4-9068-455E-A04C-F9843A472D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0" y="5757836"/>
            <a:ext cx="533400" cy="5334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latin typeface="Times New Roman" panose="02020603050405020304" pitchFamily="18" charset="0"/>
              </a:rPr>
              <a:t>F</a:t>
            </a:r>
          </a:p>
        </p:txBody>
      </p:sp>
      <p:sp>
        <p:nvSpPr>
          <p:cNvPr id="11278" name="Oval 11">
            <a:extLst>
              <a:ext uri="{FF2B5EF4-FFF2-40B4-BE49-F238E27FC236}">
                <a16:creationId xmlns:a16="http://schemas.microsoft.com/office/drawing/2014/main" id="{E5DB09D0-3BCF-472B-872A-54780F5FFB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0" y="2786036"/>
            <a:ext cx="533400" cy="5334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latin typeface="Times New Roman" panose="02020603050405020304" pitchFamily="18" charset="0"/>
              </a:rPr>
              <a:t>A</a:t>
            </a:r>
          </a:p>
        </p:txBody>
      </p:sp>
      <p:cxnSp>
        <p:nvCxnSpPr>
          <p:cNvPr id="11279" name="AutoShape 12">
            <a:extLst>
              <a:ext uri="{FF2B5EF4-FFF2-40B4-BE49-F238E27FC236}">
                <a16:creationId xmlns:a16="http://schemas.microsoft.com/office/drawing/2014/main" id="{85845551-2951-4435-B97A-15347B7583BA}"/>
              </a:ext>
            </a:extLst>
          </p:cNvPr>
          <p:cNvCxnSpPr>
            <a:cxnSpLocks noChangeShapeType="1"/>
            <a:stCxn id="11278" idx="5"/>
            <a:endCxn id="11272" idx="1"/>
          </p:cNvCxnSpPr>
          <p:nvPr/>
        </p:nvCxnSpPr>
        <p:spPr bwMode="auto">
          <a:xfrm>
            <a:off x="3503613" y="3260699"/>
            <a:ext cx="1146175" cy="269875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280" name="AutoShape 13">
            <a:extLst>
              <a:ext uri="{FF2B5EF4-FFF2-40B4-BE49-F238E27FC236}">
                <a16:creationId xmlns:a16="http://schemas.microsoft.com/office/drawing/2014/main" id="{E5DBE09B-7F73-40F3-99C5-C462074BB46A}"/>
              </a:ext>
            </a:extLst>
          </p:cNvPr>
          <p:cNvCxnSpPr>
            <a:cxnSpLocks noChangeShapeType="1"/>
            <a:stCxn id="11278" idx="3"/>
            <a:endCxn id="11271" idx="7"/>
          </p:cNvCxnSpPr>
          <p:nvPr/>
        </p:nvCxnSpPr>
        <p:spPr bwMode="auto">
          <a:xfrm flipH="1">
            <a:off x="1979613" y="3260699"/>
            <a:ext cx="1146175" cy="269875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281" name="AutoShape 14">
            <a:extLst>
              <a:ext uri="{FF2B5EF4-FFF2-40B4-BE49-F238E27FC236}">
                <a16:creationId xmlns:a16="http://schemas.microsoft.com/office/drawing/2014/main" id="{033F0B49-5B3E-4F9F-BA8A-5BADCE75FCBA}"/>
              </a:ext>
            </a:extLst>
          </p:cNvPr>
          <p:cNvCxnSpPr>
            <a:cxnSpLocks noChangeShapeType="1"/>
            <a:stCxn id="11271" idx="6"/>
            <a:endCxn id="11272" idx="2"/>
          </p:cNvCxnSpPr>
          <p:nvPr/>
        </p:nvCxnSpPr>
        <p:spPr bwMode="auto">
          <a:xfrm>
            <a:off x="2076450" y="3738536"/>
            <a:ext cx="2476500" cy="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282" name="AutoShape 15">
            <a:extLst>
              <a:ext uri="{FF2B5EF4-FFF2-40B4-BE49-F238E27FC236}">
                <a16:creationId xmlns:a16="http://schemas.microsoft.com/office/drawing/2014/main" id="{9092C4FA-0297-47A5-89DC-8BF8B1CFE9B6}"/>
              </a:ext>
            </a:extLst>
          </p:cNvPr>
          <p:cNvCxnSpPr>
            <a:cxnSpLocks noChangeShapeType="1"/>
            <a:stCxn id="11274" idx="0"/>
            <a:endCxn id="11271" idx="4"/>
          </p:cNvCxnSpPr>
          <p:nvPr/>
        </p:nvCxnSpPr>
        <p:spPr bwMode="auto">
          <a:xfrm flipV="1">
            <a:off x="1790700" y="4024286"/>
            <a:ext cx="0" cy="102870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283" name="AutoShape 16">
            <a:extLst>
              <a:ext uri="{FF2B5EF4-FFF2-40B4-BE49-F238E27FC236}">
                <a16:creationId xmlns:a16="http://schemas.microsoft.com/office/drawing/2014/main" id="{E4F2E025-D2F7-4D1B-84A7-D480CEDAEFCA}"/>
              </a:ext>
            </a:extLst>
          </p:cNvPr>
          <p:cNvCxnSpPr>
            <a:cxnSpLocks noChangeShapeType="1"/>
            <a:stCxn id="11274" idx="5"/>
            <a:endCxn id="11277" idx="1"/>
          </p:cNvCxnSpPr>
          <p:nvPr/>
        </p:nvCxnSpPr>
        <p:spPr bwMode="auto">
          <a:xfrm>
            <a:off x="1979613" y="5546699"/>
            <a:ext cx="1146175" cy="269875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284" name="AutoShape 17">
            <a:extLst>
              <a:ext uri="{FF2B5EF4-FFF2-40B4-BE49-F238E27FC236}">
                <a16:creationId xmlns:a16="http://schemas.microsoft.com/office/drawing/2014/main" id="{A07356F1-60E7-431A-98CA-66054B3B51E4}"/>
              </a:ext>
            </a:extLst>
          </p:cNvPr>
          <p:cNvCxnSpPr>
            <a:cxnSpLocks noChangeShapeType="1"/>
            <a:stCxn id="11277" idx="7"/>
            <a:endCxn id="11275" idx="3"/>
          </p:cNvCxnSpPr>
          <p:nvPr/>
        </p:nvCxnSpPr>
        <p:spPr bwMode="auto">
          <a:xfrm flipV="1">
            <a:off x="3503613" y="5546699"/>
            <a:ext cx="1146175" cy="269875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285" name="AutoShape 18">
            <a:extLst>
              <a:ext uri="{FF2B5EF4-FFF2-40B4-BE49-F238E27FC236}">
                <a16:creationId xmlns:a16="http://schemas.microsoft.com/office/drawing/2014/main" id="{3712D83E-8A7F-44D8-8B96-C9BA910C0139}"/>
              </a:ext>
            </a:extLst>
          </p:cNvPr>
          <p:cNvCxnSpPr>
            <a:cxnSpLocks noChangeShapeType="1"/>
            <a:stCxn id="11275" idx="0"/>
            <a:endCxn id="11272" idx="4"/>
          </p:cNvCxnSpPr>
          <p:nvPr/>
        </p:nvCxnSpPr>
        <p:spPr bwMode="auto">
          <a:xfrm flipV="1">
            <a:off x="4838700" y="4024286"/>
            <a:ext cx="0" cy="102870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286" name="AutoShape 19">
            <a:extLst>
              <a:ext uri="{FF2B5EF4-FFF2-40B4-BE49-F238E27FC236}">
                <a16:creationId xmlns:a16="http://schemas.microsoft.com/office/drawing/2014/main" id="{D54B208D-ADD0-4A02-B5AF-F4E5525ACA86}"/>
              </a:ext>
            </a:extLst>
          </p:cNvPr>
          <p:cNvCxnSpPr>
            <a:cxnSpLocks noChangeShapeType="1"/>
            <a:stCxn id="11272" idx="6"/>
            <a:endCxn id="11273" idx="2"/>
          </p:cNvCxnSpPr>
          <p:nvPr/>
        </p:nvCxnSpPr>
        <p:spPr bwMode="auto">
          <a:xfrm>
            <a:off x="5124450" y="3738536"/>
            <a:ext cx="2095500" cy="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287" name="AutoShape 20">
            <a:extLst>
              <a:ext uri="{FF2B5EF4-FFF2-40B4-BE49-F238E27FC236}">
                <a16:creationId xmlns:a16="http://schemas.microsoft.com/office/drawing/2014/main" id="{EEDEDEAC-8972-46B8-835D-5529538BC18F}"/>
              </a:ext>
            </a:extLst>
          </p:cNvPr>
          <p:cNvCxnSpPr>
            <a:cxnSpLocks noChangeShapeType="1"/>
            <a:stCxn id="11275" idx="6"/>
            <a:endCxn id="11276" idx="2"/>
          </p:cNvCxnSpPr>
          <p:nvPr/>
        </p:nvCxnSpPr>
        <p:spPr bwMode="auto">
          <a:xfrm>
            <a:off x="5124450" y="5338736"/>
            <a:ext cx="2095500" cy="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288" name="AutoShape 21">
            <a:extLst>
              <a:ext uri="{FF2B5EF4-FFF2-40B4-BE49-F238E27FC236}">
                <a16:creationId xmlns:a16="http://schemas.microsoft.com/office/drawing/2014/main" id="{05CC5EB6-FA3D-44A1-899B-D4DD999F0FE3}"/>
              </a:ext>
            </a:extLst>
          </p:cNvPr>
          <p:cNvCxnSpPr>
            <a:cxnSpLocks noChangeShapeType="1"/>
            <a:stCxn id="11277" idx="0"/>
            <a:endCxn id="11271" idx="5"/>
          </p:cNvCxnSpPr>
          <p:nvPr/>
        </p:nvCxnSpPr>
        <p:spPr bwMode="auto">
          <a:xfrm rot="5400000" flipH="1">
            <a:off x="1751013" y="4175099"/>
            <a:ext cx="1792287" cy="1335087"/>
          </a:xfrm>
          <a:prstGeom prst="curvedConnector3">
            <a:avLst>
              <a:gd name="adj1" fmla="val 47829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289" name="Text Box 22">
            <a:extLst>
              <a:ext uri="{FF2B5EF4-FFF2-40B4-BE49-F238E27FC236}">
                <a16:creationId xmlns:a16="http://schemas.microsoft.com/office/drawing/2014/main" id="{7CCB1979-035F-4336-A09A-B9C448C5C9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90650" y="4248124"/>
            <a:ext cx="438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latin typeface="Times New Roman" panose="02020603050405020304" pitchFamily="18" charset="0"/>
              </a:rPr>
              <a:t>14</a:t>
            </a:r>
          </a:p>
        </p:txBody>
      </p:sp>
      <p:sp>
        <p:nvSpPr>
          <p:cNvPr id="11290" name="Text Box 23">
            <a:extLst>
              <a:ext uri="{FF2B5EF4-FFF2-40B4-BE49-F238E27FC236}">
                <a16:creationId xmlns:a16="http://schemas.microsoft.com/office/drawing/2014/main" id="{6B171FA3-85E6-411F-8623-214CDD4349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86050" y="4538636"/>
            <a:ext cx="438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latin typeface="Times New Roman" panose="02020603050405020304" pitchFamily="18" charset="0"/>
              </a:rPr>
              <a:t>10</a:t>
            </a:r>
          </a:p>
        </p:txBody>
      </p:sp>
      <p:sp>
        <p:nvSpPr>
          <p:cNvPr id="11291" name="Text Box 24">
            <a:extLst>
              <a:ext uri="{FF2B5EF4-FFF2-40B4-BE49-F238E27FC236}">
                <a16:creationId xmlns:a16="http://schemas.microsoft.com/office/drawing/2014/main" id="{41E940A0-DA39-41CF-AC94-A79259ED4F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5605436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latin typeface="Times New Roman" panose="02020603050405020304" pitchFamily="18" charset="0"/>
              </a:rPr>
              <a:t>3</a:t>
            </a:r>
          </a:p>
        </p:txBody>
      </p:sp>
      <p:sp>
        <p:nvSpPr>
          <p:cNvPr id="11292" name="Text Box 25">
            <a:extLst>
              <a:ext uri="{FF2B5EF4-FFF2-40B4-BE49-F238E27FC236}">
                <a16:creationId xmlns:a16="http://schemas.microsoft.com/office/drawing/2014/main" id="{8395BCDB-22D1-4E51-A141-D8A5926A42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3014636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latin typeface="Times New Roman" panose="02020603050405020304" pitchFamily="18" charset="0"/>
              </a:rPr>
              <a:t>6</a:t>
            </a:r>
          </a:p>
        </p:txBody>
      </p:sp>
      <p:sp>
        <p:nvSpPr>
          <p:cNvPr id="11293" name="Text Box 26">
            <a:extLst>
              <a:ext uri="{FF2B5EF4-FFF2-40B4-BE49-F238E27FC236}">
                <a16:creationId xmlns:a16="http://schemas.microsoft.com/office/drawing/2014/main" id="{47C20695-E7BF-4BDA-BF07-9EF04A9FF1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2250" y="3014636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latin typeface="Times New Roman" panose="02020603050405020304" pitchFamily="18" charset="0"/>
              </a:rPr>
              <a:t>4</a:t>
            </a:r>
          </a:p>
        </p:txBody>
      </p:sp>
      <p:sp>
        <p:nvSpPr>
          <p:cNvPr id="11294" name="Text Box 27">
            <a:extLst>
              <a:ext uri="{FF2B5EF4-FFF2-40B4-BE49-F238E27FC236}">
                <a16:creationId xmlns:a16="http://schemas.microsoft.com/office/drawing/2014/main" id="{FD9B1335-4A5B-4D72-830D-DC58254C8C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4200" y="3386111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latin typeface="Times New Roman" panose="02020603050405020304" pitchFamily="18" charset="0"/>
              </a:rPr>
              <a:t>5</a:t>
            </a:r>
          </a:p>
        </p:txBody>
      </p:sp>
      <p:sp>
        <p:nvSpPr>
          <p:cNvPr id="11295" name="Text Box 28">
            <a:extLst>
              <a:ext uri="{FF2B5EF4-FFF2-40B4-BE49-F238E27FC236}">
                <a16:creationId xmlns:a16="http://schemas.microsoft.com/office/drawing/2014/main" id="{31168BE3-B5EE-46AE-94F7-0F966BFE0D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0450" y="4294161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11296" name="Text Box 29">
            <a:extLst>
              <a:ext uri="{FF2B5EF4-FFF2-40B4-BE49-F238E27FC236}">
                <a16:creationId xmlns:a16="http://schemas.microsoft.com/office/drawing/2014/main" id="{FBFFD0FE-13DB-422A-BBAA-93568284B8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3450" y="3395636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latin typeface="Times New Roman" panose="02020603050405020304" pitchFamily="18" charset="0"/>
              </a:rPr>
              <a:t>9</a:t>
            </a:r>
          </a:p>
        </p:txBody>
      </p:sp>
      <p:sp>
        <p:nvSpPr>
          <p:cNvPr id="11297" name="Text Box 30">
            <a:extLst>
              <a:ext uri="{FF2B5EF4-FFF2-40B4-BE49-F238E27FC236}">
                <a16:creationId xmlns:a16="http://schemas.microsoft.com/office/drawing/2014/main" id="{9FB46D86-BA91-4368-AE6E-62E54383F7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56300" y="4979961"/>
            <a:ext cx="438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latin typeface="Times New Roman" panose="02020603050405020304" pitchFamily="18" charset="0"/>
              </a:rPr>
              <a:t>15</a:t>
            </a:r>
          </a:p>
        </p:txBody>
      </p:sp>
      <p:sp>
        <p:nvSpPr>
          <p:cNvPr id="11298" name="Text Box 31">
            <a:extLst>
              <a:ext uri="{FF2B5EF4-FFF2-40B4-BE49-F238E27FC236}">
                <a16:creationId xmlns:a16="http://schemas.microsoft.com/office/drawing/2014/main" id="{E72D09AE-077B-4F6F-9525-A54ECC11F1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49700" y="5630836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latin typeface="Times New Roman" panose="02020603050405020304" pitchFamily="18" charset="0"/>
              </a:rPr>
              <a:t>8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FED512D-BEA1-460B-933B-26965DBBA5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t>12</a:t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3" name="Rectangle 2">
            <a:extLst>
              <a:ext uri="{FF2B5EF4-FFF2-40B4-BE49-F238E27FC236}">
                <a16:creationId xmlns:a16="http://schemas.microsoft.com/office/drawing/2014/main" id="{108B1B7A-0C46-4FAE-B9E9-5EDB87FDA13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ym typeface="Symbol" panose="05050102010706020507" pitchFamily="18" charset="2"/>
              </a:rPr>
              <a:t>Minimum Spanning Tree</a:t>
            </a:r>
          </a:p>
        </p:txBody>
      </p:sp>
      <p:sp>
        <p:nvSpPr>
          <p:cNvPr id="12294" name="Rectangle 3">
            <a:extLst>
              <a:ext uri="{FF2B5EF4-FFF2-40B4-BE49-F238E27FC236}">
                <a16:creationId xmlns:a16="http://schemas.microsoft.com/office/drawing/2014/main" id="{6431E3C1-4B8D-4A9F-878B-05476BD17F1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en-US">
                <a:sym typeface="Symbol" panose="05050102010706020507" pitchFamily="18" charset="2"/>
              </a:rPr>
              <a:t>Answer:</a:t>
            </a:r>
          </a:p>
        </p:txBody>
      </p:sp>
      <p:sp>
        <p:nvSpPr>
          <p:cNvPr id="12295" name="Oval 4">
            <a:extLst>
              <a:ext uri="{FF2B5EF4-FFF2-40B4-BE49-F238E27FC236}">
                <a16:creationId xmlns:a16="http://schemas.microsoft.com/office/drawing/2014/main" id="{C7A19BD2-B85D-49B0-AE77-5B53F422D6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30350" y="3200400"/>
            <a:ext cx="533400" cy="5334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latin typeface="Times New Roman" panose="02020603050405020304" pitchFamily="18" charset="0"/>
              </a:rPr>
              <a:t>H</a:t>
            </a:r>
          </a:p>
        </p:txBody>
      </p:sp>
      <p:sp>
        <p:nvSpPr>
          <p:cNvPr id="12296" name="Oval 5">
            <a:extLst>
              <a:ext uri="{FF2B5EF4-FFF2-40B4-BE49-F238E27FC236}">
                <a16:creationId xmlns:a16="http://schemas.microsoft.com/office/drawing/2014/main" id="{AD0512B5-EAFD-40AE-9070-B1DC95A312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8350" y="3200400"/>
            <a:ext cx="533400" cy="5334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 dirty="0">
                <a:latin typeface="Times New Roman" panose="02020603050405020304" pitchFamily="18" charset="0"/>
              </a:rPr>
              <a:t>B</a:t>
            </a:r>
          </a:p>
        </p:txBody>
      </p:sp>
      <p:sp>
        <p:nvSpPr>
          <p:cNvPr id="12297" name="Oval 6">
            <a:extLst>
              <a:ext uri="{FF2B5EF4-FFF2-40B4-BE49-F238E27FC236}">
                <a16:creationId xmlns:a16="http://schemas.microsoft.com/office/drawing/2014/main" id="{93908346-4E14-49FC-AFEA-E8F4737BD3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45350" y="3200400"/>
            <a:ext cx="533400" cy="5334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latin typeface="Times New Roman" panose="02020603050405020304" pitchFamily="18" charset="0"/>
              </a:rPr>
              <a:t>C</a:t>
            </a:r>
          </a:p>
        </p:txBody>
      </p:sp>
      <p:sp>
        <p:nvSpPr>
          <p:cNvPr id="12298" name="Oval 7">
            <a:extLst>
              <a:ext uri="{FF2B5EF4-FFF2-40B4-BE49-F238E27FC236}">
                <a16:creationId xmlns:a16="http://schemas.microsoft.com/office/drawing/2014/main" id="{B71BC5C0-9506-48D4-8926-6EF54CA0B0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30350" y="4800600"/>
            <a:ext cx="533400" cy="5334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latin typeface="Times New Roman" panose="02020603050405020304" pitchFamily="18" charset="0"/>
              </a:rPr>
              <a:t>G</a:t>
            </a:r>
          </a:p>
        </p:txBody>
      </p:sp>
      <p:sp>
        <p:nvSpPr>
          <p:cNvPr id="12299" name="Oval 8">
            <a:extLst>
              <a:ext uri="{FF2B5EF4-FFF2-40B4-BE49-F238E27FC236}">
                <a16:creationId xmlns:a16="http://schemas.microsoft.com/office/drawing/2014/main" id="{5C801D05-1892-4E81-B3F7-971403A835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8350" y="4800600"/>
            <a:ext cx="533400" cy="5334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latin typeface="Times New Roman" panose="02020603050405020304" pitchFamily="18" charset="0"/>
              </a:rPr>
              <a:t>E</a:t>
            </a:r>
          </a:p>
        </p:txBody>
      </p:sp>
      <p:sp>
        <p:nvSpPr>
          <p:cNvPr id="12300" name="Oval 9">
            <a:extLst>
              <a:ext uri="{FF2B5EF4-FFF2-40B4-BE49-F238E27FC236}">
                <a16:creationId xmlns:a16="http://schemas.microsoft.com/office/drawing/2014/main" id="{BFC2EABB-47D5-4222-A29C-643A526608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45350" y="4800600"/>
            <a:ext cx="533400" cy="5334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latin typeface="Times New Roman" panose="02020603050405020304" pitchFamily="18" charset="0"/>
              </a:rPr>
              <a:t>D</a:t>
            </a:r>
          </a:p>
        </p:txBody>
      </p:sp>
      <p:sp>
        <p:nvSpPr>
          <p:cNvPr id="12301" name="Oval 10">
            <a:extLst>
              <a:ext uri="{FF2B5EF4-FFF2-40B4-BE49-F238E27FC236}">
                <a16:creationId xmlns:a16="http://schemas.microsoft.com/office/drawing/2014/main" id="{8586CEF3-5647-4DA4-A532-5CC9C71A2D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54350" y="5486400"/>
            <a:ext cx="533400" cy="5334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latin typeface="Times New Roman" panose="02020603050405020304" pitchFamily="18" charset="0"/>
              </a:rPr>
              <a:t>F</a:t>
            </a:r>
          </a:p>
        </p:txBody>
      </p:sp>
      <p:sp>
        <p:nvSpPr>
          <p:cNvPr id="12302" name="Oval 11">
            <a:extLst>
              <a:ext uri="{FF2B5EF4-FFF2-40B4-BE49-F238E27FC236}">
                <a16:creationId xmlns:a16="http://schemas.microsoft.com/office/drawing/2014/main" id="{8710A366-9378-424B-B7B6-E91ADA93EE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54350" y="2514600"/>
            <a:ext cx="533400" cy="5334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latin typeface="Times New Roman" panose="02020603050405020304" pitchFamily="18" charset="0"/>
              </a:rPr>
              <a:t>A</a:t>
            </a:r>
          </a:p>
        </p:txBody>
      </p:sp>
      <p:cxnSp>
        <p:nvCxnSpPr>
          <p:cNvPr id="12303" name="AutoShape 12">
            <a:extLst>
              <a:ext uri="{FF2B5EF4-FFF2-40B4-BE49-F238E27FC236}">
                <a16:creationId xmlns:a16="http://schemas.microsoft.com/office/drawing/2014/main" id="{B1D67731-9851-4D83-9643-AB87912A2928}"/>
              </a:ext>
            </a:extLst>
          </p:cNvPr>
          <p:cNvCxnSpPr>
            <a:cxnSpLocks noChangeShapeType="1"/>
            <a:stCxn id="12302" idx="5"/>
            <a:endCxn id="12296" idx="1"/>
          </p:cNvCxnSpPr>
          <p:nvPr/>
        </p:nvCxnSpPr>
        <p:spPr bwMode="auto">
          <a:xfrm>
            <a:off x="3509963" y="2989263"/>
            <a:ext cx="1146175" cy="269875"/>
          </a:xfrm>
          <a:prstGeom prst="straightConnector1">
            <a:avLst/>
          </a:prstGeom>
          <a:noFill/>
          <a:ln w="5715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304" name="AutoShape 13">
            <a:extLst>
              <a:ext uri="{FF2B5EF4-FFF2-40B4-BE49-F238E27FC236}">
                <a16:creationId xmlns:a16="http://schemas.microsoft.com/office/drawing/2014/main" id="{01E21515-3755-4660-82A4-6FB558F368E4}"/>
              </a:ext>
            </a:extLst>
          </p:cNvPr>
          <p:cNvCxnSpPr>
            <a:cxnSpLocks noChangeShapeType="1"/>
            <a:stCxn id="12302" idx="3"/>
            <a:endCxn id="12295" idx="7"/>
          </p:cNvCxnSpPr>
          <p:nvPr/>
        </p:nvCxnSpPr>
        <p:spPr bwMode="auto">
          <a:xfrm flipH="1">
            <a:off x="1985963" y="2989263"/>
            <a:ext cx="1146175" cy="269875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305" name="AutoShape 14">
            <a:extLst>
              <a:ext uri="{FF2B5EF4-FFF2-40B4-BE49-F238E27FC236}">
                <a16:creationId xmlns:a16="http://schemas.microsoft.com/office/drawing/2014/main" id="{5AF10E74-3405-401A-94FC-F80B8ECF9427}"/>
              </a:ext>
            </a:extLst>
          </p:cNvPr>
          <p:cNvCxnSpPr>
            <a:cxnSpLocks noChangeShapeType="1"/>
            <a:stCxn id="12295" idx="6"/>
            <a:endCxn id="12296" idx="2"/>
          </p:cNvCxnSpPr>
          <p:nvPr/>
        </p:nvCxnSpPr>
        <p:spPr bwMode="auto">
          <a:xfrm>
            <a:off x="2082800" y="3467100"/>
            <a:ext cx="2476500" cy="0"/>
          </a:xfrm>
          <a:prstGeom prst="straightConnector1">
            <a:avLst/>
          </a:prstGeom>
          <a:noFill/>
          <a:ln w="5715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306" name="AutoShape 15">
            <a:extLst>
              <a:ext uri="{FF2B5EF4-FFF2-40B4-BE49-F238E27FC236}">
                <a16:creationId xmlns:a16="http://schemas.microsoft.com/office/drawing/2014/main" id="{F5AAE8B1-A712-4DB8-A080-689993564BFC}"/>
              </a:ext>
            </a:extLst>
          </p:cNvPr>
          <p:cNvCxnSpPr>
            <a:cxnSpLocks noChangeShapeType="1"/>
            <a:stCxn id="12298" idx="0"/>
            <a:endCxn id="12295" idx="4"/>
          </p:cNvCxnSpPr>
          <p:nvPr/>
        </p:nvCxnSpPr>
        <p:spPr bwMode="auto">
          <a:xfrm flipV="1">
            <a:off x="1797050" y="3752850"/>
            <a:ext cx="0" cy="102870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307" name="AutoShape 16">
            <a:extLst>
              <a:ext uri="{FF2B5EF4-FFF2-40B4-BE49-F238E27FC236}">
                <a16:creationId xmlns:a16="http://schemas.microsoft.com/office/drawing/2014/main" id="{69B6D786-5758-4A3C-AB2C-40E5C49265EE}"/>
              </a:ext>
            </a:extLst>
          </p:cNvPr>
          <p:cNvCxnSpPr>
            <a:cxnSpLocks noChangeShapeType="1"/>
            <a:stCxn id="12298" idx="5"/>
            <a:endCxn id="12301" idx="1"/>
          </p:cNvCxnSpPr>
          <p:nvPr/>
        </p:nvCxnSpPr>
        <p:spPr bwMode="auto">
          <a:xfrm>
            <a:off x="1985963" y="5275263"/>
            <a:ext cx="1146175" cy="269875"/>
          </a:xfrm>
          <a:prstGeom prst="straightConnector1">
            <a:avLst/>
          </a:prstGeom>
          <a:noFill/>
          <a:ln w="5715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308" name="AutoShape 17">
            <a:extLst>
              <a:ext uri="{FF2B5EF4-FFF2-40B4-BE49-F238E27FC236}">
                <a16:creationId xmlns:a16="http://schemas.microsoft.com/office/drawing/2014/main" id="{E68C3FC1-E6A2-4CDD-A40B-B7A8C2454483}"/>
              </a:ext>
            </a:extLst>
          </p:cNvPr>
          <p:cNvCxnSpPr>
            <a:cxnSpLocks noChangeShapeType="1"/>
            <a:stCxn id="12301" idx="7"/>
            <a:endCxn id="12299" idx="3"/>
          </p:cNvCxnSpPr>
          <p:nvPr/>
        </p:nvCxnSpPr>
        <p:spPr bwMode="auto">
          <a:xfrm flipV="1">
            <a:off x="3509963" y="5275263"/>
            <a:ext cx="1146175" cy="269875"/>
          </a:xfrm>
          <a:prstGeom prst="straightConnector1">
            <a:avLst/>
          </a:prstGeom>
          <a:noFill/>
          <a:ln w="5715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309" name="AutoShape 18">
            <a:extLst>
              <a:ext uri="{FF2B5EF4-FFF2-40B4-BE49-F238E27FC236}">
                <a16:creationId xmlns:a16="http://schemas.microsoft.com/office/drawing/2014/main" id="{28C6DDAA-BFA5-4F44-9903-83A0F247C710}"/>
              </a:ext>
            </a:extLst>
          </p:cNvPr>
          <p:cNvCxnSpPr>
            <a:cxnSpLocks noChangeShapeType="1"/>
            <a:stCxn id="12299" idx="0"/>
            <a:endCxn id="12296" idx="4"/>
          </p:cNvCxnSpPr>
          <p:nvPr/>
        </p:nvCxnSpPr>
        <p:spPr bwMode="auto">
          <a:xfrm flipV="1">
            <a:off x="4845050" y="3752850"/>
            <a:ext cx="0" cy="1028700"/>
          </a:xfrm>
          <a:prstGeom prst="straightConnector1">
            <a:avLst/>
          </a:prstGeom>
          <a:noFill/>
          <a:ln w="5715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310" name="AutoShape 19">
            <a:extLst>
              <a:ext uri="{FF2B5EF4-FFF2-40B4-BE49-F238E27FC236}">
                <a16:creationId xmlns:a16="http://schemas.microsoft.com/office/drawing/2014/main" id="{6767B137-D6CE-4756-8FD1-CAD5B42FA787}"/>
              </a:ext>
            </a:extLst>
          </p:cNvPr>
          <p:cNvCxnSpPr>
            <a:cxnSpLocks noChangeShapeType="1"/>
            <a:stCxn id="12296" idx="6"/>
            <a:endCxn id="12297" idx="2"/>
          </p:cNvCxnSpPr>
          <p:nvPr/>
        </p:nvCxnSpPr>
        <p:spPr bwMode="auto">
          <a:xfrm>
            <a:off x="5130800" y="3467100"/>
            <a:ext cx="2095500" cy="0"/>
          </a:xfrm>
          <a:prstGeom prst="straightConnector1">
            <a:avLst/>
          </a:prstGeom>
          <a:noFill/>
          <a:ln w="5715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311" name="AutoShape 20">
            <a:extLst>
              <a:ext uri="{FF2B5EF4-FFF2-40B4-BE49-F238E27FC236}">
                <a16:creationId xmlns:a16="http://schemas.microsoft.com/office/drawing/2014/main" id="{28A67CCE-D6DD-46C0-86B3-8B425EDD3481}"/>
              </a:ext>
            </a:extLst>
          </p:cNvPr>
          <p:cNvCxnSpPr>
            <a:cxnSpLocks noChangeShapeType="1"/>
            <a:stCxn id="12299" idx="6"/>
            <a:endCxn id="12300" idx="2"/>
          </p:cNvCxnSpPr>
          <p:nvPr/>
        </p:nvCxnSpPr>
        <p:spPr bwMode="auto">
          <a:xfrm>
            <a:off x="5130800" y="5067300"/>
            <a:ext cx="2095500" cy="0"/>
          </a:xfrm>
          <a:prstGeom prst="straightConnector1">
            <a:avLst/>
          </a:prstGeom>
          <a:noFill/>
          <a:ln w="5715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312" name="AutoShape 21">
            <a:extLst>
              <a:ext uri="{FF2B5EF4-FFF2-40B4-BE49-F238E27FC236}">
                <a16:creationId xmlns:a16="http://schemas.microsoft.com/office/drawing/2014/main" id="{F3B26EC3-FD43-4F36-8521-5AFFEE1393A5}"/>
              </a:ext>
            </a:extLst>
          </p:cNvPr>
          <p:cNvCxnSpPr>
            <a:cxnSpLocks noChangeShapeType="1"/>
            <a:stCxn id="12301" idx="0"/>
            <a:endCxn id="12295" idx="5"/>
          </p:cNvCxnSpPr>
          <p:nvPr/>
        </p:nvCxnSpPr>
        <p:spPr bwMode="auto">
          <a:xfrm rot="5400000" flipH="1">
            <a:off x="1757363" y="3903663"/>
            <a:ext cx="1792287" cy="1335087"/>
          </a:xfrm>
          <a:prstGeom prst="curvedConnector3">
            <a:avLst>
              <a:gd name="adj1" fmla="val 47829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313" name="Text Box 22">
            <a:extLst>
              <a:ext uri="{FF2B5EF4-FFF2-40B4-BE49-F238E27FC236}">
                <a16:creationId xmlns:a16="http://schemas.microsoft.com/office/drawing/2014/main" id="{E9771CB7-983C-4CDA-A65E-096B6CD24D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97000" y="3976688"/>
            <a:ext cx="438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latin typeface="Times New Roman" panose="02020603050405020304" pitchFamily="18" charset="0"/>
              </a:rPr>
              <a:t>14</a:t>
            </a:r>
          </a:p>
        </p:txBody>
      </p:sp>
      <p:sp>
        <p:nvSpPr>
          <p:cNvPr id="12314" name="Text Box 23">
            <a:extLst>
              <a:ext uri="{FF2B5EF4-FFF2-40B4-BE49-F238E27FC236}">
                <a16:creationId xmlns:a16="http://schemas.microsoft.com/office/drawing/2014/main" id="{7F7F47FE-FB9A-44AB-88B0-4A3DB7D036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92400" y="4267200"/>
            <a:ext cx="438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latin typeface="Times New Roman" panose="02020603050405020304" pitchFamily="18" charset="0"/>
              </a:rPr>
              <a:t>10</a:t>
            </a:r>
          </a:p>
        </p:txBody>
      </p:sp>
      <p:sp>
        <p:nvSpPr>
          <p:cNvPr id="12315" name="Text Box 24">
            <a:extLst>
              <a:ext uri="{FF2B5EF4-FFF2-40B4-BE49-F238E27FC236}">
                <a16:creationId xmlns:a16="http://schemas.microsoft.com/office/drawing/2014/main" id="{9ECFC756-7C7A-45B0-86BD-6FFFA613AD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8550" y="53340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latin typeface="Times New Roman" panose="02020603050405020304" pitchFamily="18" charset="0"/>
              </a:rPr>
              <a:t>3</a:t>
            </a:r>
          </a:p>
        </p:txBody>
      </p:sp>
      <p:sp>
        <p:nvSpPr>
          <p:cNvPr id="12316" name="Text Box 25">
            <a:extLst>
              <a:ext uri="{FF2B5EF4-FFF2-40B4-BE49-F238E27FC236}">
                <a16:creationId xmlns:a16="http://schemas.microsoft.com/office/drawing/2014/main" id="{3EE3E1C5-6B9F-410E-A896-C3E0B03C31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8550" y="27432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latin typeface="Times New Roman" panose="02020603050405020304" pitchFamily="18" charset="0"/>
              </a:rPr>
              <a:t>6</a:t>
            </a:r>
          </a:p>
        </p:txBody>
      </p:sp>
      <p:sp>
        <p:nvSpPr>
          <p:cNvPr id="12317" name="Text Box 26">
            <a:extLst>
              <a:ext uri="{FF2B5EF4-FFF2-40B4-BE49-F238E27FC236}">
                <a16:creationId xmlns:a16="http://schemas.microsoft.com/office/drawing/2014/main" id="{E54E09DF-CD77-46DE-9702-66A11A649B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8600" y="27432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latin typeface="Times New Roman" panose="02020603050405020304" pitchFamily="18" charset="0"/>
              </a:rPr>
              <a:t>4</a:t>
            </a:r>
          </a:p>
        </p:txBody>
      </p:sp>
      <p:sp>
        <p:nvSpPr>
          <p:cNvPr id="12318" name="Text Box 27">
            <a:extLst>
              <a:ext uri="{FF2B5EF4-FFF2-40B4-BE49-F238E27FC236}">
                <a16:creationId xmlns:a16="http://schemas.microsoft.com/office/drawing/2014/main" id="{A6269EDD-893F-4267-9768-59ABA2900D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30550" y="3114675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latin typeface="Times New Roman" panose="02020603050405020304" pitchFamily="18" charset="0"/>
              </a:rPr>
              <a:t>5</a:t>
            </a:r>
          </a:p>
        </p:txBody>
      </p:sp>
      <p:sp>
        <p:nvSpPr>
          <p:cNvPr id="12319" name="Text Box 28">
            <a:extLst>
              <a:ext uri="{FF2B5EF4-FFF2-40B4-BE49-F238E27FC236}">
                <a16:creationId xmlns:a16="http://schemas.microsoft.com/office/drawing/2014/main" id="{5C49621B-8AF1-4B89-ABD9-DE141D05E0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6800" y="4022725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12320" name="Text Box 29">
            <a:extLst>
              <a:ext uri="{FF2B5EF4-FFF2-40B4-BE49-F238E27FC236}">
                <a16:creationId xmlns:a16="http://schemas.microsoft.com/office/drawing/2014/main" id="{8D179421-43C3-4DDF-98BB-442B3AD232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9800" y="31242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latin typeface="Times New Roman" panose="02020603050405020304" pitchFamily="18" charset="0"/>
              </a:rPr>
              <a:t>9</a:t>
            </a:r>
          </a:p>
        </p:txBody>
      </p:sp>
      <p:sp>
        <p:nvSpPr>
          <p:cNvPr id="12321" name="Text Box 30">
            <a:extLst>
              <a:ext uri="{FF2B5EF4-FFF2-40B4-BE49-F238E27FC236}">
                <a16:creationId xmlns:a16="http://schemas.microsoft.com/office/drawing/2014/main" id="{DF823F9C-257E-48BC-9D23-D474D359BE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62650" y="4708525"/>
            <a:ext cx="438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latin typeface="Times New Roman" panose="02020603050405020304" pitchFamily="18" charset="0"/>
              </a:rPr>
              <a:t>15</a:t>
            </a:r>
          </a:p>
        </p:txBody>
      </p:sp>
      <p:sp>
        <p:nvSpPr>
          <p:cNvPr id="12322" name="Text Box 31">
            <a:extLst>
              <a:ext uri="{FF2B5EF4-FFF2-40B4-BE49-F238E27FC236}">
                <a16:creationId xmlns:a16="http://schemas.microsoft.com/office/drawing/2014/main" id="{DC43351A-9A44-4BFA-83AE-A9431B6EE7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6050" y="5359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latin typeface="Times New Roman" panose="02020603050405020304" pitchFamily="18" charset="0"/>
              </a:rPr>
              <a:t>8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ACC50E-69CC-4DD7-A5FF-889FAF1142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t>13</a:t>
            </a:fld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2B4F4E45-276B-4B8A-B9CC-0009E48B982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Real Life Application of a MST</a:t>
            </a:r>
          </a:p>
        </p:txBody>
      </p:sp>
      <p:sp>
        <p:nvSpPr>
          <p:cNvPr id="39939" name="Rectangle 3">
            <a:extLst>
              <a:ext uri="{FF2B5EF4-FFF2-40B4-BE49-F238E27FC236}">
                <a16:creationId xmlns:a16="http://schemas.microsoft.com/office/drawing/2014/main" id="{54D76DFB-23D9-4DD1-854E-34DD032150A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28650" y="1447800"/>
            <a:ext cx="7886700" cy="4729163"/>
          </a:xfrm>
        </p:spPr>
        <p:txBody>
          <a:bodyPr>
            <a:normAutofit lnSpcReduction="10000"/>
          </a:bodyPr>
          <a:lstStyle/>
          <a:p>
            <a:pPr eaLnBrk="1" hangingPunct="1">
              <a:buFont typeface="Wingdings" panose="05000000000000000000" pitchFamily="2" charset="2"/>
              <a:buChar char="Ø"/>
              <a:defRPr/>
            </a:pPr>
            <a:r>
              <a:rPr lang="en-US" sz="2800" dirty="0"/>
              <a:t>A cable TV company is laying cable in a new neighborhood. </a:t>
            </a:r>
          </a:p>
          <a:p>
            <a:pPr eaLnBrk="1" hangingPunct="1">
              <a:buFont typeface="Wingdings" panose="05000000000000000000" pitchFamily="2" charset="2"/>
              <a:buChar char="Ø"/>
              <a:defRPr/>
            </a:pPr>
            <a:r>
              <a:rPr lang="en-US" sz="2800" dirty="0"/>
              <a:t>If it is constrained to bury the cable only along certain paths, then there would be a graph representing which points are connected by those paths. </a:t>
            </a:r>
          </a:p>
          <a:p>
            <a:pPr eaLnBrk="1" hangingPunct="1">
              <a:buFont typeface="Wingdings" panose="05000000000000000000" pitchFamily="2" charset="2"/>
              <a:buChar char="Ø"/>
              <a:defRPr/>
            </a:pPr>
            <a:r>
              <a:rPr lang="en-US" sz="2800" dirty="0"/>
              <a:t>Some of those paths might be more expensive, because they are longer, or require the cable to be buried deeper; these paths would be represented by edges with larger weights.  </a:t>
            </a:r>
          </a:p>
          <a:p>
            <a:pPr eaLnBrk="1" hangingPunct="1">
              <a:buFont typeface="Wingdings" panose="05000000000000000000" pitchFamily="2" charset="2"/>
              <a:buChar char="Ø"/>
              <a:defRPr/>
            </a:pPr>
            <a:r>
              <a:rPr lang="en-US" sz="2800" dirty="0"/>
              <a:t>A </a:t>
            </a:r>
            <a:r>
              <a:rPr lang="en-US" sz="2800" i="1" dirty="0"/>
              <a:t>minimum spanning tree</a:t>
            </a:r>
            <a:r>
              <a:rPr lang="en-US" sz="2800" dirty="0"/>
              <a:t> would be the network with the lowest total cost. 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6FC0A11-9C88-48B1-8B8A-8BE90DD221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t>14</a:t>
            </a:fld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>
            <a:extLst>
              <a:ext uri="{FF2B5EF4-FFF2-40B4-BE49-F238E27FC236}">
                <a16:creationId xmlns:a16="http://schemas.microsoft.com/office/drawing/2014/main" id="{1A299BFD-4FE0-41EC-8FD6-D0E921AC17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8306" y="389407"/>
            <a:ext cx="8097044" cy="14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4400" b="1" i="0" dirty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Algorithms for Obtaining the Minimum Spanning Tree</a:t>
            </a:r>
          </a:p>
        </p:txBody>
      </p:sp>
      <p:sp>
        <p:nvSpPr>
          <p:cNvPr id="6148" name="Rectangle 5">
            <a:extLst>
              <a:ext uri="{FF2B5EF4-FFF2-40B4-BE49-F238E27FC236}">
                <a16:creationId xmlns:a16="http://schemas.microsoft.com/office/drawing/2014/main" id="{BFA26B57-718D-43AF-B719-99F9431CC02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en-US" altLang="el-GR" dirty="0"/>
              <a:t>Kruskal's Algorithm</a:t>
            </a:r>
          </a:p>
          <a:p>
            <a:pPr>
              <a:lnSpc>
                <a:spcPct val="200000"/>
              </a:lnSpc>
            </a:pPr>
            <a:r>
              <a:rPr lang="en-US" altLang="el-GR" dirty="0"/>
              <a:t>Prim's Algorithm</a:t>
            </a:r>
          </a:p>
          <a:p>
            <a:pPr marL="0" indent="0">
              <a:lnSpc>
                <a:spcPct val="200000"/>
              </a:lnSpc>
              <a:buNone/>
            </a:pPr>
            <a:endParaRPr lang="en-US" altLang="el-GR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0467038-498F-40CF-88D7-BE69BCBE87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t>15</a:t>
            </a:fld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>
            <a:extLst>
              <a:ext uri="{FF2B5EF4-FFF2-40B4-BE49-F238E27FC236}">
                <a16:creationId xmlns:a16="http://schemas.microsoft.com/office/drawing/2014/main" id="{963F7291-D935-4257-BFC9-8F52B57326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447800"/>
            <a:ext cx="8504238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i="0" dirty="0"/>
              <a:t>The steps are:</a:t>
            </a:r>
          </a:p>
          <a:p>
            <a:endParaRPr lang="en-US" altLang="el-GR" i="0" dirty="0"/>
          </a:p>
          <a:p>
            <a:r>
              <a:rPr lang="en-US" altLang="el-GR" i="0" dirty="0"/>
              <a:t>   1. The forest is constructed - with each node in a separate tree.</a:t>
            </a:r>
          </a:p>
          <a:p>
            <a:r>
              <a:rPr lang="en-US" altLang="el-GR" i="0" dirty="0"/>
              <a:t>   2. The edges are placed in a priority queue.</a:t>
            </a:r>
          </a:p>
          <a:p>
            <a:r>
              <a:rPr lang="en-US" altLang="el-GR" i="0" dirty="0"/>
              <a:t>   3. Until we've added n-1 edges,</a:t>
            </a:r>
          </a:p>
          <a:p>
            <a:r>
              <a:rPr lang="en-US" altLang="el-GR" i="0" dirty="0"/>
              <a:t>         1. Extract the cheapest edge from the queue,</a:t>
            </a:r>
          </a:p>
          <a:p>
            <a:r>
              <a:rPr lang="en-US" altLang="el-GR" i="0" dirty="0"/>
              <a:t>         2. If it forms a cycle, reject it,</a:t>
            </a:r>
          </a:p>
          <a:p>
            <a:r>
              <a:rPr lang="en-US" altLang="el-GR" i="0" dirty="0"/>
              <a:t>         3. Else add it to the forest. Adding it to the forest will join two trees together.</a:t>
            </a:r>
          </a:p>
          <a:p>
            <a:endParaRPr lang="en-US" altLang="el-GR" i="0" dirty="0"/>
          </a:p>
          <a:p>
            <a:r>
              <a:rPr lang="en-US" altLang="el-GR" i="0" dirty="0"/>
              <a:t>Every step will have joined two trees in the forest together, so that at the end, there will only be one tree in T.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300455B-F676-49E6-B0A8-B3FAA2BF21D0}"/>
              </a:ext>
            </a:extLst>
          </p:cNvPr>
          <p:cNvSpPr txBox="1">
            <a:spLocks noChangeArrowheads="1"/>
          </p:cNvSpPr>
          <p:nvPr/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rgbClr val="C00000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altLang="en-US" dirty="0"/>
              <a:t>Kruskal’s </a:t>
            </a:r>
            <a:r>
              <a:rPr lang="en-US" altLang="en-US" dirty="0" err="1"/>
              <a:t>Algoritm</a:t>
            </a:r>
            <a:endParaRPr lang="en-US" altLang="en-US" i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40451D-567E-4D84-97DE-05237DC4CC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8673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Oval 38">
            <a:extLst>
              <a:ext uri="{FF2B5EF4-FFF2-40B4-BE49-F238E27FC236}">
                <a16:creationId xmlns:a16="http://schemas.microsoft.com/office/drawing/2014/main" id="{415CF6D3-E3A7-4F20-BEB4-CCB28A1D042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752600" y="20574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9219" name="Oval 39">
            <a:extLst>
              <a:ext uri="{FF2B5EF4-FFF2-40B4-BE49-F238E27FC236}">
                <a16:creationId xmlns:a16="http://schemas.microsoft.com/office/drawing/2014/main" id="{E91884F2-1DC1-477F-BC09-299BF90E01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2800" y="20574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cxnSp>
        <p:nvCxnSpPr>
          <p:cNvPr id="9220" name="AutoShape 40">
            <a:extLst>
              <a:ext uri="{FF2B5EF4-FFF2-40B4-BE49-F238E27FC236}">
                <a16:creationId xmlns:a16="http://schemas.microsoft.com/office/drawing/2014/main" id="{2C15B255-2B7E-4065-924D-6522A5948A64}"/>
              </a:ext>
            </a:extLst>
          </p:cNvPr>
          <p:cNvCxnSpPr>
            <a:cxnSpLocks noChangeShapeType="1"/>
            <a:stCxn id="9218" idx="6"/>
            <a:endCxn id="9219" idx="2"/>
          </p:cNvCxnSpPr>
          <p:nvPr/>
        </p:nvCxnSpPr>
        <p:spPr bwMode="auto">
          <a:xfrm>
            <a:off x="2209800" y="2286000"/>
            <a:ext cx="11430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221" name="Text Box 41">
            <a:extLst>
              <a:ext uri="{FF2B5EF4-FFF2-40B4-BE49-F238E27FC236}">
                <a16:creationId xmlns:a16="http://schemas.microsoft.com/office/drawing/2014/main" id="{17B007E7-8CDF-4809-B209-FFC5D91A07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20574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4</a:t>
            </a:r>
          </a:p>
        </p:txBody>
      </p:sp>
      <p:sp>
        <p:nvSpPr>
          <p:cNvPr id="9222" name="Oval 42">
            <a:extLst>
              <a:ext uri="{FF2B5EF4-FFF2-40B4-BE49-F238E27FC236}">
                <a16:creationId xmlns:a16="http://schemas.microsoft.com/office/drawing/2014/main" id="{01B8EB63-C0B9-44A1-91E7-8B9337DD39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0" y="29718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9223" name="Oval 43">
            <a:extLst>
              <a:ext uri="{FF2B5EF4-FFF2-40B4-BE49-F238E27FC236}">
                <a16:creationId xmlns:a16="http://schemas.microsoft.com/office/drawing/2014/main" id="{34205F11-9102-40E6-9E6C-3636B09162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35814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9224" name="Oval 44">
            <a:extLst>
              <a:ext uri="{FF2B5EF4-FFF2-40B4-BE49-F238E27FC236}">
                <a16:creationId xmlns:a16="http://schemas.microsoft.com/office/drawing/2014/main" id="{E6746B8B-9DA0-436C-AAB8-8AF2E367C5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57150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9225" name="Oval 45">
            <a:extLst>
              <a:ext uri="{FF2B5EF4-FFF2-40B4-BE49-F238E27FC236}">
                <a16:creationId xmlns:a16="http://schemas.microsoft.com/office/drawing/2014/main" id="{9C1403A9-8DC6-42DB-940C-273BFE4D1B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0" y="30480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9226" name="Oval 46">
            <a:extLst>
              <a:ext uri="{FF2B5EF4-FFF2-40B4-BE49-F238E27FC236}">
                <a16:creationId xmlns:a16="http://schemas.microsoft.com/office/drawing/2014/main" id="{85E544EB-1571-4014-96E7-8627607210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0" y="40386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cxnSp>
        <p:nvCxnSpPr>
          <p:cNvPr id="9227" name="AutoShape 49">
            <a:extLst>
              <a:ext uri="{FF2B5EF4-FFF2-40B4-BE49-F238E27FC236}">
                <a16:creationId xmlns:a16="http://schemas.microsoft.com/office/drawing/2014/main" id="{F65507CA-14C6-4A34-89C6-46D46B998205}"/>
              </a:ext>
            </a:extLst>
          </p:cNvPr>
          <p:cNvCxnSpPr>
            <a:cxnSpLocks noChangeShapeType="1"/>
            <a:stCxn id="9218" idx="3"/>
            <a:endCxn id="9223" idx="7"/>
          </p:cNvCxnSpPr>
          <p:nvPr/>
        </p:nvCxnSpPr>
        <p:spPr bwMode="auto">
          <a:xfrm flipH="1">
            <a:off x="1152525" y="2447925"/>
            <a:ext cx="666750" cy="12001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28" name="AutoShape 50">
            <a:extLst>
              <a:ext uri="{FF2B5EF4-FFF2-40B4-BE49-F238E27FC236}">
                <a16:creationId xmlns:a16="http://schemas.microsoft.com/office/drawing/2014/main" id="{871501B9-244B-4A5D-ABC6-3F5B83B888BB}"/>
              </a:ext>
            </a:extLst>
          </p:cNvPr>
          <p:cNvCxnSpPr>
            <a:cxnSpLocks noChangeShapeType="1"/>
            <a:stCxn id="9223" idx="5"/>
            <a:endCxn id="9224" idx="1"/>
          </p:cNvCxnSpPr>
          <p:nvPr/>
        </p:nvCxnSpPr>
        <p:spPr bwMode="auto">
          <a:xfrm>
            <a:off x="1152525" y="3971925"/>
            <a:ext cx="819150" cy="18097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29" name="AutoShape 51">
            <a:extLst>
              <a:ext uri="{FF2B5EF4-FFF2-40B4-BE49-F238E27FC236}">
                <a16:creationId xmlns:a16="http://schemas.microsoft.com/office/drawing/2014/main" id="{B33C6112-2EF2-470A-A6F5-31E03B09CAD2}"/>
              </a:ext>
            </a:extLst>
          </p:cNvPr>
          <p:cNvCxnSpPr>
            <a:cxnSpLocks noChangeShapeType="1"/>
            <a:stCxn id="9224" idx="7"/>
            <a:endCxn id="9226" idx="4"/>
          </p:cNvCxnSpPr>
          <p:nvPr/>
        </p:nvCxnSpPr>
        <p:spPr bwMode="auto">
          <a:xfrm flipV="1">
            <a:off x="2295525" y="4495800"/>
            <a:ext cx="447675" cy="12858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30" name="AutoShape 52">
            <a:extLst>
              <a:ext uri="{FF2B5EF4-FFF2-40B4-BE49-F238E27FC236}">
                <a16:creationId xmlns:a16="http://schemas.microsoft.com/office/drawing/2014/main" id="{311103C5-E93A-4802-B8DC-BD798055C454}"/>
              </a:ext>
            </a:extLst>
          </p:cNvPr>
          <p:cNvCxnSpPr>
            <a:cxnSpLocks noChangeShapeType="1"/>
            <a:stCxn id="9225" idx="3"/>
            <a:endCxn id="9226" idx="7"/>
          </p:cNvCxnSpPr>
          <p:nvPr/>
        </p:nvCxnSpPr>
        <p:spPr bwMode="auto">
          <a:xfrm flipH="1">
            <a:off x="2905125" y="3438525"/>
            <a:ext cx="438150" cy="6667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31" name="AutoShape 53">
            <a:extLst>
              <a:ext uri="{FF2B5EF4-FFF2-40B4-BE49-F238E27FC236}">
                <a16:creationId xmlns:a16="http://schemas.microsoft.com/office/drawing/2014/main" id="{9B97F5FC-4163-46C3-8A2C-625159E73B11}"/>
              </a:ext>
            </a:extLst>
          </p:cNvPr>
          <p:cNvCxnSpPr>
            <a:cxnSpLocks noChangeShapeType="1"/>
            <a:stCxn id="9222" idx="4"/>
            <a:endCxn id="9226" idx="0"/>
          </p:cNvCxnSpPr>
          <p:nvPr/>
        </p:nvCxnSpPr>
        <p:spPr bwMode="auto">
          <a:xfrm>
            <a:off x="2743200" y="3429000"/>
            <a:ext cx="0" cy="609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32" name="AutoShape 54">
            <a:extLst>
              <a:ext uri="{FF2B5EF4-FFF2-40B4-BE49-F238E27FC236}">
                <a16:creationId xmlns:a16="http://schemas.microsoft.com/office/drawing/2014/main" id="{6895529F-F36A-4D92-80E8-654FB03B2504}"/>
              </a:ext>
            </a:extLst>
          </p:cNvPr>
          <p:cNvCxnSpPr>
            <a:cxnSpLocks noChangeShapeType="1"/>
            <a:stCxn id="9218" idx="4"/>
            <a:endCxn id="9224" idx="0"/>
          </p:cNvCxnSpPr>
          <p:nvPr/>
        </p:nvCxnSpPr>
        <p:spPr bwMode="auto">
          <a:xfrm>
            <a:off x="1981200" y="2514600"/>
            <a:ext cx="152400" cy="3200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33" name="AutoShape 55">
            <a:extLst>
              <a:ext uri="{FF2B5EF4-FFF2-40B4-BE49-F238E27FC236}">
                <a16:creationId xmlns:a16="http://schemas.microsoft.com/office/drawing/2014/main" id="{0A6CB52E-4CDA-4598-9E08-AB672BEFB13A}"/>
              </a:ext>
            </a:extLst>
          </p:cNvPr>
          <p:cNvCxnSpPr>
            <a:cxnSpLocks noChangeShapeType="1"/>
            <a:stCxn id="9219" idx="3"/>
            <a:endCxn id="9222" idx="7"/>
          </p:cNvCxnSpPr>
          <p:nvPr/>
        </p:nvCxnSpPr>
        <p:spPr bwMode="auto">
          <a:xfrm flipH="1">
            <a:off x="2905125" y="2447925"/>
            <a:ext cx="514350" cy="5905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34" name="AutoShape 56">
            <a:extLst>
              <a:ext uri="{FF2B5EF4-FFF2-40B4-BE49-F238E27FC236}">
                <a16:creationId xmlns:a16="http://schemas.microsoft.com/office/drawing/2014/main" id="{BA25F4C2-4660-47EE-8891-0A9F93C34D65}"/>
              </a:ext>
            </a:extLst>
          </p:cNvPr>
          <p:cNvCxnSpPr>
            <a:cxnSpLocks noChangeShapeType="1"/>
            <a:stCxn id="9219" idx="4"/>
            <a:endCxn id="9225" idx="0"/>
          </p:cNvCxnSpPr>
          <p:nvPr/>
        </p:nvCxnSpPr>
        <p:spPr bwMode="auto">
          <a:xfrm flipH="1">
            <a:off x="3505200" y="2514600"/>
            <a:ext cx="76200" cy="533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235" name="Rectangle 90">
            <a:extLst>
              <a:ext uri="{FF2B5EF4-FFF2-40B4-BE49-F238E27FC236}">
                <a16:creationId xmlns:a16="http://schemas.microsoft.com/office/drawing/2014/main" id="{7A43D75D-7829-4CD1-AF8C-C0CAFC710A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1000" y="0"/>
            <a:ext cx="76200" cy="6858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9236" name="Oval 92">
            <a:extLst>
              <a:ext uri="{FF2B5EF4-FFF2-40B4-BE49-F238E27FC236}">
                <a16:creationId xmlns:a16="http://schemas.microsoft.com/office/drawing/2014/main" id="{C006396C-779D-44F9-B793-A044899DBA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0" y="5029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9237" name="Oval 93">
            <a:extLst>
              <a:ext uri="{FF2B5EF4-FFF2-40B4-BE49-F238E27FC236}">
                <a16:creationId xmlns:a16="http://schemas.microsoft.com/office/drawing/2014/main" id="{04D63E3D-9843-4968-A4C3-2B3A468CE2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52578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9238" name="Oval 94">
            <a:extLst>
              <a:ext uri="{FF2B5EF4-FFF2-40B4-BE49-F238E27FC236}">
                <a16:creationId xmlns:a16="http://schemas.microsoft.com/office/drawing/2014/main" id="{FC6250D0-D803-4566-B51E-1E9F76AA62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28956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cxnSp>
        <p:nvCxnSpPr>
          <p:cNvPr id="9239" name="AutoShape 95">
            <a:extLst>
              <a:ext uri="{FF2B5EF4-FFF2-40B4-BE49-F238E27FC236}">
                <a16:creationId xmlns:a16="http://schemas.microsoft.com/office/drawing/2014/main" id="{C9900E3E-F9AF-4A10-A696-01960B3A56B1}"/>
              </a:ext>
            </a:extLst>
          </p:cNvPr>
          <p:cNvCxnSpPr>
            <a:cxnSpLocks noChangeShapeType="1"/>
            <a:stCxn id="9224" idx="6"/>
            <a:endCxn id="9236" idx="3"/>
          </p:cNvCxnSpPr>
          <p:nvPr/>
        </p:nvCxnSpPr>
        <p:spPr bwMode="auto">
          <a:xfrm flipV="1">
            <a:off x="2362200" y="5419725"/>
            <a:ext cx="981075" cy="5238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40" name="AutoShape 96">
            <a:extLst>
              <a:ext uri="{FF2B5EF4-FFF2-40B4-BE49-F238E27FC236}">
                <a16:creationId xmlns:a16="http://schemas.microsoft.com/office/drawing/2014/main" id="{8F3DF51C-0A03-4203-A212-12955E11A7B7}"/>
              </a:ext>
            </a:extLst>
          </p:cNvPr>
          <p:cNvCxnSpPr>
            <a:cxnSpLocks noChangeShapeType="1"/>
            <a:stCxn id="9224" idx="2"/>
            <a:endCxn id="9237" idx="5"/>
          </p:cNvCxnSpPr>
          <p:nvPr/>
        </p:nvCxnSpPr>
        <p:spPr bwMode="auto">
          <a:xfrm flipH="1" flipV="1">
            <a:off x="1304925" y="5648325"/>
            <a:ext cx="600075" cy="2952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41" name="AutoShape 98">
            <a:extLst>
              <a:ext uri="{FF2B5EF4-FFF2-40B4-BE49-F238E27FC236}">
                <a16:creationId xmlns:a16="http://schemas.microsoft.com/office/drawing/2014/main" id="{C70E72BA-87FB-4E75-BE7A-3A0D84040969}"/>
              </a:ext>
            </a:extLst>
          </p:cNvPr>
          <p:cNvCxnSpPr>
            <a:cxnSpLocks noChangeShapeType="1"/>
            <a:stCxn id="9223" idx="1"/>
            <a:endCxn id="9238" idx="5"/>
          </p:cNvCxnSpPr>
          <p:nvPr/>
        </p:nvCxnSpPr>
        <p:spPr bwMode="auto">
          <a:xfrm flipH="1" flipV="1">
            <a:off x="542925" y="3286125"/>
            <a:ext cx="285750" cy="3619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42" name="AutoShape 99">
            <a:extLst>
              <a:ext uri="{FF2B5EF4-FFF2-40B4-BE49-F238E27FC236}">
                <a16:creationId xmlns:a16="http://schemas.microsoft.com/office/drawing/2014/main" id="{ACB8630F-F928-4E88-9F23-53366F7A0764}"/>
              </a:ext>
            </a:extLst>
          </p:cNvPr>
          <p:cNvCxnSpPr>
            <a:cxnSpLocks noChangeShapeType="1"/>
            <a:stCxn id="9236" idx="1"/>
            <a:endCxn id="9226" idx="5"/>
          </p:cNvCxnSpPr>
          <p:nvPr/>
        </p:nvCxnSpPr>
        <p:spPr bwMode="auto">
          <a:xfrm flipH="1" flipV="1">
            <a:off x="2905125" y="4429125"/>
            <a:ext cx="438150" cy="6667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43" name="AutoShape 100">
            <a:extLst>
              <a:ext uri="{FF2B5EF4-FFF2-40B4-BE49-F238E27FC236}">
                <a16:creationId xmlns:a16="http://schemas.microsoft.com/office/drawing/2014/main" id="{9A523DF5-0354-4DEE-9ADD-9F7ED47F3557}"/>
              </a:ext>
            </a:extLst>
          </p:cNvPr>
          <p:cNvCxnSpPr>
            <a:cxnSpLocks noChangeShapeType="1"/>
            <a:stCxn id="9225" idx="4"/>
            <a:endCxn id="9236" idx="0"/>
          </p:cNvCxnSpPr>
          <p:nvPr/>
        </p:nvCxnSpPr>
        <p:spPr bwMode="auto">
          <a:xfrm>
            <a:off x="3505200" y="3505200"/>
            <a:ext cx="0" cy="1524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44" name="AutoShape 101">
            <a:extLst>
              <a:ext uri="{FF2B5EF4-FFF2-40B4-BE49-F238E27FC236}">
                <a16:creationId xmlns:a16="http://schemas.microsoft.com/office/drawing/2014/main" id="{63FAC9D1-5AD5-4EE5-9944-6B418EFFFC60}"/>
              </a:ext>
            </a:extLst>
          </p:cNvPr>
          <p:cNvCxnSpPr>
            <a:cxnSpLocks noChangeShapeType="1"/>
            <a:stCxn id="9238" idx="7"/>
            <a:endCxn id="9218" idx="2"/>
          </p:cNvCxnSpPr>
          <p:nvPr/>
        </p:nvCxnSpPr>
        <p:spPr bwMode="auto">
          <a:xfrm flipV="1">
            <a:off x="542925" y="2286000"/>
            <a:ext cx="1209675" cy="6762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245" name="Text Box 103">
            <a:extLst>
              <a:ext uri="{FF2B5EF4-FFF2-40B4-BE49-F238E27FC236}">
                <a16:creationId xmlns:a16="http://schemas.microsoft.com/office/drawing/2014/main" id="{F1ECB756-2F28-44CA-B90C-5065149B77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32004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1</a:t>
            </a:r>
          </a:p>
        </p:txBody>
      </p:sp>
      <p:sp>
        <p:nvSpPr>
          <p:cNvPr id="9246" name="Text Box 104">
            <a:extLst>
              <a:ext uri="{FF2B5EF4-FFF2-40B4-BE49-F238E27FC236}">
                <a16:creationId xmlns:a16="http://schemas.microsoft.com/office/drawing/2014/main" id="{A93B2F90-9E4A-4170-A57D-A4E7EA6D7C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35814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2</a:t>
            </a:r>
          </a:p>
        </p:txBody>
      </p:sp>
      <p:sp>
        <p:nvSpPr>
          <p:cNvPr id="9247" name="Text Box 105">
            <a:extLst>
              <a:ext uri="{FF2B5EF4-FFF2-40B4-BE49-F238E27FC236}">
                <a16:creationId xmlns:a16="http://schemas.microsoft.com/office/drawing/2014/main" id="{807412EC-F692-4620-8A10-D709C53483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0" y="36576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3</a:t>
            </a:r>
          </a:p>
        </p:txBody>
      </p:sp>
      <p:sp>
        <p:nvSpPr>
          <p:cNvPr id="9248" name="Text Box 107">
            <a:extLst>
              <a:ext uri="{FF2B5EF4-FFF2-40B4-BE49-F238E27FC236}">
                <a16:creationId xmlns:a16="http://schemas.microsoft.com/office/drawing/2014/main" id="{7493246F-C664-477F-B41C-0CBE94FCC2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1800" y="25146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2</a:t>
            </a:r>
          </a:p>
        </p:txBody>
      </p:sp>
      <p:sp>
        <p:nvSpPr>
          <p:cNvPr id="9249" name="Text Box 108">
            <a:extLst>
              <a:ext uri="{FF2B5EF4-FFF2-40B4-BE49-F238E27FC236}">
                <a16:creationId xmlns:a16="http://schemas.microsoft.com/office/drawing/2014/main" id="{A0FA1571-4C17-4340-A0CE-27E1F23C62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1400" y="25908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1</a:t>
            </a:r>
          </a:p>
        </p:txBody>
      </p:sp>
      <p:sp>
        <p:nvSpPr>
          <p:cNvPr id="9250" name="Text Box 109">
            <a:extLst>
              <a:ext uri="{FF2B5EF4-FFF2-40B4-BE49-F238E27FC236}">
                <a16:creationId xmlns:a16="http://schemas.microsoft.com/office/drawing/2014/main" id="{DB0597D6-CD0A-4AF4-A097-65B72790D4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0" y="44958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3</a:t>
            </a:r>
          </a:p>
        </p:txBody>
      </p:sp>
      <p:sp>
        <p:nvSpPr>
          <p:cNvPr id="9251" name="Text Box 110">
            <a:extLst>
              <a:ext uri="{FF2B5EF4-FFF2-40B4-BE49-F238E27FC236}">
                <a16:creationId xmlns:a16="http://schemas.microsoft.com/office/drawing/2014/main" id="{3A67C234-91E5-4040-A5BC-1D7E30B93D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5200" y="40386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5</a:t>
            </a:r>
          </a:p>
        </p:txBody>
      </p:sp>
      <p:sp>
        <p:nvSpPr>
          <p:cNvPr id="9252" name="Text Box 111">
            <a:extLst>
              <a:ext uri="{FF2B5EF4-FFF2-40B4-BE49-F238E27FC236}">
                <a16:creationId xmlns:a16="http://schemas.microsoft.com/office/drawing/2014/main" id="{4E6FBA96-45D9-478A-A6E3-B6F1BBD04F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56388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3</a:t>
            </a:r>
          </a:p>
        </p:txBody>
      </p:sp>
      <p:sp>
        <p:nvSpPr>
          <p:cNvPr id="9253" name="Text Box 112">
            <a:extLst>
              <a:ext uri="{FF2B5EF4-FFF2-40B4-BE49-F238E27FC236}">
                <a16:creationId xmlns:a16="http://schemas.microsoft.com/office/drawing/2014/main" id="{8B1157FA-948C-4273-8784-E494ADDB8A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48768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4</a:t>
            </a:r>
          </a:p>
        </p:txBody>
      </p:sp>
      <p:sp>
        <p:nvSpPr>
          <p:cNvPr id="9254" name="Text Box 113">
            <a:extLst>
              <a:ext uri="{FF2B5EF4-FFF2-40B4-BE49-F238E27FC236}">
                <a16:creationId xmlns:a16="http://schemas.microsoft.com/office/drawing/2014/main" id="{74634FD5-2D4B-4321-8AAC-97E3044559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57150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2</a:t>
            </a:r>
          </a:p>
        </p:txBody>
      </p:sp>
      <p:sp>
        <p:nvSpPr>
          <p:cNvPr id="9255" name="Text Box 114">
            <a:extLst>
              <a:ext uri="{FF2B5EF4-FFF2-40B4-BE49-F238E27FC236}">
                <a16:creationId xmlns:a16="http://schemas.microsoft.com/office/drawing/2014/main" id="{CBD79783-66A1-436E-B50C-272759436B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44958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5</a:t>
            </a:r>
          </a:p>
        </p:txBody>
      </p:sp>
      <p:sp>
        <p:nvSpPr>
          <p:cNvPr id="9256" name="Text Box 116">
            <a:extLst>
              <a:ext uri="{FF2B5EF4-FFF2-40B4-BE49-F238E27FC236}">
                <a16:creationId xmlns:a16="http://schemas.microsoft.com/office/drawing/2014/main" id="{C2866C9C-3186-4839-9075-1E0EE2C84E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44958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6</a:t>
            </a:r>
          </a:p>
        </p:txBody>
      </p:sp>
      <p:sp>
        <p:nvSpPr>
          <p:cNvPr id="9257" name="Text Box 117">
            <a:extLst>
              <a:ext uri="{FF2B5EF4-FFF2-40B4-BE49-F238E27FC236}">
                <a16:creationId xmlns:a16="http://schemas.microsoft.com/office/drawing/2014/main" id="{17A4F0EB-9DEA-4BEB-AE8F-BAD3EA1B08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23622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4</a:t>
            </a:r>
          </a:p>
        </p:txBody>
      </p:sp>
      <p:sp>
        <p:nvSpPr>
          <p:cNvPr id="9258" name="Text Box 118">
            <a:extLst>
              <a:ext uri="{FF2B5EF4-FFF2-40B4-BE49-F238E27FC236}">
                <a16:creationId xmlns:a16="http://schemas.microsoft.com/office/drawing/2014/main" id="{7B6B76C3-928D-427C-AB68-E3788299FA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29718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4</a:t>
            </a:r>
          </a:p>
        </p:txBody>
      </p:sp>
      <p:sp>
        <p:nvSpPr>
          <p:cNvPr id="9259" name="Text Box 119">
            <a:extLst>
              <a:ext uri="{FF2B5EF4-FFF2-40B4-BE49-F238E27FC236}">
                <a16:creationId xmlns:a16="http://schemas.microsoft.com/office/drawing/2014/main" id="{7A0E4D92-1CDF-4E91-BD40-D953993260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3886200"/>
            <a:ext cx="3619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10</a:t>
            </a:r>
          </a:p>
        </p:txBody>
      </p:sp>
      <p:sp>
        <p:nvSpPr>
          <p:cNvPr id="9260" name="Text Box 120">
            <a:extLst>
              <a:ext uri="{FF2B5EF4-FFF2-40B4-BE49-F238E27FC236}">
                <a16:creationId xmlns:a16="http://schemas.microsoft.com/office/drawing/2014/main" id="{ECA12D14-BC0D-4E37-9661-B316EB0EE3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2971800"/>
            <a:ext cx="3127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A</a:t>
            </a:r>
          </a:p>
        </p:txBody>
      </p:sp>
      <p:sp>
        <p:nvSpPr>
          <p:cNvPr id="9261" name="Text Box 121">
            <a:extLst>
              <a:ext uri="{FF2B5EF4-FFF2-40B4-BE49-F238E27FC236}">
                <a16:creationId xmlns:a16="http://schemas.microsoft.com/office/drawing/2014/main" id="{E74CCB68-93F6-487C-B032-4F584D24FD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2133600"/>
            <a:ext cx="3032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B</a:t>
            </a:r>
          </a:p>
        </p:txBody>
      </p:sp>
      <p:sp>
        <p:nvSpPr>
          <p:cNvPr id="9262" name="Text Box 122">
            <a:extLst>
              <a:ext uri="{FF2B5EF4-FFF2-40B4-BE49-F238E27FC236}">
                <a16:creationId xmlns:a16="http://schemas.microsoft.com/office/drawing/2014/main" id="{015D57AA-D2DB-4B6B-B7AF-EAEEC03E16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0" y="2133600"/>
            <a:ext cx="3032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C</a:t>
            </a:r>
          </a:p>
        </p:txBody>
      </p:sp>
      <p:sp>
        <p:nvSpPr>
          <p:cNvPr id="9263" name="Text Box 123">
            <a:extLst>
              <a:ext uri="{FF2B5EF4-FFF2-40B4-BE49-F238E27FC236}">
                <a16:creationId xmlns:a16="http://schemas.microsoft.com/office/drawing/2014/main" id="{95D895DD-B3DF-4963-BA43-53026E9CBF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3657600"/>
            <a:ext cx="3127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D</a:t>
            </a:r>
          </a:p>
        </p:txBody>
      </p:sp>
      <p:sp>
        <p:nvSpPr>
          <p:cNvPr id="9264" name="Text Box 124">
            <a:extLst>
              <a:ext uri="{FF2B5EF4-FFF2-40B4-BE49-F238E27FC236}">
                <a16:creationId xmlns:a16="http://schemas.microsoft.com/office/drawing/2014/main" id="{1BA90C25-4907-407C-BC87-55B70C42D5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0" y="3048000"/>
            <a:ext cx="2921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E</a:t>
            </a:r>
          </a:p>
        </p:txBody>
      </p:sp>
      <p:sp>
        <p:nvSpPr>
          <p:cNvPr id="9265" name="Text Box 125">
            <a:extLst>
              <a:ext uri="{FF2B5EF4-FFF2-40B4-BE49-F238E27FC236}">
                <a16:creationId xmlns:a16="http://schemas.microsoft.com/office/drawing/2014/main" id="{2BD9B641-DD7C-4600-88CD-05A2ECDDAE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3124200"/>
            <a:ext cx="2825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F</a:t>
            </a:r>
          </a:p>
        </p:txBody>
      </p:sp>
      <p:sp>
        <p:nvSpPr>
          <p:cNvPr id="9266" name="Text Box 126">
            <a:extLst>
              <a:ext uri="{FF2B5EF4-FFF2-40B4-BE49-F238E27FC236}">
                <a16:creationId xmlns:a16="http://schemas.microsoft.com/office/drawing/2014/main" id="{69F80B3C-6C9F-4CB9-8B2D-CCAC42BBA1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0" y="4114800"/>
            <a:ext cx="3127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G</a:t>
            </a:r>
          </a:p>
        </p:txBody>
      </p:sp>
      <p:sp>
        <p:nvSpPr>
          <p:cNvPr id="9267" name="Text Box 127">
            <a:extLst>
              <a:ext uri="{FF2B5EF4-FFF2-40B4-BE49-F238E27FC236}">
                <a16:creationId xmlns:a16="http://schemas.microsoft.com/office/drawing/2014/main" id="{9890F1F9-B0AB-4D3B-94AB-BC69E1831C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5334000"/>
            <a:ext cx="3127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H</a:t>
            </a:r>
          </a:p>
        </p:txBody>
      </p:sp>
      <p:sp>
        <p:nvSpPr>
          <p:cNvPr id="9268" name="Text Box 128">
            <a:extLst>
              <a:ext uri="{FF2B5EF4-FFF2-40B4-BE49-F238E27FC236}">
                <a16:creationId xmlns:a16="http://schemas.microsoft.com/office/drawing/2014/main" id="{93E3E785-1700-4381-B648-986DC0C159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5105400"/>
            <a:ext cx="24288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I</a:t>
            </a:r>
          </a:p>
        </p:txBody>
      </p:sp>
      <p:sp>
        <p:nvSpPr>
          <p:cNvPr id="9269" name="Text Box 129">
            <a:extLst>
              <a:ext uri="{FF2B5EF4-FFF2-40B4-BE49-F238E27FC236}">
                <a16:creationId xmlns:a16="http://schemas.microsoft.com/office/drawing/2014/main" id="{D7BB8C07-EB2E-4268-8617-31B27E48DE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5791200"/>
            <a:ext cx="254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J</a:t>
            </a:r>
          </a:p>
        </p:txBody>
      </p:sp>
      <p:cxnSp>
        <p:nvCxnSpPr>
          <p:cNvPr id="9270" name="AutoShape 162">
            <a:extLst>
              <a:ext uri="{FF2B5EF4-FFF2-40B4-BE49-F238E27FC236}">
                <a16:creationId xmlns:a16="http://schemas.microsoft.com/office/drawing/2014/main" id="{AC469307-8E3C-4D40-88E4-0A762CCF776F}"/>
              </a:ext>
            </a:extLst>
          </p:cNvPr>
          <p:cNvCxnSpPr>
            <a:cxnSpLocks noChangeShapeType="1"/>
            <a:stCxn id="9223" idx="4"/>
            <a:endCxn id="9237" idx="0"/>
          </p:cNvCxnSpPr>
          <p:nvPr/>
        </p:nvCxnSpPr>
        <p:spPr bwMode="auto">
          <a:xfrm>
            <a:off x="990600" y="4038600"/>
            <a:ext cx="152400" cy="1219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271" name="Text Box 163">
            <a:extLst>
              <a:ext uri="{FF2B5EF4-FFF2-40B4-BE49-F238E27FC236}">
                <a16:creationId xmlns:a16="http://schemas.microsoft.com/office/drawing/2014/main" id="{2429F48E-1B6F-4224-941C-81D4AC058F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457200"/>
            <a:ext cx="2667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l-GR"/>
              <a:t>Complete Graph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E9A310A-0072-453D-BD18-8B4D9FEE4F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39321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Oval 2">
            <a:extLst>
              <a:ext uri="{FF2B5EF4-FFF2-40B4-BE49-F238E27FC236}">
                <a16:creationId xmlns:a16="http://schemas.microsoft.com/office/drawing/2014/main" id="{CF2FFD84-47E8-4422-A2A4-C57618FAE3A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858000" y="5334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10243" name="Oval 3">
            <a:extLst>
              <a:ext uri="{FF2B5EF4-FFF2-40B4-BE49-F238E27FC236}">
                <a16:creationId xmlns:a16="http://schemas.microsoft.com/office/drawing/2014/main" id="{17C45A26-3263-47EE-8A04-CCBD6C858B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58200" y="5334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cxnSp>
        <p:nvCxnSpPr>
          <p:cNvPr id="10244" name="AutoShape 4">
            <a:extLst>
              <a:ext uri="{FF2B5EF4-FFF2-40B4-BE49-F238E27FC236}">
                <a16:creationId xmlns:a16="http://schemas.microsoft.com/office/drawing/2014/main" id="{8E3DDCED-EFA9-4318-866E-902FF828F407}"/>
              </a:ext>
            </a:extLst>
          </p:cNvPr>
          <p:cNvCxnSpPr>
            <a:cxnSpLocks noChangeShapeType="1"/>
            <a:stCxn id="10242" idx="6"/>
            <a:endCxn id="10243" idx="2"/>
          </p:cNvCxnSpPr>
          <p:nvPr/>
        </p:nvCxnSpPr>
        <p:spPr bwMode="auto">
          <a:xfrm>
            <a:off x="7315200" y="762000"/>
            <a:ext cx="11430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245" name="Text Box 5">
            <a:extLst>
              <a:ext uri="{FF2B5EF4-FFF2-40B4-BE49-F238E27FC236}">
                <a16:creationId xmlns:a16="http://schemas.microsoft.com/office/drawing/2014/main" id="{7CEC3651-E80E-480F-8D70-C143B5B58A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2400" y="5334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1</a:t>
            </a:r>
          </a:p>
        </p:txBody>
      </p:sp>
      <p:sp>
        <p:nvSpPr>
          <p:cNvPr id="10246" name="Oval 6">
            <a:extLst>
              <a:ext uri="{FF2B5EF4-FFF2-40B4-BE49-F238E27FC236}">
                <a16:creationId xmlns:a16="http://schemas.microsoft.com/office/drawing/2014/main" id="{5530D91F-D2C1-42BF-8009-8E97198A960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858000" y="12954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10247" name="Oval 7">
            <a:extLst>
              <a:ext uri="{FF2B5EF4-FFF2-40B4-BE49-F238E27FC236}">
                <a16:creationId xmlns:a16="http://schemas.microsoft.com/office/drawing/2014/main" id="{094F98C1-1AF7-4E0C-AE6D-EAB78CE1FD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58200" y="12954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cxnSp>
        <p:nvCxnSpPr>
          <p:cNvPr id="10248" name="AutoShape 8">
            <a:extLst>
              <a:ext uri="{FF2B5EF4-FFF2-40B4-BE49-F238E27FC236}">
                <a16:creationId xmlns:a16="http://schemas.microsoft.com/office/drawing/2014/main" id="{9C127D6A-A8A4-450C-847E-B3B700901728}"/>
              </a:ext>
            </a:extLst>
          </p:cNvPr>
          <p:cNvCxnSpPr>
            <a:cxnSpLocks noChangeShapeType="1"/>
            <a:stCxn id="10246" idx="6"/>
            <a:endCxn id="10247" idx="2"/>
          </p:cNvCxnSpPr>
          <p:nvPr/>
        </p:nvCxnSpPr>
        <p:spPr bwMode="auto">
          <a:xfrm>
            <a:off x="7315200" y="1524000"/>
            <a:ext cx="11430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249" name="Text Box 9">
            <a:extLst>
              <a:ext uri="{FF2B5EF4-FFF2-40B4-BE49-F238E27FC236}">
                <a16:creationId xmlns:a16="http://schemas.microsoft.com/office/drawing/2014/main" id="{AC2B57F0-D9A0-4F19-9FD3-809827C2F7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2400" y="12954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4</a:t>
            </a:r>
          </a:p>
        </p:txBody>
      </p:sp>
      <p:sp>
        <p:nvSpPr>
          <p:cNvPr id="10250" name="Oval 10">
            <a:extLst>
              <a:ext uri="{FF2B5EF4-FFF2-40B4-BE49-F238E27FC236}">
                <a16:creationId xmlns:a16="http://schemas.microsoft.com/office/drawing/2014/main" id="{230040B7-06D2-4E8F-83E6-86851C62AC3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858000" y="20574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10251" name="Oval 11">
            <a:extLst>
              <a:ext uri="{FF2B5EF4-FFF2-40B4-BE49-F238E27FC236}">
                <a16:creationId xmlns:a16="http://schemas.microsoft.com/office/drawing/2014/main" id="{406967AD-B298-4872-AED0-EF8012086D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58200" y="20574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cxnSp>
        <p:nvCxnSpPr>
          <p:cNvPr id="10252" name="AutoShape 12">
            <a:extLst>
              <a:ext uri="{FF2B5EF4-FFF2-40B4-BE49-F238E27FC236}">
                <a16:creationId xmlns:a16="http://schemas.microsoft.com/office/drawing/2014/main" id="{9D0BD94A-2492-462C-BF43-4642FF66B6A7}"/>
              </a:ext>
            </a:extLst>
          </p:cNvPr>
          <p:cNvCxnSpPr>
            <a:cxnSpLocks noChangeShapeType="1"/>
            <a:stCxn id="10250" idx="6"/>
            <a:endCxn id="10251" idx="2"/>
          </p:cNvCxnSpPr>
          <p:nvPr/>
        </p:nvCxnSpPr>
        <p:spPr bwMode="auto">
          <a:xfrm>
            <a:off x="7315200" y="2286000"/>
            <a:ext cx="11430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253" name="Text Box 13">
            <a:extLst>
              <a:ext uri="{FF2B5EF4-FFF2-40B4-BE49-F238E27FC236}">
                <a16:creationId xmlns:a16="http://schemas.microsoft.com/office/drawing/2014/main" id="{7E42A7EC-51ED-4B10-B2E0-DFB4B6FB65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2400" y="20574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2</a:t>
            </a:r>
          </a:p>
        </p:txBody>
      </p:sp>
      <p:sp>
        <p:nvSpPr>
          <p:cNvPr id="10254" name="Oval 14">
            <a:extLst>
              <a:ext uri="{FF2B5EF4-FFF2-40B4-BE49-F238E27FC236}">
                <a16:creationId xmlns:a16="http://schemas.microsoft.com/office/drawing/2014/main" id="{D2CFEE65-501B-4792-A52D-145BDDCEA50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858000" y="2743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10255" name="Oval 15">
            <a:extLst>
              <a:ext uri="{FF2B5EF4-FFF2-40B4-BE49-F238E27FC236}">
                <a16:creationId xmlns:a16="http://schemas.microsoft.com/office/drawing/2014/main" id="{06D1B891-7185-4684-9FC7-CE0E64634F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58200" y="2743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cxnSp>
        <p:nvCxnSpPr>
          <p:cNvPr id="10256" name="AutoShape 16">
            <a:extLst>
              <a:ext uri="{FF2B5EF4-FFF2-40B4-BE49-F238E27FC236}">
                <a16:creationId xmlns:a16="http://schemas.microsoft.com/office/drawing/2014/main" id="{B47D1255-5834-4480-A329-583947B43371}"/>
              </a:ext>
            </a:extLst>
          </p:cNvPr>
          <p:cNvCxnSpPr>
            <a:cxnSpLocks noChangeShapeType="1"/>
            <a:stCxn id="10254" idx="6"/>
            <a:endCxn id="10255" idx="2"/>
          </p:cNvCxnSpPr>
          <p:nvPr/>
        </p:nvCxnSpPr>
        <p:spPr bwMode="auto">
          <a:xfrm>
            <a:off x="7315200" y="2971800"/>
            <a:ext cx="11430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257" name="Text Box 17">
            <a:extLst>
              <a:ext uri="{FF2B5EF4-FFF2-40B4-BE49-F238E27FC236}">
                <a16:creationId xmlns:a16="http://schemas.microsoft.com/office/drawing/2014/main" id="{13B95271-D226-4AE6-9634-4E5F62CCE3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2400" y="27432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5</a:t>
            </a:r>
          </a:p>
        </p:txBody>
      </p:sp>
      <p:sp>
        <p:nvSpPr>
          <p:cNvPr id="10258" name="Oval 18">
            <a:extLst>
              <a:ext uri="{FF2B5EF4-FFF2-40B4-BE49-F238E27FC236}">
                <a16:creationId xmlns:a16="http://schemas.microsoft.com/office/drawing/2014/main" id="{3C0CAFA3-FD94-4976-B8D6-530BF29A8DF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858000" y="3505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10259" name="Oval 19">
            <a:extLst>
              <a:ext uri="{FF2B5EF4-FFF2-40B4-BE49-F238E27FC236}">
                <a16:creationId xmlns:a16="http://schemas.microsoft.com/office/drawing/2014/main" id="{3AEFE381-ABF7-48A8-BC99-1B7BEB5C61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58200" y="3505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cxnSp>
        <p:nvCxnSpPr>
          <p:cNvPr id="10260" name="AutoShape 20">
            <a:extLst>
              <a:ext uri="{FF2B5EF4-FFF2-40B4-BE49-F238E27FC236}">
                <a16:creationId xmlns:a16="http://schemas.microsoft.com/office/drawing/2014/main" id="{641E6973-F1F0-46AE-BCFD-3A5C18CF167D}"/>
              </a:ext>
            </a:extLst>
          </p:cNvPr>
          <p:cNvCxnSpPr>
            <a:cxnSpLocks noChangeShapeType="1"/>
            <a:stCxn id="10258" idx="6"/>
            <a:endCxn id="10259" idx="2"/>
          </p:cNvCxnSpPr>
          <p:nvPr/>
        </p:nvCxnSpPr>
        <p:spPr bwMode="auto">
          <a:xfrm>
            <a:off x="7315200" y="3733800"/>
            <a:ext cx="11430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261" name="Text Box 21">
            <a:extLst>
              <a:ext uri="{FF2B5EF4-FFF2-40B4-BE49-F238E27FC236}">
                <a16:creationId xmlns:a16="http://schemas.microsoft.com/office/drawing/2014/main" id="{3F8CE9D0-D1EC-4821-8A1B-DD23F72CB9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2400" y="35052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2</a:t>
            </a:r>
          </a:p>
        </p:txBody>
      </p:sp>
      <p:sp>
        <p:nvSpPr>
          <p:cNvPr id="10262" name="Oval 22">
            <a:extLst>
              <a:ext uri="{FF2B5EF4-FFF2-40B4-BE49-F238E27FC236}">
                <a16:creationId xmlns:a16="http://schemas.microsoft.com/office/drawing/2014/main" id="{2CF63E22-2AF5-48BD-9B6A-3B9A58748DF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858000" y="4267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10263" name="Oval 23">
            <a:extLst>
              <a:ext uri="{FF2B5EF4-FFF2-40B4-BE49-F238E27FC236}">
                <a16:creationId xmlns:a16="http://schemas.microsoft.com/office/drawing/2014/main" id="{7CCAFB9B-0048-437E-B294-C24D003B7B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58200" y="4267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cxnSp>
        <p:nvCxnSpPr>
          <p:cNvPr id="10264" name="AutoShape 24">
            <a:extLst>
              <a:ext uri="{FF2B5EF4-FFF2-40B4-BE49-F238E27FC236}">
                <a16:creationId xmlns:a16="http://schemas.microsoft.com/office/drawing/2014/main" id="{F53798D8-22DD-4F97-AB92-7A361079D772}"/>
              </a:ext>
            </a:extLst>
          </p:cNvPr>
          <p:cNvCxnSpPr>
            <a:cxnSpLocks noChangeShapeType="1"/>
            <a:stCxn id="10262" idx="6"/>
            <a:endCxn id="10263" idx="2"/>
          </p:cNvCxnSpPr>
          <p:nvPr/>
        </p:nvCxnSpPr>
        <p:spPr bwMode="auto">
          <a:xfrm>
            <a:off x="7315200" y="4495800"/>
            <a:ext cx="11430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265" name="Text Box 25">
            <a:extLst>
              <a:ext uri="{FF2B5EF4-FFF2-40B4-BE49-F238E27FC236}">
                <a16:creationId xmlns:a16="http://schemas.microsoft.com/office/drawing/2014/main" id="{9A94C818-1941-4B57-A2D9-CADE2928FC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2400" y="42672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5</a:t>
            </a:r>
          </a:p>
        </p:txBody>
      </p:sp>
      <p:sp>
        <p:nvSpPr>
          <p:cNvPr id="10266" name="Oval 26">
            <a:extLst>
              <a:ext uri="{FF2B5EF4-FFF2-40B4-BE49-F238E27FC236}">
                <a16:creationId xmlns:a16="http://schemas.microsoft.com/office/drawing/2014/main" id="{FCB4A3FA-A30E-4933-8F23-772C5773EAC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858000" y="5029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10267" name="Oval 27">
            <a:extLst>
              <a:ext uri="{FF2B5EF4-FFF2-40B4-BE49-F238E27FC236}">
                <a16:creationId xmlns:a16="http://schemas.microsoft.com/office/drawing/2014/main" id="{C963CC89-2A21-4393-B0AD-C42DF44F5E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58200" y="5029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cxnSp>
        <p:nvCxnSpPr>
          <p:cNvPr id="10268" name="AutoShape 28">
            <a:extLst>
              <a:ext uri="{FF2B5EF4-FFF2-40B4-BE49-F238E27FC236}">
                <a16:creationId xmlns:a16="http://schemas.microsoft.com/office/drawing/2014/main" id="{6D59F9EB-DFE5-49C1-8E72-E29BEEBD6419}"/>
              </a:ext>
            </a:extLst>
          </p:cNvPr>
          <p:cNvCxnSpPr>
            <a:cxnSpLocks noChangeShapeType="1"/>
            <a:stCxn id="10266" idx="6"/>
            <a:endCxn id="10267" idx="2"/>
          </p:cNvCxnSpPr>
          <p:nvPr/>
        </p:nvCxnSpPr>
        <p:spPr bwMode="auto">
          <a:xfrm>
            <a:off x="7315200" y="5257800"/>
            <a:ext cx="11430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269" name="Text Box 29">
            <a:extLst>
              <a:ext uri="{FF2B5EF4-FFF2-40B4-BE49-F238E27FC236}">
                <a16:creationId xmlns:a16="http://schemas.microsoft.com/office/drawing/2014/main" id="{ACC58D43-A472-45EB-B709-7D24ADEC8B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2400" y="50292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4</a:t>
            </a:r>
          </a:p>
        </p:txBody>
      </p:sp>
      <p:sp>
        <p:nvSpPr>
          <p:cNvPr id="10270" name="Oval 30">
            <a:extLst>
              <a:ext uri="{FF2B5EF4-FFF2-40B4-BE49-F238E27FC236}">
                <a16:creationId xmlns:a16="http://schemas.microsoft.com/office/drawing/2014/main" id="{CC610E75-C5D8-44D7-AEC7-D923F514C5B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858000" y="5791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10271" name="Oval 31">
            <a:extLst>
              <a:ext uri="{FF2B5EF4-FFF2-40B4-BE49-F238E27FC236}">
                <a16:creationId xmlns:a16="http://schemas.microsoft.com/office/drawing/2014/main" id="{F93FE144-5C7A-4506-95C7-5ED25C0FFB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58200" y="5791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cxnSp>
        <p:nvCxnSpPr>
          <p:cNvPr id="10272" name="AutoShape 32">
            <a:extLst>
              <a:ext uri="{FF2B5EF4-FFF2-40B4-BE49-F238E27FC236}">
                <a16:creationId xmlns:a16="http://schemas.microsoft.com/office/drawing/2014/main" id="{950140E4-E80B-43BB-B610-BDEA8C4B31A4}"/>
              </a:ext>
            </a:extLst>
          </p:cNvPr>
          <p:cNvCxnSpPr>
            <a:cxnSpLocks noChangeShapeType="1"/>
            <a:stCxn id="10270" idx="6"/>
            <a:endCxn id="10271" idx="2"/>
          </p:cNvCxnSpPr>
          <p:nvPr/>
        </p:nvCxnSpPr>
        <p:spPr bwMode="auto">
          <a:xfrm>
            <a:off x="7315200" y="6019800"/>
            <a:ext cx="11430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273" name="Text Box 33">
            <a:extLst>
              <a:ext uri="{FF2B5EF4-FFF2-40B4-BE49-F238E27FC236}">
                <a16:creationId xmlns:a16="http://schemas.microsoft.com/office/drawing/2014/main" id="{F08CAA46-6779-4B53-B867-6B0A288D3F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2400" y="57912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3</a:t>
            </a:r>
          </a:p>
        </p:txBody>
      </p:sp>
      <p:sp>
        <p:nvSpPr>
          <p:cNvPr id="10274" name="Oval 34">
            <a:extLst>
              <a:ext uri="{FF2B5EF4-FFF2-40B4-BE49-F238E27FC236}">
                <a16:creationId xmlns:a16="http://schemas.microsoft.com/office/drawing/2014/main" id="{BCBA6928-D7AD-4BAB-8971-2505CC723AE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752600" y="20574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10275" name="Oval 35">
            <a:extLst>
              <a:ext uri="{FF2B5EF4-FFF2-40B4-BE49-F238E27FC236}">
                <a16:creationId xmlns:a16="http://schemas.microsoft.com/office/drawing/2014/main" id="{4ABAFD4B-5312-4FE5-8118-8B587FEAEC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2800" y="20574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cxnSp>
        <p:nvCxnSpPr>
          <p:cNvPr id="10276" name="AutoShape 36">
            <a:extLst>
              <a:ext uri="{FF2B5EF4-FFF2-40B4-BE49-F238E27FC236}">
                <a16:creationId xmlns:a16="http://schemas.microsoft.com/office/drawing/2014/main" id="{7E799CB0-35DA-4853-A71A-445FB9AC1A8A}"/>
              </a:ext>
            </a:extLst>
          </p:cNvPr>
          <p:cNvCxnSpPr>
            <a:cxnSpLocks noChangeShapeType="1"/>
            <a:stCxn id="10274" idx="6"/>
            <a:endCxn id="10275" idx="2"/>
          </p:cNvCxnSpPr>
          <p:nvPr/>
        </p:nvCxnSpPr>
        <p:spPr bwMode="auto">
          <a:xfrm>
            <a:off x="2209800" y="2286000"/>
            <a:ext cx="1143000" cy="0"/>
          </a:xfrm>
          <a:prstGeom prst="straightConnector1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277" name="Text Box 37">
            <a:extLst>
              <a:ext uri="{FF2B5EF4-FFF2-40B4-BE49-F238E27FC236}">
                <a16:creationId xmlns:a16="http://schemas.microsoft.com/office/drawing/2014/main" id="{18BAB020-44A7-4759-B2F3-F36395D6C1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20574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4</a:t>
            </a:r>
          </a:p>
        </p:txBody>
      </p:sp>
      <p:sp>
        <p:nvSpPr>
          <p:cNvPr id="10278" name="Oval 38">
            <a:extLst>
              <a:ext uri="{FF2B5EF4-FFF2-40B4-BE49-F238E27FC236}">
                <a16:creationId xmlns:a16="http://schemas.microsoft.com/office/drawing/2014/main" id="{05012436-2C39-4A5A-91D4-435C128EBE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0" y="29718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10279" name="Oval 39">
            <a:extLst>
              <a:ext uri="{FF2B5EF4-FFF2-40B4-BE49-F238E27FC236}">
                <a16:creationId xmlns:a16="http://schemas.microsoft.com/office/drawing/2014/main" id="{AE9F869D-6B4B-440E-9780-F9860B99CF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35814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10280" name="Oval 40">
            <a:extLst>
              <a:ext uri="{FF2B5EF4-FFF2-40B4-BE49-F238E27FC236}">
                <a16:creationId xmlns:a16="http://schemas.microsoft.com/office/drawing/2014/main" id="{49C2B6E1-C1C4-4D3F-9886-CEA6116085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57150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10281" name="Oval 41">
            <a:extLst>
              <a:ext uri="{FF2B5EF4-FFF2-40B4-BE49-F238E27FC236}">
                <a16:creationId xmlns:a16="http://schemas.microsoft.com/office/drawing/2014/main" id="{149FD2AB-BA2F-424E-BEC7-1E47E31CEF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0" y="30480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10282" name="Oval 42">
            <a:extLst>
              <a:ext uri="{FF2B5EF4-FFF2-40B4-BE49-F238E27FC236}">
                <a16:creationId xmlns:a16="http://schemas.microsoft.com/office/drawing/2014/main" id="{3253D520-7B05-429A-8568-23A4A89011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0" y="40386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cxnSp>
        <p:nvCxnSpPr>
          <p:cNvPr id="10283" name="AutoShape 43">
            <a:extLst>
              <a:ext uri="{FF2B5EF4-FFF2-40B4-BE49-F238E27FC236}">
                <a16:creationId xmlns:a16="http://schemas.microsoft.com/office/drawing/2014/main" id="{BD776341-BD2E-4BAB-A131-4AC5D73EF84D}"/>
              </a:ext>
            </a:extLst>
          </p:cNvPr>
          <p:cNvCxnSpPr>
            <a:cxnSpLocks noChangeShapeType="1"/>
            <a:stCxn id="10274" idx="3"/>
            <a:endCxn id="10279" idx="7"/>
          </p:cNvCxnSpPr>
          <p:nvPr/>
        </p:nvCxnSpPr>
        <p:spPr bwMode="auto">
          <a:xfrm flipH="1">
            <a:off x="1152525" y="2447925"/>
            <a:ext cx="666750" cy="1200150"/>
          </a:xfrm>
          <a:prstGeom prst="straightConnector1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284" name="AutoShape 44">
            <a:extLst>
              <a:ext uri="{FF2B5EF4-FFF2-40B4-BE49-F238E27FC236}">
                <a16:creationId xmlns:a16="http://schemas.microsoft.com/office/drawing/2014/main" id="{6DA3410F-D0E4-4E11-95B0-C5164E89E585}"/>
              </a:ext>
            </a:extLst>
          </p:cNvPr>
          <p:cNvCxnSpPr>
            <a:cxnSpLocks noChangeShapeType="1"/>
            <a:stCxn id="10279" idx="5"/>
            <a:endCxn id="10280" idx="1"/>
          </p:cNvCxnSpPr>
          <p:nvPr/>
        </p:nvCxnSpPr>
        <p:spPr bwMode="auto">
          <a:xfrm>
            <a:off x="1152525" y="3971925"/>
            <a:ext cx="819150" cy="1809750"/>
          </a:xfrm>
          <a:prstGeom prst="straightConnector1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285" name="AutoShape 45">
            <a:extLst>
              <a:ext uri="{FF2B5EF4-FFF2-40B4-BE49-F238E27FC236}">
                <a16:creationId xmlns:a16="http://schemas.microsoft.com/office/drawing/2014/main" id="{4DB89C2D-E197-4CD1-BFE4-A238DA71517D}"/>
              </a:ext>
            </a:extLst>
          </p:cNvPr>
          <p:cNvCxnSpPr>
            <a:cxnSpLocks noChangeShapeType="1"/>
            <a:stCxn id="10280" idx="7"/>
            <a:endCxn id="10282" idx="4"/>
          </p:cNvCxnSpPr>
          <p:nvPr/>
        </p:nvCxnSpPr>
        <p:spPr bwMode="auto">
          <a:xfrm flipV="1">
            <a:off x="2295525" y="4495800"/>
            <a:ext cx="447675" cy="1285875"/>
          </a:xfrm>
          <a:prstGeom prst="straightConnector1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286" name="AutoShape 46">
            <a:extLst>
              <a:ext uri="{FF2B5EF4-FFF2-40B4-BE49-F238E27FC236}">
                <a16:creationId xmlns:a16="http://schemas.microsoft.com/office/drawing/2014/main" id="{0248FE55-18D2-4DCB-9A8B-36AD41536885}"/>
              </a:ext>
            </a:extLst>
          </p:cNvPr>
          <p:cNvCxnSpPr>
            <a:cxnSpLocks noChangeShapeType="1"/>
            <a:stCxn id="10281" idx="3"/>
            <a:endCxn id="10282" idx="7"/>
          </p:cNvCxnSpPr>
          <p:nvPr/>
        </p:nvCxnSpPr>
        <p:spPr bwMode="auto">
          <a:xfrm flipH="1">
            <a:off x="2905125" y="3438525"/>
            <a:ext cx="438150" cy="666750"/>
          </a:xfrm>
          <a:prstGeom prst="straightConnector1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287" name="AutoShape 47">
            <a:extLst>
              <a:ext uri="{FF2B5EF4-FFF2-40B4-BE49-F238E27FC236}">
                <a16:creationId xmlns:a16="http://schemas.microsoft.com/office/drawing/2014/main" id="{2DDE53CF-54C8-4BBB-961D-67E75546B7D1}"/>
              </a:ext>
            </a:extLst>
          </p:cNvPr>
          <p:cNvCxnSpPr>
            <a:cxnSpLocks noChangeShapeType="1"/>
            <a:stCxn id="10278" idx="4"/>
            <a:endCxn id="10282" idx="0"/>
          </p:cNvCxnSpPr>
          <p:nvPr/>
        </p:nvCxnSpPr>
        <p:spPr bwMode="auto">
          <a:xfrm>
            <a:off x="2743200" y="3429000"/>
            <a:ext cx="0" cy="609600"/>
          </a:xfrm>
          <a:prstGeom prst="straightConnector1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288" name="AutoShape 48">
            <a:extLst>
              <a:ext uri="{FF2B5EF4-FFF2-40B4-BE49-F238E27FC236}">
                <a16:creationId xmlns:a16="http://schemas.microsoft.com/office/drawing/2014/main" id="{A635A4BE-A292-4A6D-AD4D-081A1C46DF91}"/>
              </a:ext>
            </a:extLst>
          </p:cNvPr>
          <p:cNvCxnSpPr>
            <a:cxnSpLocks noChangeShapeType="1"/>
            <a:stCxn id="10274" idx="4"/>
            <a:endCxn id="10280" idx="0"/>
          </p:cNvCxnSpPr>
          <p:nvPr/>
        </p:nvCxnSpPr>
        <p:spPr bwMode="auto">
          <a:xfrm>
            <a:off x="1981200" y="2514600"/>
            <a:ext cx="152400" cy="3200400"/>
          </a:xfrm>
          <a:prstGeom prst="straightConnector1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289" name="AutoShape 49">
            <a:extLst>
              <a:ext uri="{FF2B5EF4-FFF2-40B4-BE49-F238E27FC236}">
                <a16:creationId xmlns:a16="http://schemas.microsoft.com/office/drawing/2014/main" id="{4A2BBD6A-0815-48DC-A67C-4AD1EF0FCCBA}"/>
              </a:ext>
            </a:extLst>
          </p:cNvPr>
          <p:cNvCxnSpPr>
            <a:cxnSpLocks noChangeShapeType="1"/>
            <a:stCxn id="10275" idx="3"/>
            <a:endCxn id="10278" idx="7"/>
          </p:cNvCxnSpPr>
          <p:nvPr/>
        </p:nvCxnSpPr>
        <p:spPr bwMode="auto">
          <a:xfrm flipH="1">
            <a:off x="2905125" y="2447925"/>
            <a:ext cx="514350" cy="590550"/>
          </a:xfrm>
          <a:prstGeom prst="straightConnector1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290" name="AutoShape 50">
            <a:extLst>
              <a:ext uri="{FF2B5EF4-FFF2-40B4-BE49-F238E27FC236}">
                <a16:creationId xmlns:a16="http://schemas.microsoft.com/office/drawing/2014/main" id="{59390526-3B58-465E-8B4F-E03F79219C45}"/>
              </a:ext>
            </a:extLst>
          </p:cNvPr>
          <p:cNvCxnSpPr>
            <a:cxnSpLocks noChangeShapeType="1"/>
            <a:stCxn id="10275" idx="4"/>
            <a:endCxn id="10281" idx="0"/>
          </p:cNvCxnSpPr>
          <p:nvPr/>
        </p:nvCxnSpPr>
        <p:spPr bwMode="auto">
          <a:xfrm flipH="1">
            <a:off x="3505200" y="2514600"/>
            <a:ext cx="76200" cy="533400"/>
          </a:xfrm>
          <a:prstGeom prst="straightConnector1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291" name="Oval 51">
            <a:extLst>
              <a:ext uri="{FF2B5EF4-FFF2-40B4-BE49-F238E27FC236}">
                <a16:creationId xmlns:a16="http://schemas.microsoft.com/office/drawing/2014/main" id="{958DA7BD-283A-4519-9CAD-952C42CCFEE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572000" y="5334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10292" name="Oval 52">
            <a:extLst>
              <a:ext uri="{FF2B5EF4-FFF2-40B4-BE49-F238E27FC236}">
                <a16:creationId xmlns:a16="http://schemas.microsoft.com/office/drawing/2014/main" id="{53C32F34-FAB4-42E5-AE4F-883C897529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5334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cxnSp>
        <p:nvCxnSpPr>
          <p:cNvPr id="10293" name="AutoShape 53">
            <a:extLst>
              <a:ext uri="{FF2B5EF4-FFF2-40B4-BE49-F238E27FC236}">
                <a16:creationId xmlns:a16="http://schemas.microsoft.com/office/drawing/2014/main" id="{E223F6B5-6A14-416D-833B-481380FA9417}"/>
              </a:ext>
            </a:extLst>
          </p:cNvPr>
          <p:cNvCxnSpPr>
            <a:cxnSpLocks noChangeShapeType="1"/>
            <a:stCxn id="10291" idx="6"/>
            <a:endCxn id="10292" idx="2"/>
          </p:cNvCxnSpPr>
          <p:nvPr/>
        </p:nvCxnSpPr>
        <p:spPr bwMode="auto">
          <a:xfrm>
            <a:off x="5029200" y="762000"/>
            <a:ext cx="11430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294" name="Text Box 54">
            <a:extLst>
              <a:ext uri="{FF2B5EF4-FFF2-40B4-BE49-F238E27FC236}">
                <a16:creationId xmlns:a16="http://schemas.microsoft.com/office/drawing/2014/main" id="{769C7E91-48C6-4B23-82D3-796B776D16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5334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4</a:t>
            </a:r>
          </a:p>
        </p:txBody>
      </p:sp>
      <p:sp>
        <p:nvSpPr>
          <p:cNvPr id="10295" name="Oval 55">
            <a:extLst>
              <a:ext uri="{FF2B5EF4-FFF2-40B4-BE49-F238E27FC236}">
                <a16:creationId xmlns:a16="http://schemas.microsoft.com/office/drawing/2014/main" id="{14278661-8E06-45FA-B105-65092D82899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572000" y="12954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10296" name="Oval 56">
            <a:extLst>
              <a:ext uri="{FF2B5EF4-FFF2-40B4-BE49-F238E27FC236}">
                <a16:creationId xmlns:a16="http://schemas.microsoft.com/office/drawing/2014/main" id="{3F4A1250-2C57-4DDD-8D02-AD46D82997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12954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cxnSp>
        <p:nvCxnSpPr>
          <p:cNvPr id="10297" name="AutoShape 57">
            <a:extLst>
              <a:ext uri="{FF2B5EF4-FFF2-40B4-BE49-F238E27FC236}">
                <a16:creationId xmlns:a16="http://schemas.microsoft.com/office/drawing/2014/main" id="{4A98E683-2549-48A4-9D1A-2E9BC7CB5C31}"/>
              </a:ext>
            </a:extLst>
          </p:cNvPr>
          <p:cNvCxnSpPr>
            <a:cxnSpLocks noChangeShapeType="1"/>
            <a:stCxn id="10295" idx="6"/>
            <a:endCxn id="10296" idx="2"/>
          </p:cNvCxnSpPr>
          <p:nvPr/>
        </p:nvCxnSpPr>
        <p:spPr bwMode="auto">
          <a:xfrm>
            <a:off x="5029200" y="1524000"/>
            <a:ext cx="11430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298" name="Text Box 58">
            <a:extLst>
              <a:ext uri="{FF2B5EF4-FFF2-40B4-BE49-F238E27FC236}">
                <a16:creationId xmlns:a16="http://schemas.microsoft.com/office/drawing/2014/main" id="{996FF5E7-817B-462C-811F-687101BFF8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12954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4</a:t>
            </a:r>
          </a:p>
        </p:txBody>
      </p:sp>
      <p:sp>
        <p:nvSpPr>
          <p:cNvPr id="10299" name="Oval 59">
            <a:extLst>
              <a:ext uri="{FF2B5EF4-FFF2-40B4-BE49-F238E27FC236}">
                <a16:creationId xmlns:a16="http://schemas.microsoft.com/office/drawing/2014/main" id="{E1A60E11-5D1C-40AA-9062-F1DCAB1C420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572000" y="20574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10300" name="Oval 60">
            <a:extLst>
              <a:ext uri="{FF2B5EF4-FFF2-40B4-BE49-F238E27FC236}">
                <a16:creationId xmlns:a16="http://schemas.microsoft.com/office/drawing/2014/main" id="{D56CEFA3-F383-43B2-9965-813D6BC14B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20574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cxnSp>
        <p:nvCxnSpPr>
          <p:cNvPr id="10301" name="AutoShape 61">
            <a:extLst>
              <a:ext uri="{FF2B5EF4-FFF2-40B4-BE49-F238E27FC236}">
                <a16:creationId xmlns:a16="http://schemas.microsoft.com/office/drawing/2014/main" id="{D9D75EB4-F2E4-44BB-A378-1BBF1119039F}"/>
              </a:ext>
            </a:extLst>
          </p:cNvPr>
          <p:cNvCxnSpPr>
            <a:cxnSpLocks noChangeShapeType="1"/>
            <a:stCxn id="10299" idx="6"/>
            <a:endCxn id="10300" idx="2"/>
          </p:cNvCxnSpPr>
          <p:nvPr/>
        </p:nvCxnSpPr>
        <p:spPr bwMode="auto">
          <a:xfrm>
            <a:off x="5029200" y="2286000"/>
            <a:ext cx="11430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302" name="Text Box 62">
            <a:extLst>
              <a:ext uri="{FF2B5EF4-FFF2-40B4-BE49-F238E27FC236}">
                <a16:creationId xmlns:a16="http://schemas.microsoft.com/office/drawing/2014/main" id="{B952CD37-6804-431F-9AFB-6EEAC23377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2057400"/>
            <a:ext cx="3619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10</a:t>
            </a:r>
          </a:p>
        </p:txBody>
      </p:sp>
      <p:sp>
        <p:nvSpPr>
          <p:cNvPr id="10303" name="Oval 63">
            <a:extLst>
              <a:ext uri="{FF2B5EF4-FFF2-40B4-BE49-F238E27FC236}">
                <a16:creationId xmlns:a16="http://schemas.microsoft.com/office/drawing/2014/main" id="{E760AD39-028C-4ACC-B387-5886CE63368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572000" y="2743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10304" name="Oval 64">
            <a:extLst>
              <a:ext uri="{FF2B5EF4-FFF2-40B4-BE49-F238E27FC236}">
                <a16:creationId xmlns:a16="http://schemas.microsoft.com/office/drawing/2014/main" id="{3129D52A-0E1D-41DC-ACD7-6EB27D2172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2743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cxnSp>
        <p:nvCxnSpPr>
          <p:cNvPr id="10305" name="AutoShape 65">
            <a:extLst>
              <a:ext uri="{FF2B5EF4-FFF2-40B4-BE49-F238E27FC236}">
                <a16:creationId xmlns:a16="http://schemas.microsoft.com/office/drawing/2014/main" id="{2A31460E-FB55-41D3-B714-F0F0A5FE804F}"/>
              </a:ext>
            </a:extLst>
          </p:cNvPr>
          <p:cNvCxnSpPr>
            <a:cxnSpLocks noChangeShapeType="1"/>
            <a:stCxn id="10303" idx="6"/>
            <a:endCxn id="10304" idx="2"/>
          </p:cNvCxnSpPr>
          <p:nvPr/>
        </p:nvCxnSpPr>
        <p:spPr bwMode="auto">
          <a:xfrm>
            <a:off x="5029200" y="2971800"/>
            <a:ext cx="11430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306" name="Text Box 66">
            <a:extLst>
              <a:ext uri="{FF2B5EF4-FFF2-40B4-BE49-F238E27FC236}">
                <a16:creationId xmlns:a16="http://schemas.microsoft.com/office/drawing/2014/main" id="{548DD57B-CDF1-4E1D-8E81-9A4EECFB0F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27432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1</a:t>
            </a:r>
          </a:p>
        </p:txBody>
      </p:sp>
      <p:sp>
        <p:nvSpPr>
          <p:cNvPr id="10307" name="Oval 67">
            <a:extLst>
              <a:ext uri="{FF2B5EF4-FFF2-40B4-BE49-F238E27FC236}">
                <a16:creationId xmlns:a16="http://schemas.microsoft.com/office/drawing/2014/main" id="{4AF3DB86-ACF6-438A-B1DB-664152B7214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572000" y="3505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10308" name="Oval 68">
            <a:extLst>
              <a:ext uri="{FF2B5EF4-FFF2-40B4-BE49-F238E27FC236}">
                <a16:creationId xmlns:a16="http://schemas.microsoft.com/office/drawing/2014/main" id="{54356D94-B92B-4DBF-9305-D443303586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3505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cxnSp>
        <p:nvCxnSpPr>
          <p:cNvPr id="10309" name="AutoShape 69">
            <a:extLst>
              <a:ext uri="{FF2B5EF4-FFF2-40B4-BE49-F238E27FC236}">
                <a16:creationId xmlns:a16="http://schemas.microsoft.com/office/drawing/2014/main" id="{CA9FBB24-0765-4356-A5E2-0C9EA9D9B913}"/>
              </a:ext>
            </a:extLst>
          </p:cNvPr>
          <p:cNvCxnSpPr>
            <a:cxnSpLocks noChangeShapeType="1"/>
            <a:stCxn id="10307" idx="6"/>
            <a:endCxn id="10308" idx="2"/>
          </p:cNvCxnSpPr>
          <p:nvPr/>
        </p:nvCxnSpPr>
        <p:spPr bwMode="auto">
          <a:xfrm>
            <a:off x="5029200" y="3733800"/>
            <a:ext cx="11430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310" name="Text Box 70">
            <a:extLst>
              <a:ext uri="{FF2B5EF4-FFF2-40B4-BE49-F238E27FC236}">
                <a16:creationId xmlns:a16="http://schemas.microsoft.com/office/drawing/2014/main" id="{BE84D002-A9F8-4BE1-AB93-A03DC853CC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35052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6</a:t>
            </a:r>
          </a:p>
        </p:txBody>
      </p:sp>
      <p:sp>
        <p:nvSpPr>
          <p:cNvPr id="10311" name="Oval 71">
            <a:extLst>
              <a:ext uri="{FF2B5EF4-FFF2-40B4-BE49-F238E27FC236}">
                <a16:creationId xmlns:a16="http://schemas.microsoft.com/office/drawing/2014/main" id="{2F010B9C-726C-49A4-B6F3-5F7583BBC29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572000" y="4267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10312" name="Oval 72">
            <a:extLst>
              <a:ext uri="{FF2B5EF4-FFF2-40B4-BE49-F238E27FC236}">
                <a16:creationId xmlns:a16="http://schemas.microsoft.com/office/drawing/2014/main" id="{8F1057E6-6FA4-421D-B209-EC97A656FE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4267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cxnSp>
        <p:nvCxnSpPr>
          <p:cNvPr id="10313" name="AutoShape 73">
            <a:extLst>
              <a:ext uri="{FF2B5EF4-FFF2-40B4-BE49-F238E27FC236}">
                <a16:creationId xmlns:a16="http://schemas.microsoft.com/office/drawing/2014/main" id="{F11D7C37-6618-4365-96A4-630A1A90CA9C}"/>
              </a:ext>
            </a:extLst>
          </p:cNvPr>
          <p:cNvCxnSpPr>
            <a:cxnSpLocks noChangeShapeType="1"/>
            <a:stCxn id="10311" idx="6"/>
            <a:endCxn id="10312" idx="2"/>
          </p:cNvCxnSpPr>
          <p:nvPr/>
        </p:nvCxnSpPr>
        <p:spPr bwMode="auto">
          <a:xfrm>
            <a:off x="5029200" y="4495800"/>
            <a:ext cx="11430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314" name="Text Box 74">
            <a:extLst>
              <a:ext uri="{FF2B5EF4-FFF2-40B4-BE49-F238E27FC236}">
                <a16:creationId xmlns:a16="http://schemas.microsoft.com/office/drawing/2014/main" id="{C3289523-1DA4-4691-8255-A2AFD1C114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42672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3</a:t>
            </a:r>
          </a:p>
        </p:txBody>
      </p:sp>
      <p:sp>
        <p:nvSpPr>
          <p:cNvPr id="10315" name="Oval 75">
            <a:extLst>
              <a:ext uri="{FF2B5EF4-FFF2-40B4-BE49-F238E27FC236}">
                <a16:creationId xmlns:a16="http://schemas.microsoft.com/office/drawing/2014/main" id="{79525848-E77C-4448-BE8E-50A1F7F7965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572000" y="5029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10316" name="Oval 76">
            <a:extLst>
              <a:ext uri="{FF2B5EF4-FFF2-40B4-BE49-F238E27FC236}">
                <a16:creationId xmlns:a16="http://schemas.microsoft.com/office/drawing/2014/main" id="{4FD763D8-F0BD-4722-9D56-6F7F3856DF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5029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cxnSp>
        <p:nvCxnSpPr>
          <p:cNvPr id="10317" name="AutoShape 77">
            <a:extLst>
              <a:ext uri="{FF2B5EF4-FFF2-40B4-BE49-F238E27FC236}">
                <a16:creationId xmlns:a16="http://schemas.microsoft.com/office/drawing/2014/main" id="{96C7288E-8E47-4A91-831D-DE6BD4D4807A}"/>
              </a:ext>
            </a:extLst>
          </p:cNvPr>
          <p:cNvCxnSpPr>
            <a:cxnSpLocks noChangeShapeType="1"/>
            <a:stCxn id="10315" idx="6"/>
            <a:endCxn id="10316" idx="2"/>
          </p:cNvCxnSpPr>
          <p:nvPr/>
        </p:nvCxnSpPr>
        <p:spPr bwMode="auto">
          <a:xfrm>
            <a:off x="5029200" y="5257800"/>
            <a:ext cx="11430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318" name="Text Box 78">
            <a:extLst>
              <a:ext uri="{FF2B5EF4-FFF2-40B4-BE49-F238E27FC236}">
                <a16:creationId xmlns:a16="http://schemas.microsoft.com/office/drawing/2014/main" id="{DE8D4684-4AA2-4822-B84D-AB4A4DBCAB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50292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3</a:t>
            </a:r>
          </a:p>
        </p:txBody>
      </p:sp>
      <p:sp>
        <p:nvSpPr>
          <p:cNvPr id="10319" name="Oval 79">
            <a:extLst>
              <a:ext uri="{FF2B5EF4-FFF2-40B4-BE49-F238E27FC236}">
                <a16:creationId xmlns:a16="http://schemas.microsoft.com/office/drawing/2014/main" id="{89777569-0E4E-41CD-9CEF-EC2F7001F5E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572000" y="5791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10320" name="Oval 80">
            <a:extLst>
              <a:ext uri="{FF2B5EF4-FFF2-40B4-BE49-F238E27FC236}">
                <a16:creationId xmlns:a16="http://schemas.microsoft.com/office/drawing/2014/main" id="{870B38AE-343E-4057-A82C-D719E894CC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5791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cxnSp>
        <p:nvCxnSpPr>
          <p:cNvPr id="10321" name="AutoShape 81">
            <a:extLst>
              <a:ext uri="{FF2B5EF4-FFF2-40B4-BE49-F238E27FC236}">
                <a16:creationId xmlns:a16="http://schemas.microsoft.com/office/drawing/2014/main" id="{5CD564D2-4DAE-4C15-B35B-0978965383F5}"/>
              </a:ext>
            </a:extLst>
          </p:cNvPr>
          <p:cNvCxnSpPr>
            <a:cxnSpLocks noChangeShapeType="1"/>
            <a:stCxn id="10319" idx="6"/>
            <a:endCxn id="10320" idx="2"/>
          </p:cNvCxnSpPr>
          <p:nvPr/>
        </p:nvCxnSpPr>
        <p:spPr bwMode="auto">
          <a:xfrm>
            <a:off x="5029200" y="6019800"/>
            <a:ext cx="11430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322" name="Text Box 82">
            <a:extLst>
              <a:ext uri="{FF2B5EF4-FFF2-40B4-BE49-F238E27FC236}">
                <a16:creationId xmlns:a16="http://schemas.microsoft.com/office/drawing/2014/main" id="{284CBB03-A9BC-49F4-8317-65B9E8CE84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57912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2</a:t>
            </a:r>
          </a:p>
        </p:txBody>
      </p:sp>
      <p:sp>
        <p:nvSpPr>
          <p:cNvPr id="10323" name="Rectangle 83">
            <a:extLst>
              <a:ext uri="{FF2B5EF4-FFF2-40B4-BE49-F238E27FC236}">
                <a16:creationId xmlns:a16="http://schemas.microsoft.com/office/drawing/2014/main" id="{D67757DB-4471-4F29-88E1-81E0E90BA1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1000" y="0"/>
            <a:ext cx="76200" cy="6858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10324" name="Oval 84">
            <a:extLst>
              <a:ext uri="{FF2B5EF4-FFF2-40B4-BE49-F238E27FC236}">
                <a16:creationId xmlns:a16="http://schemas.microsoft.com/office/drawing/2014/main" id="{D831063B-71BC-4055-98A3-D16F4339D1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0" y="50292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10325" name="Oval 85">
            <a:extLst>
              <a:ext uri="{FF2B5EF4-FFF2-40B4-BE49-F238E27FC236}">
                <a16:creationId xmlns:a16="http://schemas.microsoft.com/office/drawing/2014/main" id="{C25CFDB3-7DD0-4FBA-82F8-71E473E8E4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52578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10326" name="Oval 86">
            <a:extLst>
              <a:ext uri="{FF2B5EF4-FFF2-40B4-BE49-F238E27FC236}">
                <a16:creationId xmlns:a16="http://schemas.microsoft.com/office/drawing/2014/main" id="{36A4D1F5-9CCF-4946-B789-0741AEAD10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28956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cxnSp>
        <p:nvCxnSpPr>
          <p:cNvPr id="10327" name="AutoShape 87">
            <a:extLst>
              <a:ext uri="{FF2B5EF4-FFF2-40B4-BE49-F238E27FC236}">
                <a16:creationId xmlns:a16="http://schemas.microsoft.com/office/drawing/2014/main" id="{B00B6204-3C79-4AF2-9EA3-8099BA9CEF3E}"/>
              </a:ext>
            </a:extLst>
          </p:cNvPr>
          <p:cNvCxnSpPr>
            <a:cxnSpLocks noChangeShapeType="1"/>
            <a:stCxn id="10280" idx="6"/>
            <a:endCxn id="10324" idx="3"/>
          </p:cNvCxnSpPr>
          <p:nvPr/>
        </p:nvCxnSpPr>
        <p:spPr bwMode="auto">
          <a:xfrm flipV="1">
            <a:off x="2362200" y="5419725"/>
            <a:ext cx="981075" cy="523875"/>
          </a:xfrm>
          <a:prstGeom prst="straightConnector1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328" name="AutoShape 88">
            <a:extLst>
              <a:ext uri="{FF2B5EF4-FFF2-40B4-BE49-F238E27FC236}">
                <a16:creationId xmlns:a16="http://schemas.microsoft.com/office/drawing/2014/main" id="{A7A4C5FF-C9AB-4EFF-8AA3-66AF29559E85}"/>
              </a:ext>
            </a:extLst>
          </p:cNvPr>
          <p:cNvCxnSpPr>
            <a:cxnSpLocks noChangeShapeType="1"/>
            <a:stCxn id="10280" idx="2"/>
            <a:endCxn id="10325" idx="5"/>
          </p:cNvCxnSpPr>
          <p:nvPr/>
        </p:nvCxnSpPr>
        <p:spPr bwMode="auto">
          <a:xfrm flipH="1" flipV="1">
            <a:off x="1304925" y="5648325"/>
            <a:ext cx="600075" cy="295275"/>
          </a:xfrm>
          <a:prstGeom prst="straightConnector1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329" name="AutoShape 89">
            <a:extLst>
              <a:ext uri="{FF2B5EF4-FFF2-40B4-BE49-F238E27FC236}">
                <a16:creationId xmlns:a16="http://schemas.microsoft.com/office/drawing/2014/main" id="{1F2DDE7D-E9E9-42E0-BC7D-B3F5191E8277}"/>
              </a:ext>
            </a:extLst>
          </p:cNvPr>
          <p:cNvCxnSpPr>
            <a:cxnSpLocks noChangeShapeType="1"/>
            <a:stCxn id="10279" idx="1"/>
            <a:endCxn id="10326" idx="5"/>
          </p:cNvCxnSpPr>
          <p:nvPr/>
        </p:nvCxnSpPr>
        <p:spPr bwMode="auto">
          <a:xfrm flipH="1" flipV="1">
            <a:off x="542925" y="3286125"/>
            <a:ext cx="285750" cy="361950"/>
          </a:xfrm>
          <a:prstGeom prst="straightConnector1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330" name="AutoShape 90">
            <a:extLst>
              <a:ext uri="{FF2B5EF4-FFF2-40B4-BE49-F238E27FC236}">
                <a16:creationId xmlns:a16="http://schemas.microsoft.com/office/drawing/2014/main" id="{D9355D9A-0A57-4DC2-A5EE-C752D148436D}"/>
              </a:ext>
            </a:extLst>
          </p:cNvPr>
          <p:cNvCxnSpPr>
            <a:cxnSpLocks noChangeShapeType="1"/>
            <a:stCxn id="10324" idx="1"/>
            <a:endCxn id="10282" idx="5"/>
          </p:cNvCxnSpPr>
          <p:nvPr/>
        </p:nvCxnSpPr>
        <p:spPr bwMode="auto">
          <a:xfrm flipH="1" flipV="1">
            <a:off x="2905125" y="4429125"/>
            <a:ext cx="438150" cy="666750"/>
          </a:xfrm>
          <a:prstGeom prst="straightConnector1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331" name="AutoShape 91">
            <a:extLst>
              <a:ext uri="{FF2B5EF4-FFF2-40B4-BE49-F238E27FC236}">
                <a16:creationId xmlns:a16="http://schemas.microsoft.com/office/drawing/2014/main" id="{5B3A2B8A-74D9-4646-BC4F-645286307295}"/>
              </a:ext>
            </a:extLst>
          </p:cNvPr>
          <p:cNvCxnSpPr>
            <a:cxnSpLocks noChangeShapeType="1"/>
            <a:stCxn id="10281" idx="4"/>
            <a:endCxn id="10324" idx="0"/>
          </p:cNvCxnSpPr>
          <p:nvPr/>
        </p:nvCxnSpPr>
        <p:spPr bwMode="auto">
          <a:xfrm>
            <a:off x="3505200" y="3505200"/>
            <a:ext cx="0" cy="1524000"/>
          </a:xfrm>
          <a:prstGeom prst="straightConnector1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332" name="AutoShape 92">
            <a:extLst>
              <a:ext uri="{FF2B5EF4-FFF2-40B4-BE49-F238E27FC236}">
                <a16:creationId xmlns:a16="http://schemas.microsoft.com/office/drawing/2014/main" id="{B6CB828A-EDC5-41D9-AAA5-73ED79AE94DE}"/>
              </a:ext>
            </a:extLst>
          </p:cNvPr>
          <p:cNvCxnSpPr>
            <a:cxnSpLocks noChangeShapeType="1"/>
            <a:stCxn id="10326" idx="7"/>
            <a:endCxn id="10274" idx="2"/>
          </p:cNvCxnSpPr>
          <p:nvPr/>
        </p:nvCxnSpPr>
        <p:spPr bwMode="auto">
          <a:xfrm flipV="1">
            <a:off x="542925" y="2286000"/>
            <a:ext cx="1209675" cy="676275"/>
          </a:xfrm>
          <a:prstGeom prst="straightConnector1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333" name="Text Box 93">
            <a:extLst>
              <a:ext uri="{FF2B5EF4-FFF2-40B4-BE49-F238E27FC236}">
                <a16:creationId xmlns:a16="http://schemas.microsoft.com/office/drawing/2014/main" id="{56922313-E83C-46E0-8716-8ED9109515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32004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1</a:t>
            </a:r>
          </a:p>
        </p:txBody>
      </p:sp>
      <p:sp>
        <p:nvSpPr>
          <p:cNvPr id="10334" name="Text Box 94">
            <a:extLst>
              <a:ext uri="{FF2B5EF4-FFF2-40B4-BE49-F238E27FC236}">
                <a16:creationId xmlns:a16="http://schemas.microsoft.com/office/drawing/2014/main" id="{5A18909C-E3C7-4FC2-9694-AB33579E51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35814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2</a:t>
            </a:r>
          </a:p>
        </p:txBody>
      </p:sp>
      <p:sp>
        <p:nvSpPr>
          <p:cNvPr id="10335" name="Text Box 95">
            <a:extLst>
              <a:ext uri="{FF2B5EF4-FFF2-40B4-BE49-F238E27FC236}">
                <a16:creationId xmlns:a16="http://schemas.microsoft.com/office/drawing/2014/main" id="{46DC70EF-2BE6-42B8-808D-419F71CB5D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0" y="36576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3</a:t>
            </a:r>
          </a:p>
        </p:txBody>
      </p:sp>
      <p:sp>
        <p:nvSpPr>
          <p:cNvPr id="10336" name="Text Box 96">
            <a:extLst>
              <a:ext uri="{FF2B5EF4-FFF2-40B4-BE49-F238E27FC236}">
                <a16:creationId xmlns:a16="http://schemas.microsoft.com/office/drawing/2014/main" id="{2FED2FF6-8057-4DDC-839E-FC771A9B57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1800" y="25146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2</a:t>
            </a:r>
          </a:p>
        </p:txBody>
      </p:sp>
      <p:sp>
        <p:nvSpPr>
          <p:cNvPr id="10337" name="Text Box 97">
            <a:extLst>
              <a:ext uri="{FF2B5EF4-FFF2-40B4-BE49-F238E27FC236}">
                <a16:creationId xmlns:a16="http://schemas.microsoft.com/office/drawing/2014/main" id="{55EFE2CC-20DF-4301-853B-1C80C04866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1400" y="25908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1</a:t>
            </a:r>
          </a:p>
        </p:txBody>
      </p:sp>
      <p:sp>
        <p:nvSpPr>
          <p:cNvPr id="10338" name="Text Box 98">
            <a:extLst>
              <a:ext uri="{FF2B5EF4-FFF2-40B4-BE49-F238E27FC236}">
                <a16:creationId xmlns:a16="http://schemas.microsoft.com/office/drawing/2014/main" id="{D146E8EB-2283-4CB7-AFC5-C3F6C70920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0" y="44958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3</a:t>
            </a:r>
          </a:p>
        </p:txBody>
      </p:sp>
      <p:sp>
        <p:nvSpPr>
          <p:cNvPr id="10339" name="Text Box 99">
            <a:extLst>
              <a:ext uri="{FF2B5EF4-FFF2-40B4-BE49-F238E27FC236}">
                <a16:creationId xmlns:a16="http://schemas.microsoft.com/office/drawing/2014/main" id="{880C8C89-9C85-43EF-A122-601F1C4351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5200" y="40386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5</a:t>
            </a:r>
          </a:p>
        </p:txBody>
      </p:sp>
      <p:sp>
        <p:nvSpPr>
          <p:cNvPr id="10340" name="Text Box 100">
            <a:extLst>
              <a:ext uri="{FF2B5EF4-FFF2-40B4-BE49-F238E27FC236}">
                <a16:creationId xmlns:a16="http://schemas.microsoft.com/office/drawing/2014/main" id="{0FB89167-4083-46DD-A12E-04566588A0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56388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3</a:t>
            </a:r>
          </a:p>
        </p:txBody>
      </p:sp>
      <p:sp>
        <p:nvSpPr>
          <p:cNvPr id="10341" name="Text Box 101">
            <a:extLst>
              <a:ext uri="{FF2B5EF4-FFF2-40B4-BE49-F238E27FC236}">
                <a16:creationId xmlns:a16="http://schemas.microsoft.com/office/drawing/2014/main" id="{7368AD0F-7003-438F-B498-B07357DEBB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48768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4</a:t>
            </a:r>
          </a:p>
        </p:txBody>
      </p:sp>
      <p:sp>
        <p:nvSpPr>
          <p:cNvPr id="10342" name="Text Box 102">
            <a:extLst>
              <a:ext uri="{FF2B5EF4-FFF2-40B4-BE49-F238E27FC236}">
                <a16:creationId xmlns:a16="http://schemas.microsoft.com/office/drawing/2014/main" id="{EAFD8583-060C-406A-9184-ACFEA39B02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57150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2</a:t>
            </a:r>
          </a:p>
        </p:txBody>
      </p:sp>
      <p:sp>
        <p:nvSpPr>
          <p:cNvPr id="10343" name="Text Box 103">
            <a:extLst>
              <a:ext uri="{FF2B5EF4-FFF2-40B4-BE49-F238E27FC236}">
                <a16:creationId xmlns:a16="http://schemas.microsoft.com/office/drawing/2014/main" id="{407B7D2A-44B7-4BB4-A8AA-F32F12E4E5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44958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5</a:t>
            </a:r>
          </a:p>
        </p:txBody>
      </p:sp>
      <p:sp>
        <p:nvSpPr>
          <p:cNvPr id="10344" name="Text Box 104">
            <a:extLst>
              <a:ext uri="{FF2B5EF4-FFF2-40B4-BE49-F238E27FC236}">
                <a16:creationId xmlns:a16="http://schemas.microsoft.com/office/drawing/2014/main" id="{EFA71D6F-8A30-4628-ADFB-35E87DC320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44958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6</a:t>
            </a:r>
          </a:p>
        </p:txBody>
      </p:sp>
      <p:sp>
        <p:nvSpPr>
          <p:cNvPr id="10345" name="Text Box 105">
            <a:extLst>
              <a:ext uri="{FF2B5EF4-FFF2-40B4-BE49-F238E27FC236}">
                <a16:creationId xmlns:a16="http://schemas.microsoft.com/office/drawing/2014/main" id="{18A79911-C4A0-4FC9-A01E-E8AEF37FE7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23622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4</a:t>
            </a:r>
          </a:p>
        </p:txBody>
      </p:sp>
      <p:sp>
        <p:nvSpPr>
          <p:cNvPr id="10346" name="Text Box 106">
            <a:extLst>
              <a:ext uri="{FF2B5EF4-FFF2-40B4-BE49-F238E27FC236}">
                <a16:creationId xmlns:a16="http://schemas.microsoft.com/office/drawing/2014/main" id="{AF6C6695-3CCB-46B9-8103-9029CAA9A2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29718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4</a:t>
            </a:r>
          </a:p>
        </p:txBody>
      </p:sp>
      <p:sp>
        <p:nvSpPr>
          <p:cNvPr id="10347" name="Text Box 107">
            <a:extLst>
              <a:ext uri="{FF2B5EF4-FFF2-40B4-BE49-F238E27FC236}">
                <a16:creationId xmlns:a16="http://schemas.microsoft.com/office/drawing/2014/main" id="{774048A2-D091-4EF9-8CF9-886CF6C6A8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3886200"/>
            <a:ext cx="3619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10</a:t>
            </a:r>
          </a:p>
        </p:txBody>
      </p:sp>
      <p:sp>
        <p:nvSpPr>
          <p:cNvPr id="10348" name="Text Box 108">
            <a:extLst>
              <a:ext uri="{FF2B5EF4-FFF2-40B4-BE49-F238E27FC236}">
                <a16:creationId xmlns:a16="http://schemas.microsoft.com/office/drawing/2014/main" id="{0FDC375F-B2BB-42BD-96B2-EEA9DD4DD0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2971800"/>
            <a:ext cx="3127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A</a:t>
            </a:r>
          </a:p>
        </p:txBody>
      </p:sp>
      <p:sp>
        <p:nvSpPr>
          <p:cNvPr id="10349" name="Text Box 109">
            <a:extLst>
              <a:ext uri="{FF2B5EF4-FFF2-40B4-BE49-F238E27FC236}">
                <a16:creationId xmlns:a16="http://schemas.microsoft.com/office/drawing/2014/main" id="{FC7EAC24-174C-4954-9D21-34E9CC0268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2133600"/>
            <a:ext cx="3032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B</a:t>
            </a:r>
          </a:p>
        </p:txBody>
      </p:sp>
      <p:sp>
        <p:nvSpPr>
          <p:cNvPr id="10350" name="Text Box 110">
            <a:extLst>
              <a:ext uri="{FF2B5EF4-FFF2-40B4-BE49-F238E27FC236}">
                <a16:creationId xmlns:a16="http://schemas.microsoft.com/office/drawing/2014/main" id="{C6AA0C5B-184F-4D7D-9511-574BADD530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0" y="2133600"/>
            <a:ext cx="3032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C</a:t>
            </a:r>
          </a:p>
        </p:txBody>
      </p:sp>
      <p:sp>
        <p:nvSpPr>
          <p:cNvPr id="10351" name="Text Box 111">
            <a:extLst>
              <a:ext uri="{FF2B5EF4-FFF2-40B4-BE49-F238E27FC236}">
                <a16:creationId xmlns:a16="http://schemas.microsoft.com/office/drawing/2014/main" id="{295A1873-C927-4E7B-846A-562149EB01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3657600"/>
            <a:ext cx="3127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D</a:t>
            </a:r>
          </a:p>
        </p:txBody>
      </p:sp>
      <p:sp>
        <p:nvSpPr>
          <p:cNvPr id="10352" name="Text Box 112">
            <a:extLst>
              <a:ext uri="{FF2B5EF4-FFF2-40B4-BE49-F238E27FC236}">
                <a16:creationId xmlns:a16="http://schemas.microsoft.com/office/drawing/2014/main" id="{0857A34F-3466-4E9F-A80F-C257097CA0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0" y="3048000"/>
            <a:ext cx="2921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E</a:t>
            </a:r>
          </a:p>
        </p:txBody>
      </p:sp>
      <p:sp>
        <p:nvSpPr>
          <p:cNvPr id="10353" name="Text Box 113">
            <a:extLst>
              <a:ext uri="{FF2B5EF4-FFF2-40B4-BE49-F238E27FC236}">
                <a16:creationId xmlns:a16="http://schemas.microsoft.com/office/drawing/2014/main" id="{8559D030-BA16-4F8A-A470-2219FA688C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3124200"/>
            <a:ext cx="2825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F</a:t>
            </a:r>
          </a:p>
        </p:txBody>
      </p:sp>
      <p:sp>
        <p:nvSpPr>
          <p:cNvPr id="10354" name="Text Box 114">
            <a:extLst>
              <a:ext uri="{FF2B5EF4-FFF2-40B4-BE49-F238E27FC236}">
                <a16:creationId xmlns:a16="http://schemas.microsoft.com/office/drawing/2014/main" id="{668E0E8C-DC11-44C0-861C-2B5AC67859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0" y="4114800"/>
            <a:ext cx="3127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G</a:t>
            </a:r>
          </a:p>
        </p:txBody>
      </p:sp>
      <p:sp>
        <p:nvSpPr>
          <p:cNvPr id="10355" name="Text Box 115">
            <a:extLst>
              <a:ext uri="{FF2B5EF4-FFF2-40B4-BE49-F238E27FC236}">
                <a16:creationId xmlns:a16="http://schemas.microsoft.com/office/drawing/2014/main" id="{6EC061AB-2AD4-4176-BC72-05A5D0A656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5334000"/>
            <a:ext cx="3127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H</a:t>
            </a:r>
          </a:p>
        </p:txBody>
      </p:sp>
      <p:sp>
        <p:nvSpPr>
          <p:cNvPr id="10356" name="Text Box 116">
            <a:extLst>
              <a:ext uri="{FF2B5EF4-FFF2-40B4-BE49-F238E27FC236}">
                <a16:creationId xmlns:a16="http://schemas.microsoft.com/office/drawing/2014/main" id="{F3E3116E-8239-491C-A5EB-C456D79C71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5105400"/>
            <a:ext cx="24288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I</a:t>
            </a:r>
          </a:p>
        </p:txBody>
      </p:sp>
      <p:sp>
        <p:nvSpPr>
          <p:cNvPr id="10357" name="Text Box 117">
            <a:extLst>
              <a:ext uri="{FF2B5EF4-FFF2-40B4-BE49-F238E27FC236}">
                <a16:creationId xmlns:a16="http://schemas.microsoft.com/office/drawing/2014/main" id="{E89BA343-5784-4C67-BF05-3BA7F7B286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5791200"/>
            <a:ext cx="254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J</a:t>
            </a:r>
          </a:p>
        </p:txBody>
      </p:sp>
      <p:sp>
        <p:nvSpPr>
          <p:cNvPr id="10358" name="Text Box 118">
            <a:extLst>
              <a:ext uri="{FF2B5EF4-FFF2-40B4-BE49-F238E27FC236}">
                <a16:creationId xmlns:a16="http://schemas.microsoft.com/office/drawing/2014/main" id="{232E73D6-4BD1-44E4-A06A-74AC50CCED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609600"/>
            <a:ext cx="3127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A</a:t>
            </a:r>
          </a:p>
        </p:txBody>
      </p:sp>
      <p:sp>
        <p:nvSpPr>
          <p:cNvPr id="10359" name="Text Box 119">
            <a:extLst>
              <a:ext uri="{FF2B5EF4-FFF2-40B4-BE49-F238E27FC236}">
                <a16:creationId xmlns:a16="http://schemas.microsoft.com/office/drawing/2014/main" id="{B49B1D11-C031-4011-96A0-F5C0A61EB4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4200" y="609600"/>
            <a:ext cx="3127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A</a:t>
            </a:r>
          </a:p>
        </p:txBody>
      </p:sp>
      <p:sp>
        <p:nvSpPr>
          <p:cNvPr id="10360" name="Text Box 120">
            <a:extLst>
              <a:ext uri="{FF2B5EF4-FFF2-40B4-BE49-F238E27FC236}">
                <a16:creationId xmlns:a16="http://schemas.microsoft.com/office/drawing/2014/main" id="{F1C5ECC7-7FA8-4E4E-B7E4-A1DEF56EB9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609600"/>
            <a:ext cx="3032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B</a:t>
            </a:r>
          </a:p>
        </p:txBody>
      </p:sp>
      <p:sp>
        <p:nvSpPr>
          <p:cNvPr id="10361" name="Text Box 121">
            <a:extLst>
              <a:ext uri="{FF2B5EF4-FFF2-40B4-BE49-F238E27FC236}">
                <a16:creationId xmlns:a16="http://schemas.microsoft.com/office/drawing/2014/main" id="{55355FBC-D6BC-4E09-BA67-06C558801A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34400" y="609600"/>
            <a:ext cx="3127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D</a:t>
            </a:r>
          </a:p>
        </p:txBody>
      </p:sp>
      <p:sp>
        <p:nvSpPr>
          <p:cNvPr id="10362" name="Text Box 122">
            <a:extLst>
              <a:ext uri="{FF2B5EF4-FFF2-40B4-BE49-F238E27FC236}">
                <a16:creationId xmlns:a16="http://schemas.microsoft.com/office/drawing/2014/main" id="{280DE58E-1B83-409C-B4B1-66F796BB0F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1371600"/>
            <a:ext cx="3032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B</a:t>
            </a:r>
          </a:p>
        </p:txBody>
      </p:sp>
      <p:sp>
        <p:nvSpPr>
          <p:cNvPr id="10363" name="Text Box 123">
            <a:extLst>
              <a:ext uri="{FF2B5EF4-FFF2-40B4-BE49-F238E27FC236}">
                <a16:creationId xmlns:a16="http://schemas.microsoft.com/office/drawing/2014/main" id="{47A8DA25-B3C3-430D-83BD-6F79D2F2E3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4200" y="1371600"/>
            <a:ext cx="3032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B</a:t>
            </a:r>
          </a:p>
        </p:txBody>
      </p:sp>
      <p:sp>
        <p:nvSpPr>
          <p:cNvPr id="10364" name="Text Box 124">
            <a:extLst>
              <a:ext uri="{FF2B5EF4-FFF2-40B4-BE49-F238E27FC236}">
                <a16:creationId xmlns:a16="http://schemas.microsoft.com/office/drawing/2014/main" id="{401FFC90-8426-4E2E-8CC0-2B87E9FC56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2133600"/>
            <a:ext cx="3032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B</a:t>
            </a:r>
          </a:p>
        </p:txBody>
      </p:sp>
      <p:sp>
        <p:nvSpPr>
          <p:cNvPr id="10365" name="Text Box 125">
            <a:extLst>
              <a:ext uri="{FF2B5EF4-FFF2-40B4-BE49-F238E27FC236}">
                <a16:creationId xmlns:a16="http://schemas.microsoft.com/office/drawing/2014/main" id="{BD750D1C-1A36-4F20-B857-C41283C687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1371600"/>
            <a:ext cx="3032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C</a:t>
            </a:r>
          </a:p>
        </p:txBody>
      </p:sp>
      <p:sp>
        <p:nvSpPr>
          <p:cNvPr id="10366" name="Text Box 126">
            <a:extLst>
              <a:ext uri="{FF2B5EF4-FFF2-40B4-BE49-F238E27FC236}">
                <a16:creationId xmlns:a16="http://schemas.microsoft.com/office/drawing/2014/main" id="{2495C23B-D884-43DE-8ED4-D5E841AB1A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34400" y="1371600"/>
            <a:ext cx="3127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D</a:t>
            </a:r>
          </a:p>
        </p:txBody>
      </p:sp>
      <p:sp>
        <p:nvSpPr>
          <p:cNvPr id="10367" name="Text Box 127">
            <a:extLst>
              <a:ext uri="{FF2B5EF4-FFF2-40B4-BE49-F238E27FC236}">
                <a16:creationId xmlns:a16="http://schemas.microsoft.com/office/drawing/2014/main" id="{F72FC613-9372-43B7-AE62-13BAB1149F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2133600"/>
            <a:ext cx="254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J</a:t>
            </a:r>
          </a:p>
        </p:txBody>
      </p:sp>
      <p:sp>
        <p:nvSpPr>
          <p:cNvPr id="10368" name="Text Box 128">
            <a:extLst>
              <a:ext uri="{FF2B5EF4-FFF2-40B4-BE49-F238E27FC236}">
                <a16:creationId xmlns:a16="http://schemas.microsoft.com/office/drawing/2014/main" id="{BFFBEAA1-ACDE-4007-AB72-DAFA356E1F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4200" y="2133600"/>
            <a:ext cx="3032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C</a:t>
            </a:r>
          </a:p>
        </p:txBody>
      </p:sp>
      <p:sp>
        <p:nvSpPr>
          <p:cNvPr id="10369" name="Text Box 129">
            <a:extLst>
              <a:ext uri="{FF2B5EF4-FFF2-40B4-BE49-F238E27FC236}">
                <a16:creationId xmlns:a16="http://schemas.microsoft.com/office/drawing/2014/main" id="{EDF63A47-EFAC-4C69-A525-923DE9D019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2819400"/>
            <a:ext cx="3032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C</a:t>
            </a:r>
          </a:p>
        </p:txBody>
      </p:sp>
      <p:sp>
        <p:nvSpPr>
          <p:cNvPr id="10370" name="Text Box 130">
            <a:extLst>
              <a:ext uri="{FF2B5EF4-FFF2-40B4-BE49-F238E27FC236}">
                <a16:creationId xmlns:a16="http://schemas.microsoft.com/office/drawing/2014/main" id="{319EFDEF-B6FF-4F77-A542-48510420E0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34400" y="2133600"/>
            <a:ext cx="2921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E</a:t>
            </a:r>
          </a:p>
        </p:txBody>
      </p:sp>
      <p:sp>
        <p:nvSpPr>
          <p:cNvPr id="10371" name="Text Box 131">
            <a:extLst>
              <a:ext uri="{FF2B5EF4-FFF2-40B4-BE49-F238E27FC236}">
                <a16:creationId xmlns:a16="http://schemas.microsoft.com/office/drawing/2014/main" id="{1A47CDD6-6E66-43DE-B31C-4283C989C7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2819400"/>
            <a:ext cx="2825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F</a:t>
            </a:r>
          </a:p>
        </p:txBody>
      </p:sp>
      <p:sp>
        <p:nvSpPr>
          <p:cNvPr id="10372" name="Text Box 132">
            <a:extLst>
              <a:ext uri="{FF2B5EF4-FFF2-40B4-BE49-F238E27FC236}">
                <a16:creationId xmlns:a16="http://schemas.microsoft.com/office/drawing/2014/main" id="{E42AD50C-9C46-464E-BE77-1EE71C84E6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3581400"/>
            <a:ext cx="3127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D</a:t>
            </a:r>
          </a:p>
        </p:txBody>
      </p:sp>
      <p:sp>
        <p:nvSpPr>
          <p:cNvPr id="10373" name="Text Box 133">
            <a:extLst>
              <a:ext uri="{FF2B5EF4-FFF2-40B4-BE49-F238E27FC236}">
                <a16:creationId xmlns:a16="http://schemas.microsoft.com/office/drawing/2014/main" id="{C41CE3E7-6745-4274-A4E8-04400B678F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4200" y="2819400"/>
            <a:ext cx="3127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D</a:t>
            </a:r>
          </a:p>
        </p:txBody>
      </p:sp>
      <p:sp>
        <p:nvSpPr>
          <p:cNvPr id="10374" name="Text Box 134">
            <a:extLst>
              <a:ext uri="{FF2B5EF4-FFF2-40B4-BE49-F238E27FC236}">
                <a16:creationId xmlns:a16="http://schemas.microsoft.com/office/drawing/2014/main" id="{31A56525-4873-41D8-BBC4-8E22709058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34400" y="2819400"/>
            <a:ext cx="3127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H</a:t>
            </a:r>
          </a:p>
        </p:txBody>
      </p:sp>
      <p:sp>
        <p:nvSpPr>
          <p:cNvPr id="10375" name="Text Box 135">
            <a:extLst>
              <a:ext uri="{FF2B5EF4-FFF2-40B4-BE49-F238E27FC236}">
                <a16:creationId xmlns:a16="http://schemas.microsoft.com/office/drawing/2014/main" id="{632FA410-113A-45BA-A2A7-E6C0C4AA1B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3581400"/>
            <a:ext cx="254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J</a:t>
            </a:r>
          </a:p>
        </p:txBody>
      </p:sp>
      <p:sp>
        <p:nvSpPr>
          <p:cNvPr id="10376" name="Text Box 136">
            <a:extLst>
              <a:ext uri="{FF2B5EF4-FFF2-40B4-BE49-F238E27FC236}">
                <a16:creationId xmlns:a16="http://schemas.microsoft.com/office/drawing/2014/main" id="{BB403931-1713-4F08-829D-67C6135851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4200" y="3581400"/>
            <a:ext cx="2921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E</a:t>
            </a:r>
          </a:p>
        </p:txBody>
      </p:sp>
      <p:sp>
        <p:nvSpPr>
          <p:cNvPr id="10377" name="Text Box 137">
            <a:extLst>
              <a:ext uri="{FF2B5EF4-FFF2-40B4-BE49-F238E27FC236}">
                <a16:creationId xmlns:a16="http://schemas.microsoft.com/office/drawing/2014/main" id="{5E8D8FB3-C628-41E5-9C92-E8CF417295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34400" y="3581400"/>
            <a:ext cx="3127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G</a:t>
            </a:r>
          </a:p>
        </p:txBody>
      </p:sp>
      <p:sp>
        <p:nvSpPr>
          <p:cNvPr id="10378" name="Text Box 138">
            <a:extLst>
              <a:ext uri="{FF2B5EF4-FFF2-40B4-BE49-F238E27FC236}">
                <a16:creationId xmlns:a16="http://schemas.microsoft.com/office/drawing/2014/main" id="{61D17F6E-6F17-40A5-816B-752B8DC431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4343400"/>
            <a:ext cx="2825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F</a:t>
            </a:r>
          </a:p>
        </p:txBody>
      </p:sp>
      <p:sp>
        <p:nvSpPr>
          <p:cNvPr id="10379" name="Text Box 139">
            <a:extLst>
              <a:ext uri="{FF2B5EF4-FFF2-40B4-BE49-F238E27FC236}">
                <a16:creationId xmlns:a16="http://schemas.microsoft.com/office/drawing/2014/main" id="{688C1C55-183F-450F-9C98-0449930E5D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4200" y="4343400"/>
            <a:ext cx="2825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F</a:t>
            </a:r>
          </a:p>
        </p:txBody>
      </p:sp>
      <p:sp>
        <p:nvSpPr>
          <p:cNvPr id="10380" name="Text Box 140">
            <a:extLst>
              <a:ext uri="{FF2B5EF4-FFF2-40B4-BE49-F238E27FC236}">
                <a16:creationId xmlns:a16="http://schemas.microsoft.com/office/drawing/2014/main" id="{1CEFBC05-265B-4A49-98AE-D5F5A04249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4343400"/>
            <a:ext cx="3127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G</a:t>
            </a:r>
          </a:p>
        </p:txBody>
      </p:sp>
      <p:sp>
        <p:nvSpPr>
          <p:cNvPr id="10381" name="Text Box 141">
            <a:extLst>
              <a:ext uri="{FF2B5EF4-FFF2-40B4-BE49-F238E27FC236}">
                <a16:creationId xmlns:a16="http://schemas.microsoft.com/office/drawing/2014/main" id="{36336FA1-28CA-4673-A33E-F631BBF324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34400" y="4343400"/>
            <a:ext cx="24288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I</a:t>
            </a:r>
          </a:p>
        </p:txBody>
      </p:sp>
      <p:sp>
        <p:nvSpPr>
          <p:cNvPr id="10382" name="Text Box 142">
            <a:extLst>
              <a:ext uri="{FF2B5EF4-FFF2-40B4-BE49-F238E27FC236}">
                <a16:creationId xmlns:a16="http://schemas.microsoft.com/office/drawing/2014/main" id="{F46EECC6-953D-4AC3-9499-1531FC7321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5105400"/>
            <a:ext cx="3127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G</a:t>
            </a:r>
          </a:p>
        </p:txBody>
      </p:sp>
      <p:sp>
        <p:nvSpPr>
          <p:cNvPr id="10383" name="Text Box 143">
            <a:extLst>
              <a:ext uri="{FF2B5EF4-FFF2-40B4-BE49-F238E27FC236}">
                <a16:creationId xmlns:a16="http://schemas.microsoft.com/office/drawing/2014/main" id="{EDF9CEEE-799E-4B54-B322-0232B02A0B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4200" y="5105400"/>
            <a:ext cx="3127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G</a:t>
            </a:r>
          </a:p>
        </p:txBody>
      </p:sp>
      <p:sp>
        <p:nvSpPr>
          <p:cNvPr id="10384" name="Text Box 144">
            <a:extLst>
              <a:ext uri="{FF2B5EF4-FFF2-40B4-BE49-F238E27FC236}">
                <a16:creationId xmlns:a16="http://schemas.microsoft.com/office/drawing/2014/main" id="{3588C980-F279-45E4-AA0E-44376E144A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5105400"/>
            <a:ext cx="24288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I</a:t>
            </a:r>
          </a:p>
        </p:txBody>
      </p:sp>
      <p:sp>
        <p:nvSpPr>
          <p:cNvPr id="10385" name="Text Box 145">
            <a:extLst>
              <a:ext uri="{FF2B5EF4-FFF2-40B4-BE49-F238E27FC236}">
                <a16:creationId xmlns:a16="http://schemas.microsoft.com/office/drawing/2014/main" id="{7058AD2F-7016-46DF-953E-809ABEAF00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34400" y="5105400"/>
            <a:ext cx="254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J</a:t>
            </a:r>
          </a:p>
        </p:txBody>
      </p:sp>
      <p:sp>
        <p:nvSpPr>
          <p:cNvPr id="10386" name="Text Box 146">
            <a:extLst>
              <a:ext uri="{FF2B5EF4-FFF2-40B4-BE49-F238E27FC236}">
                <a16:creationId xmlns:a16="http://schemas.microsoft.com/office/drawing/2014/main" id="{CD78DED0-9BEE-4521-BD78-6AA3E977F1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5867400"/>
            <a:ext cx="3127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H</a:t>
            </a:r>
          </a:p>
        </p:txBody>
      </p:sp>
      <p:sp>
        <p:nvSpPr>
          <p:cNvPr id="10387" name="Text Box 147">
            <a:extLst>
              <a:ext uri="{FF2B5EF4-FFF2-40B4-BE49-F238E27FC236}">
                <a16:creationId xmlns:a16="http://schemas.microsoft.com/office/drawing/2014/main" id="{658FC5D9-940E-4B28-84BE-2A22423CB7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5867400"/>
            <a:ext cx="254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J</a:t>
            </a:r>
          </a:p>
        </p:txBody>
      </p:sp>
      <p:sp>
        <p:nvSpPr>
          <p:cNvPr id="10388" name="Text Box 148">
            <a:extLst>
              <a:ext uri="{FF2B5EF4-FFF2-40B4-BE49-F238E27FC236}">
                <a16:creationId xmlns:a16="http://schemas.microsoft.com/office/drawing/2014/main" id="{F4849616-67A2-4F56-82F7-52904918D5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34400" y="5867400"/>
            <a:ext cx="254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J</a:t>
            </a:r>
          </a:p>
        </p:txBody>
      </p:sp>
      <p:sp>
        <p:nvSpPr>
          <p:cNvPr id="10389" name="Text Box 149">
            <a:extLst>
              <a:ext uri="{FF2B5EF4-FFF2-40B4-BE49-F238E27FC236}">
                <a16:creationId xmlns:a16="http://schemas.microsoft.com/office/drawing/2014/main" id="{2EA65342-A631-4807-BA60-ED6D1B4DFD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4200" y="5867400"/>
            <a:ext cx="24288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I</a:t>
            </a:r>
          </a:p>
        </p:txBody>
      </p:sp>
      <p:cxnSp>
        <p:nvCxnSpPr>
          <p:cNvPr id="10390" name="AutoShape 150">
            <a:extLst>
              <a:ext uri="{FF2B5EF4-FFF2-40B4-BE49-F238E27FC236}">
                <a16:creationId xmlns:a16="http://schemas.microsoft.com/office/drawing/2014/main" id="{447A9449-E8C1-48D2-AC96-1B2DB9D2B367}"/>
              </a:ext>
            </a:extLst>
          </p:cNvPr>
          <p:cNvCxnSpPr>
            <a:cxnSpLocks noChangeShapeType="1"/>
            <a:stCxn id="10279" idx="4"/>
            <a:endCxn id="10325" idx="0"/>
          </p:cNvCxnSpPr>
          <p:nvPr/>
        </p:nvCxnSpPr>
        <p:spPr bwMode="auto">
          <a:xfrm>
            <a:off x="990600" y="4038600"/>
            <a:ext cx="152400" cy="1219200"/>
          </a:xfrm>
          <a:prstGeom prst="straightConnector1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52CE49C-BE20-4D51-8D1C-A1AD86CD4E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873650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Oval 10">
            <a:extLst>
              <a:ext uri="{FF2B5EF4-FFF2-40B4-BE49-F238E27FC236}">
                <a16:creationId xmlns:a16="http://schemas.microsoft.com/office/drawing/2014/main" id="{3F6F3F29-809B-4085-B09C-EBA5879D983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572000" y="12954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11267" name="Oval 11">
            <a:extLst>
              <a:ext uri="{FF2B5EF4-FFF2-40B4-BE49-F238E27FC236}">
                <a16:creationId xmlns:a16="http://schemas.microsoft.com/office/drawing/2014/main" id="{90BB7FE1-75C5-43F6-A80D-524287572D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12954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cxnSp>
        <p:nvCxnSpPr>
          <p:cNvPr id="11268" name="AutoShape 12">
            <a:extLst>
              <a:ext uri="{FF2B5EF4-FFF2-40B4-BE49-F238E27FC236}">
                <a16:creationId xmlns:a16="http://schemas.microsoft.com/office/drawing/2014/main" id="{299B9D84-1DC0-4B65-941F-3C682384C9B6}"/>
              </a:ext>
            </a:extLst>
          </p:cNvPr>
          <p:cNvCxnSpPr>
            <a:cxnSpLocks noChangeShapeType="1"/>
            <a:stCxn id="11266" idx="6"/>
            <a:endCxn id="11267" idx="2"/>
          </p:cNvCxnSpPr>
          <p:nvPr/>
        </p:nvCxnSpPr>
        <p:spPr bwMode="auto">
          <a:xfrm>
            <a:off x="5029200" y="1524000"/>
            <a:ext cx="11430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269" name="Text Box 13">
            <a:extLst>
              <a:ext uri="{FF2B5EF4-FFF2-40B4-BE49-F238E27FC236}">
                <a16:creationId xmlns:a16="http://schemas.microsoft.com/office/drawing/2014/main" id="{9C5CA7EA-8306-4F5A-9B00-4C205EBBFF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12954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2</a:t>
            </a:r>
          </a:p>
        </p:txBody>
      </p:sp>
      <p:sp>
        <p:nvSpPr>
          <p:cNvPr id="11270" name="Oval 14">
            <a:extLst>
              <a:ext uri="{FF2B5EF4-FFF2-40B4-BE49-F238E27FC236}">
                <a16:creationId xmlns:a16="http://schemas.microsoft.com/office/drawing/2014/main" id="{4D4251B4-A97B-460A-B4EE-09F494D2FC3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858000" y="5029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11271" name="Oval 15">
            <a:extLst>
              <a:ext uri="{FF2B5EF4-FFF2-40B4-BE49-F238E27FC236}">
                <a16:creationId xmlns:a16="http://schemas.microsoft.com/office/drawing/2014/main" id="{AD220BC3-507B-4607-A194-A34CB2E2F6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58200" y="5029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cxnSp>
        <p:nvCxnSpPr>
          <p:cNvPr id="11272" name="AutoShape 16">
            <a:extLst>
              <a:ext uri="{FF2B5EF4-FFF2-40B4-BE49-F238E27FC236}">
                <a16:creationId xmlns:a16="http://schemas.microsoft.com/office/drawing/2014/main" id="{8C67A07C-F598-43D1-9D54-2E392F0DF0BF}"/>
              </a:ext>
            </a:extLst>
          </p:cNvPr>
          <p:cNvCxnSpPr>
            <a:cxnSpLocks noChangeShapeType="1"/>
            <a:stCxn id="11270" idx="6"/>
            <a:endCxn id="11271" idx="2"/>
          </p:cNvCxnSpPr>
          <p:nvPr/>
        </p:nvCxnSpPr>
        <p:spPr bwMode="auto">
          <a:xfrm>
            <a:off x="7315200" y="5257800"/>
            <a:ext cx="11430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273" name="Text Box 17">
            <a:extLst>
              <a:ext uri="{FF2B5EF4-FFF2-40B4-BE49-F238E27FC236}">
                <a16:creationId xmlns:a16="http://schemas.microsoft.com/office/drawing/2014/main" id="{34D84BAB-94A3-44B4-A8BA-9FF9EC2333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2400" y="50292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5</a:t>
            </a:r>
          </a:p>
        </p:txBody>
      </p:sp>
      <p:sp>
        <p:nvSpPr>
          <p:cNvPr id="11274" name="Oval 18">
            <a:extLst>
              <a:ext uri="{FF2B5EF4-FFF2-40B4-BE49-F238E27FC236}">
                <a16:creationId xmlns:a16="http://schemas.microsoft.com/office/drawing/2014/main" id="{83F290FD-6EB9-4BC5-8A7C-0EA9CA22DB7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858000" y="12954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11275" name="Oval 19">
            <a:extLst>
              <a:ext uri="{FF2B5EF4-FFF2-40B4-BE49-F238E27FC236}">
                <a16:creationId xmlns:a16="http://schemas.microsoft.com/office/drawing/2014/main" id="{B813CD76-C6CC-4A83-9082-1E9D697CCB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58200" y="12954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cxnSp>
        <p:nvCxnSpPr>
          <p:cNvPr id="11276" name="AutoShape 20">
            <a:extLst>
              <a:ext uri="{FF2B5EF4-FFF2-40B4-BE49-F238E27FC236}">
                <a16:creationId xmlns:a16="http://schemas.microsoft.com/office/drawing/2014/main" id="{B3736C0C-8E7D-4E4F-A013-1CC29BB083AB}"/>
              </a:ext>
            </a:extLst>
          </p:cNvPr>
          <p:cNvCxnSpPr>
            <a:cxnSpLocks noChangeShapeType="1"/>
            <a:stCxn id="11274" idx="6"/>
            <a:endCxn id="11275" idx="2"/>
          </p:cNvCxnSpPr>
          <p:nvPr/>
        </p:nvCxnSpPr>
        <p:spPr bwMode="auto">
          <a:xfrm>
            <a:off x="7315200" y="1524000"/>
            <a:ext cx="11430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277" name="Text Box 21">
            <a:extLst>
              <a:ext uri="{FF2B5EF4-FFF2-40B4-BE49-F238E27FC236}">
                <a16:creationId xmlns:a16="http://schemas.microsoft.com/office/drawing/2014/main" id="{E5ECD842-1888-4E41-913E-25C9AB656F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2400" y="12954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2</a:t>
            </a:r>
          </a:p>
        </p:txBody>
      </p:sp>
      <p:sp>
        <p:nvSpPr>
          <p:cNvPr id="11278" name="Oval 22">
            <a:extLst>
              <a:ext uri="{FF2B5EF4-FFF2-40B4-BE49-F238E27FC236}">
                <a16:creationId xmlns:a16="http://schemas.microsoft.com/office/drawing/2014/main" id="{FF1BA1D3-0130-43EC-9787-E7B20A77730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572000" y="5029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11279" name="Oval 23">
            <a:extLst>
              <a:ext uri="{FF2B5EF4-FFF2-40B4-BE49-F238E27FC236}">
                <a16:creationId xmlns:a16="http://schemas.microsoft.com/office/drawing/2014/main" id="{669BC8F7-D5C2-4F5F-87FB-F9557389A8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5029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cxnSp>
        <p:nvCxnSpPr>
          <p:cNvPr id="11280" name="AutoShape 24">
            <a:extLst>
              <a:ext uri="{FF2B5EF4-FFF2-40B4-BE49-F238E27FC236}">
                <a16:creationId xmlns:a16="http://schemas.microsoft.com/office/drawing/2014/main" id="{96306CAE-39C5-4698-8F1E-5B70405EE719}"/>
              </a:ext>
            </a:extLst>
          </p:cNvPr>
          <p:cNvCxnSpPr>
            <a:cxnSpLocks noChangeShapeType="1"/>
            <a:stCxn id="11278" idx="6"/>
            <a:endCxn id="11279" idx="2"/>
          </p:cNvCxnSpPr>
          <p:nvPr/>
        </p:nvCxnSpPr>
        <p:spPr bwMode="auto">
          <a:xfrm>
            <a:off x="5029200" y="5257800"/>
            <a:ext cx="11430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281" name="Text Box 25">
            <a:extLst>
              <a:ext uri="{FF2B5EF4-FFF2-40B4-BE49-F238E27FC236}">
                <a16:creationId xmlns:a16="http://schemas.microsoft.com/office/drawing/2014/main" id="{01F6EE7F-6DA2-4F91-90FC-A69F1CB692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50292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5</a:t>
            </a:r>
          </a:p>
        </p:txBody>
      </p:sp>
      <p:sp>
        <p:nvSpPr>
          <p:cNvPr id="11282" name="Oval 26">
            <a:extLst>
              <a:ext uri="{FF2B5EF4-FFF2-40B4-BE49-F238E27FC236}">
                <a16:creationId xmlns:a16="http://schemas.microsoft.com/office/drawing/2014/main" id="{90521AAE-3613-4905-B335-D4956484026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858000" y="4267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11283" name="Oval 27">
            <a:extLst>
              <a:ext uri="{FF2B5EF4-FFF2-40B4-BE49-F238E27FC236}">
                <a16:creationId xmlns:a16="http://schemas.microsoft.com/office/drawing/2014/main" id="{5D05B84B-61F7-4247-8A0C-8CF69400FE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58200" y="4267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cxnSp>
        <p:nvCxnSpPr>
          <p:cNvPr id="11284" name="AutoShape 28">
            <a:extLst>
              <a:ext uri="{FF2B5EF4-FFF2-40B4-BE49-F238E27FC236}">
                <a16:creationId xmlns:a16="http://schemas.microsoft.com/office/drawing/2014/main" id="{8A4D2F93-8071-4D90-909B-285F11D3D6F8}"/>
              </a:ext>
            </a:extLst>
          </p:cNvPr>
          <p:cNvCxnSpPr>
            <a:cxnSpLocks noChangeShapeType="1"/>
            <a:stCxn id="11282" idx="6"/>
            <a:endCxn id="11283" idx="2"/>
          </p:cNvCxnSpPr>
          <p:nvPr/>
        </p:nvCxnSpPr>
        <p:spPr bwMode="auto">
          <a:xfrm>
            <a:off x="7315200" y="4495800"/>
            <a:ext cx="11430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285" name="Text Box 29">
            <a:extLst>
              <a:ext uri="{FF2B5EF4-FFF2-40B4-BE49-F238E27FC236}">
                <a16:creationId xmlns:a16="http://schemas.microsoft.com/office/drawing/2014/main" id="{074848A1-0004-4D61-A10A-0B2F81D7D4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2400" y="42672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4</a:t>
            </a:r>
          </a:p>
        </p:txBody>
      </p:sp>
      <p:sp>
        <p:nvSpPr>
          <p:cNvPr id="11286" name="Oval 30">
            <a:extLst>
              <a:ext uri="{FF2B5EF4-FFF2-40B4-BE49-F238E27FC236}">
                <a16:creationId xmlns:a16="http://schemas.microsoft.com/office/drawing/2014/main" id="{D081EE1F-4179-45A3-8A64-1CF57D20C45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858000" y="2743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11287" name="Oval 31">
            <a:extLst>
              <a:ext uri="{FF2B5EF4-FFF2-40B4-BE49-F238E27FC236}">
                <a16:creationId xmlns:a16="http://schemas.microsoft.com/office/drawing/2014/main" id="{D9EAD432-DF87-4A85-A605-D90FA0E0BC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58200" y="2743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cxnSp>
        <p:nvCxnSpPr>
          <p:cNvPr id="11288" name="AutoShape 32">
            <a:extLst>
              <a:ext uri="{FF2B5EF4-FFF2-40B4-BE49-F238E27FC236}">
                <a16:creationId xmlns:a16="http://schemas.microsoft.com/office/drawing/2014/main" id="{4B8B8512-71F5-4806-B522-B3F7B41EE413}"/>
              </a:ext>
            </a:extLst>
          </p:cNvPr>
          <p:cNvCxnSpPr>
            <a:cxnSpLocks noChangeShapeType="1"/>
            <a:stCxn id="11286" idx="6"/>
            <a:endCxn id="11287" idx="2"/>
          </p:cNvCxnSpPr>
          <p:nvPr/>
        </p:nvCxnSpPr>
        <p:spPr bwMode="auto">
          <a:xfrm>
            <a:off x="7315200" y="2971800"/>
            <a:ext cx="11430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289" name="Text Box 33">
            <a:extLst>
              <a:ext uri="{FF2B5EF4-FFF2-40B4-BE49-F238E27FC236}">
                <a16:creationId xmlns:a16="http://schemas.microsoft.com/office/drawing/2014/main" id="{CEAFA46D-60AD-4352-9A79-A8FBD185FD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2400" y="27432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3</a:t>
            </a:r>
          </a:p>
        </p:txBody>
      </p:sp>
      <p:sp>
        <p:nvSpPr>
          <p:cNvPr id="11290" name="Oval 34">
            <a:extLst>
              <a:ext uri="{FF2B5EF4-FFF2-40B4-BE49-F238E27FC236}">
                <a16:creationId xmlns:a16="http://schemas.microsoft.com/office/drawing/2014/main" id="{1F65DB4E-2EDC-4035-B85A-8E5FD4F7284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752600" y="20574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11291" name="Oval 35">
            <a:extLst>
              <a:ext uri="{FF2B5EF4-FFF2-40B4-BE49-F238E27FC236}">
                <a16:creationId xmlns:a16="http://schemas.microsoft.com/office/drawing/2014/main" id="{72102D7A-4A0D-4A08-AEFB-08841F6D89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2800" y="20574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cxnSp>
        <p:nvCxnSpPr>
          <p:cNvPr id="11292" name="AutoShape 36">
            <a:extLst>
              <a:ext uri="{FF2B5EF4-FFF2-40B4-BE49-F238E27FC236}">
                <a16:creationId xmlns:a16="http://schemas.microsoft.com/office/drawing/2014/main" id="{05DDA139-5998-4990-BCA9-310C703A6D85}"/>
              </a:ext>
            </a:extLst>
          </p:cNvPr>
          <p:cNvCxnSpPr>
            <a:cxnSpLocks noChangeShapeType="1"/>
            <a:stCxn id="11290" idx="6"/>
            <a:endCxn id="11291" idx="2"/>
          </p:cNvCxnSpPr>
          <p:nvPr/>
        </p:nvCxnSpPr>
        <p:spPr bwMode="auto">
          <a:xfrm>
            <a:off x="2209800" y="2286000"/>
            <a:ext cx="1143000" cy="0"/>
          </a:xfrm>
          <a:prstGeom prst="straightConnector1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293" name="Text Box 37">
            <a:extLst>
              <a:ext uri="{FF2B5EF4-FFF2-40B4-BE49-F238E27FC236}">
                <a16:creationId xmlns:a16="http://schemas.microsoft.com/office/drawing/2014/main" id="{37AD0269-27D7-4EA1-821C-A32E3B1F0F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20574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4</a:t>
            </a:r>
          </a:p>
        </p:txBody>
      </p:sp>
      <p:sp>
        <p:nvSpPr>
          <p:cNvPr id="11294" name="Oval 38">
            <a:extLst>
              <a:ext uri="{FF2B5EF4-FFF2-40B4-BE49-F238E27FC236}">
                <a16:creationId xmlns:a16="http://schemas.microsoft.com/office/drawing/2014/main" id="{E1859BB9-BC39-4571-AD60-7D346D9CC5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0" y="29718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11295" name="Oval 39">
            <a:extLst>
              <a:ext uri="{FF2B5EF4-FFF2-40B4-BE49-F238E27FC236}">
                <a16:creationId xmlns:a16="http://schemas.microsoft.com/office/drawing/2014/main" id="{343D5D51-BAA5-4F90-996C-96B961DCD9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35814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11296" name="Oval 40">
            <a:extLst>
              <a:ext uri="{FF2B5EF4-FFF2-40B4-BE49-F238E27FC236}">
                <a16:creationId xmlns:a16="http://schemas.microsoft.com/office/drawing/2014/main" id="{FDE925A4-51BD-4BBD-94AB-D779A4DDA3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57150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11297" name="Oval 41">
            <a:extLst>
              <a:ext uri="{FF2B5EF4-FFF2-40B4-BE49-F238E27FC236}">
                <a16:creationId xmlns:a16="http://schemas.microsoft.com/office/drawing/2014/main" id="{34050EF6-3848-4A91-8903-02CFE50C83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0" y="30480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11298" name="Oval 42">
            <a:extLst>
              <a:ext uri="{FF2B5EF4-FFF2-40B4-BE49-F238E27FC236}">
                <a16:creationId xmlns:a16="http://schemas.microsoft.com/office/drawing/2014/main" id="{12DA3237-4159-4A83-BDBD-CDFAF045B9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0" y="40386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cxnSp>
        <p:nvCxnSpPr>
          <p:cNvPr id="11299" name="AutoShape 43">
            <a:extLst>
              <a:ext uri="{FF2B5EF4-FFF2-40B4-BE49-F238E27FC236}">
                <a16:creationId xmlns:a16="http://schemas.microsoft.com/office/drawing/2014/main" id="{E9B0FCD4-0ABA-4E75-B6D4-55E4D81AE8DD}"/>
              </a:ext>
            </a:extLst>
          </p:cNvPr>
          <p:cNvCxnSpPr>
            <a:cxnSpLocks noChangeShapeType="1"/>
            <a:stCxn id="11290" idx="3"/>
            <a:endCxn id="11295" idx="7"/>
          </p:cNvCxnSpPr>
          <p:nvPr/>
        </p:nvCxnSpPr>
        <p:spPr bwMode="auto">
          <a:xfrm flipH="1">
            <a:off x="1152525" y="2447925"/>
            <a:ext cx="666750" cy="1200150"/>
          </a:xfrm>
          <a:prstGeom prst="straightConnector1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300" name="AutoShape 44">
            <a:extLst>
              <a:ext uri="{FF2B5EF4-FFF2-40B4-BE49-F238E27FC236}">
                <a16:creationId xmlns:a16="http://schemas.microsoft.com/office/drawing/2014/main" id="{454B4084-57B4-4396-A63B-19B55D84774F}"/>
              </a:ext>
            </a:extLst>
          </p:cNvPr>
          <p:cNvCxnSpPr>
            <a:cxnSpLocks noChangeShapeType="1"/>
            <a:stCxn id="11295" idx="5"/>
            <a:endCxn id="11296" idx="1"/>
          </p:cNvCxnSpPr>
          <p:nvPr/>
        </p:nvCxnSpPr>
        <p:spPr bwMode="auto">
          <a:xfrm>
            <a:off x="1152525" y="3971925"/>
            <a:ext cx="819150" cy="1809750"/>
          </a:xfrm>
          <a:prstGeom prst="straightConnector1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301" name="AutoShape 45">
            <a:extLst>
              <a:ext uri="{FF2B5EF4-FFF2-40B4-BE49-F238E27FC236}">
                <a16:creationId xmlns:a16="http://schemas.microsoft.com/office/drawing/2014/main" id="{699C8A90-9DB3-496D-ADF0-55CBB30D117C}"/>
              </a:ext>
            </a:extLst>
          </p:cNvPr>
          <p:cNvCxnSpPr>
            <a:cxnSpLocks noChangeShapeType="1"/>
            <a:stCxn id="11296" idx="7"/>
            <a:endCxn id="11298" idx="4"/>
          </p:cNvCxnSpPr>
          <p:nvPr/>
        </p:nvCxnSpPr>
        <p:spPr bwMode="auto">
          <a:xfrm flipV="1">
            <a:off x="2295525" y="4495800"/>
            <a:ext cx="447675" cy="1285875"/>
          </a:xfrm>
          <a:prstGeom prst="straightConnector1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302" name="AutoShape 46">
            <a:extLst>
              <a:ext uri="{FF2B5EF4-FFF2-40B4-BE49-F238E27FC236}">
                <a16:creationId xmlns:a16="http://schemas.microsoft.com/office/drawing/2014/main" id="{046CC420-6576-4C3C-B153-CCA1443B2C63}"/>
              </a:ext>
            </a:extLst>
          </p:cNvPr>
          <p:cNvCxnSpPr>
            <a:cxnSpLocks noChangeShapeType="1"/>
            <a:stCxn id="11297" idx="3"/>
            <a:endCxn id="11298" idx="7"/>
          </p:cNvCxnSpPr>
          <p:nvPr/>
        </p:nvCxnSpPr>
        <p:spPr bwMode="auto">
          <a:xfrm flipH="1">
            <a:off x="2905125" y="3438525"/>
            <a:ext cx="438150" cy="666750"/>
          </a:xfrm>
          <a:prstGeom prst="straightConnector1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303" name="AutoShape 47">
            <a:extLst>
              <a:ext uri="{FF2B5EF4-FFF2-40B4-BE49-F238E27FC236}">
                <a16:creationId xmlns:a16="http://schemas.microsoft.com/office/drawing/2014/main" id="{C8C5EB27-76CF-4141-BF6F-AF7369491470}"/>
              </a:ext>
            </a:extLst>
          </p:cNvPr>
          <p:cNvCxnSpPr>
            <a:cxnSpLocks noChangeShapeType="1"/>
            <a:stCxn id="11294" idx="4"/>
            <a:endCxn id="11298" idx="0"/>
          </p:cNvCxnSpPr>
          <p:nvPr/>
        </p:nvCxnSpPr>
        <p:spPr bwMode="auto">
          <a:xfrm>
            <a:off x="2743200" y="3429000"/>
            <a:ext cx="0" cy="609600"/>
          </a:xfrm>
          <a:prstGeom prst="straightConnector1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304" name="AutoShape 48">
            <a:extLst>
              <a:ext uri="{FF2B5EF4-FFF2-40B4-BE49-F238E27FC236}">
                <a16:creationId xmlns:a16="http://schemas.microsoft.com/office/drawing/2014/main" id="{4EFA2C34-154E-41D8-8042-41FF156B2475}"/>
              </a:ext>
            </a:extLst>
          </p:cNvPr>
          <p:cNvCxnSpPr>
            <a:cxnSpLocks noChangeShapeType="1"/>
            <a:stCxn id="11290" idx="4"/>
            <a:endCxn id="11296" idx="0"/>
          </p:cNvCxnSpPr>
          <p:nvPr/>
        </p:nvCxnSpPr>
        <p:spPr bwMode="auto">
          <a:xfrm>
            <a:off x="1981200" y="2514600"/>
            <a:ext cx="152400" cy="3200400"/>
          </a:xfrm>
          <a:prstGeom prst="straightConnector1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305" name="AutoShape 49">
            <a:extLst>
              <a:ext uri="{FF2B5EF4-FFF2-40B4-BE49-F238E27FC236}">
                <a16:creationId xmlns:a16="http://schemas.microsoft.com/office/drawing/2014/main" id="{B19214CC-28E1-4BE9-8290-7594551AFB2C}"/>
              </a:ext>
            </a:extLst>
          </p:cNvPr>
          <p:cNvCxnSpPr>
            <a:cxnSpLocks noChangeShapeType="1"/>
            <a:stCxn id="11291" idx="3"/>
            <a:endCxn id="11294" idx="7"/>
          </p:cNvCxnSpPr>
          <p:nvPr/>
        </p:nvCxnSpPr>
        <p:spPr bwMode="auto">
          <a:xfrm flipH="1">
            <a:off x="2905125" y="2447925"/>
            <a:ext cx="514350" cy="590550"/>
          </a:xfrm>
          <a:prstGeom prst="straightConnector1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306" name="AutoShape 50">
            <a:extLst>
              <a:ext uri="{FF2B5EF4-FFF2-40B4-BE49-F238E27FC236}">
                <a16:creationId xmlns:a16="http://schemas.microsoft.com/office/drawing/2014/main" id="{07B5E273-B17A-4255-A1CB-9A4E0E7D53C3}"/>
              </a:ext>
            </a:extLst>
          </p:cNvPr>
          <p:cNvCxnSpPr>
            <a:cxnSpLocks noChangeShapeType="1"/>
            <a:stCxn id="11291" idx="4"/>
            <a:endCxn id="11297" idx="0"/>
          </p:cNvCxnSpPr>
          <p:nvPr/>
        </p:nvCxnSpPr>
        <p:spPr bwMode="auto">
          <a:xfrm flipH="1">
            <a:off x="3505200" y="2514600"/>
            <a:ext cx="76200" cy="533400"/>
          </a:xfrm>
          <a:prstGeom prst="straightConnector1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307" name="Oval 55">
            <a:extLst>
              <a:ext uri="{FF2B5EF4-FFF2-40B4-BE49-F238E27FC236}">
                <a16:creationId xmlns:a16="http://schemas.microsoft.com/office/drawing/2014/main" id="{406E7321-8E19-49E8-AE66-3E1D6651366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858000" y="3505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11308" name="Oval 56">
            <a:extLst>
              <a:ext uri="{FF2B5EF4-FFF2-40B4-BE49-F238E27FC236}">
                <a16:creationId xmlns:a16="http://schemas.microsoft.com/office/drawing/2014/main" id="{5BE43555-45BA-4D72-B1CD-E4DD177522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58200" y="3505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cxnSp>
        <p:nvCxnSpPr>
          <p:cNvPr id="11309" name="AutoShape 57">
            <a:extLst>
              <a:ext uri="{FF2B5EF4-FFF2-40B4-BE49-F238E27FC236}">
                <a16:creationId xmlns:a16="http://schemas.microsoft.com/office/drawing/2014/main" id="{44E9723C-072D-40B2-ABF6-13ADFFBE5AE9}"/>
              </a:ext>
            </a:extLst>
          </p:cNvPr>
          <p:cNvCxnSpPr>
            <a:cxnSpLocks noChangeShapeType="1"/>
            <a:stCxn id="11307" idx="6"/>
            <a:endCxn id="11308" idx="2"/>
          </p:cNvCxnSpPr>
          <p:nvPr/>
        </p:nvCxnSpPr>
        <p:spPr bwMode="auto">
          <a:xfrm>
            <a:off x="7315200" y="3733800"/>
            <a:ext cx="11430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310" name="Text Box 58">
            <a:extLst>
              <a:ext uri="{FF2B5EF4-FFF2-40B4-BE49-F238E27FC236}">
                <a16:creationId xmlns:a16="http://schemas.microsoft.com/office/drawing/2014/main" id="{C69F27AA-DF76-44CB-A859-92FDD7ABE4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2400" y="35052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4</a:t>
            </a:r>
          </a:p>
        </p:txBody>
      </p:sp>
      <p:sp>
        <p:nvSpPr>
          <p:cNvPr id="11311" name="Oval 59">
            <a:extLst>
              <a:ext uri="{FF2B5EF4-FFF2-40B4-BE49-F238E27FC236}">
                <a16:creationId xmlns:a16="http://schemas.microsoft.com/office/drawing/2014/main" id="{F6BA6358-5F67-4E45-9BDE-7EAF5C119E4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858000" y="5791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11312" name="Oval 60">
            <a:extLst>
              <a:ext uri="{FF2B5EF4-FFF2-40B4-BE49-F238E27FC236}">
                <a16:creationId xmlns:a16="http://schemas.microsoft.com/office/drawing/2014/main" id="{2AAEDB1A-1783-4D7F-80D1-9995C969EB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58200" y="5791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cxnSp>
        <p:nvCxnSpPr>
          <p:cNvPr id="11313" name="AutoShape 61">
            <a:extLst>
              <a:ext uri="{FF2B5EF4-FFF2-40B4-BE49-F238E27FC236}">
                <a16:creationId xmlns:a16="http://schemas.microsoft.com/office/drawing/2014/main" id="{0E444580-3090-4275-B701-17AE3B530720}"/>
              </a:ext>
            </a:extLst>
          </p:cNvPr>
          <p:cNvCxnSpPr>
            <a:cxnSpLocks noChangeShapeType="1"/>
            <a:stCxn id="11311" idx="6"/>
            <a:endCxn id="11312" idx="2"/>
          </p:cNvCxnSpPr>
          <p:nvPr/>
        </p:nvCxnSpPr>
        <p:spPr bwMode="auto">
          <a:xfrm>
            <a:off x="7315200" y="6019800"/>
            <a:ext cx="11430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314" name="Text Box 62">
            <a:extLst>
              <a:ext uri="{FF2B5EF4-FFF2-40B4-BE49-F238E27FC236}">
                <a16:creationId xmlns:a16="http://schemas.microsoft.com/office/drawing/2014/main" id="{25686D50-302B-4A2A-8428-53E4446F75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2400" y="5791200"/>
            <a:ext cx="3619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10</a:t>
            </a:r>
          </a:p>
        </p:txBody>
      </p:sp>
      <p:sp>
        <p:nvSpPr>
          <p:cNvPr id="11315" name="Oval 63">
            <a:extLst>
              <a:ext uri="{FF2B5EF4-FFF2-40B4-BE49-F238E27FC236}">
                <a16:creationId xmlns:a16="http://schemas.microsoft.com/office/drawing/2014/main" id="{CE36FEE3-14BA-4813-B79C-3FBEB714C89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858000" y="5334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11316" name="Oval 64">
            <a:extLst>
              <a:ext uri="{FF2B5EF4-FFF2-40B4-BE49-F238E27FC236}">
                <a16:creationId xmlns:a16="http://schemas.microsoft.com/office/drawing/2014/main" id="{55BF0F86-9F3C-40B1-90CA-FA766074DD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58200" y="5334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cxnSp>
        <p:nvCxnSpPr>
          <p:cNvPr id="11317" name="AutoShape 65">
            <a:extLst>
              <a:ext uri="{FF2B5EF4-FFF2-40B4-BE49-F238E27FC236}">
                <a16:creationId xmlns:a16="http://schemas.microsoft.com/office/drawing/2014/main" id="{C48805CF-B9E5-4EE6-B13F-597345DACE05}"/>
              </a:ext>
            </a:extLst>
          </p:cNvPr>
          <p:cNvCxnSpPr>
            <a:cxnSpLocks noChangeShapeType="1"/>
            <a:stCxn id="11315" idx="6"/>
            <a:endCxn id="11316" idx="2"/>
          </p:cNvCxnSpPr>
          <p:nvPr/>
        </p:nvCxnSpPr>
        <p:spPr bwMode="auto">
          <a:xfrm>
            <a:off x="7315200" y="762000"/>
            <a:ext cx="11430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318" name="Text Box 66">
            <a:extLst>
              <a:ext uri="{FF2B5EF4-FFF2-40B4-BE49-F238E27FC236}">
                <a16:creationId xmlns:a16="http://schemas.microsoft.com/office/drawing/2014/main" id="{A87F07F5-4F71-4799-BD6E-3D3FE79888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2400" y="5334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1</a:t>
            </a:r>
          </a:p>
        </p:txBody>
      </p:sp>
      <p:sp>
        <p:nvSpPr>
          <p:cNvPr id="11319" name="Oval 67">
            <a:extLst>
              <a:ext uri="{FF2B5EF4-FFF2-40B4-BE49-F238E27FC236}">
                <a16:creationId xmlns:a16="http://schemas.microsoft.com/office/drawing/2014/main" id="{8458BF73-119B-43BC-B4D0-B9C6DC94698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572000" y="5791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11320" name="Oval 68">
            <a:extLst>
              <a:ext uri="{FF2B5EF4-FFF2-40B4-BE49-F238E27FC236}">
                <a16:creationId xmlns:a16="http://schemas.microsoft.com/office/drawing/2014/main" id="{11F87200-B688-4370-BAFF-1F85DDD872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5791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cxnSp>
        <p:nvCxnSpPr>
          <p:cNvPr id="11321" name="AutoShape 69">
            <a:extLst>
              <a:ext uri="{FF2B5EF4-FFF2-40B4-BE49-F238E27FC236}">
                <a16:creationId xmlns:a16="http://schemas.microsoft.com/office/drawing/2014/main" id="{E8AE92DE-A040-417A-8CBD-3708C793E358}"/>
              </a:ext>
            </a:extLst>
          </p:cNvPr>
          <p:cNvCxnSpPr>
            <a:cxnSpLocks noChangeShapeType="1"/>
            <a:stCxn id="11319" idx="6"/>
            <a:endCxn id="11320" idx="2"/>
          </p:cNvCxnSpPr>
          <p:nvPr/>
        </p:nvCxnSpPr>
        <p:spPr bwMode="auto">
          <a:xfrm>
            <a:off x="5029200" y="6019800"/>
            <a:ext cx="11430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322" name="Text Box 70">
            <a:extLst>
              <a:ext uri="{FF2B5EF4-FFF2-40B4-BE49-F238E27FC236}">
                <a16:creationId xmlns:a16="http://schemas.microsoft.com/office/drawing/2014/main" id="{8AA8FCC4-495A-440A-A284-655A0401A3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57912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6</a:t>
            </a:r>
          </a:p>
        </p:txBody>
      </p:sp>
      <p:sp>
        <p:nvSpPr>
          <p:cNvPr id="11323" name="Oval 71">
            <a:extLst>
              <a:ext uri="{FF2B5EF4-FFF2-40B4-BE49-F238E27FC236}">
                <a16:creationId xmlns:a16="http://schemas.microsoft.com/office/drawing/2014/main" id="{2224F88C-1A3A-457A-A458-59D3CF01773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858000" y="20574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11324" name="Oval 72">
            <a:extLst>
              <a:ext uri="{FF2B5EF4-FFF2-40B4-BE49-F238E27FC236}">
                <a16:creationId xmlns:a16="http://schemas.microsoft.com/office/drawing/2014/main" id="{0FC341A9-C954-4369-BF25-84678C090F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58200" y="20574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cxnSp>
        <p:nvCxnSpPr>
          <p:cNvPr id="11325" name="AutoShape 73">
            <a:extLst>
              <a:ext uri="{FF2B5EF4-FFF2-40B4-BE49-F238E27FC236}">
                <a16:creationId xmlns:a16="http://schemas.microsoft.com/office/drawing/2014/main" id="{DB5B9A7E-84A0-477A-8FBE-CE33FAC0C5A1}"/>
              </a:ext>
            </a:extLst>
          </p:cNvPr>
          <p:cNvCxnSpPr>
            <a:cxnSpLocks noChangeShapeType="1"/>
            <a:stCxn id="11323" idx="6"/>
            <a:endCxn id="11324" idx="2"/>
          </p:cNvCxnSpPr>
          <p:nvPr/>
        </p:nvCxnSpPr>
        <p:spPr bwMode="auto">
          <a:xfrm>
            <a:off x="7315200" y="2286000"/>
            <a:ext cx="11430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326" name="Text Box 74">
            <a:extLst>
              <a:ext uri="{FF2B5EF4-FFF2-40B4-BE49-F238E27FC236}">
                <a16:creationId xmlns:a16="http://schemas.microsoft.com/office/drawing/2014/main" id="{326FEBBD-2C13-444D-BDD1-84683729EB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2400" y="20574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3</a:t>
            </a:r>
          </a:p>
        </p:txBody>
      </p:sp>
      <p:sp>
        <p:nvSpPr>
          <p:cNvPr id="11327" name="Oval 75">
            <a:extLst>
              <a:ext uri="{FF2B5EF4-FFF2-40B4-BE49-F238E27FC236}">
                <a16:creationId xmlns:a16="http://schemas.microsoft.com/office/drawing/2014/main" id="{A096A5C4-019A-4502-A603-71BF0FE8115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572000" y="2743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11328" name="Oval 76">
            <a:extLst>
              <a:ext uri="{FF2B5EF4-FFF2-40B4-BE49-F238E27FC236}">
                <a16:creationId xmlns:a16="http://schemas.microsoft.com/office/drawing/2014/main" id="{B3EA6C56-AF8C-43FD-9EA3-589EF01561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2743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cxnSp>
        <p:nvCxnSpPr>
          <p:cNvPr id="11329" name="AutoShape 77">
            <a:extLst>
              <a:ext uri="{FF2B5EF4-FFF2-40B4-BE49-F238E27FC236}">
                <a16:creationId xmlns:a16="http://schemas.microsoft.com/office/drawing/2014/main" id="{65F8EA04-F026-4EAB-A826-32DC6CB049C6}"/>
              </a:ext>
            </a:extLst>
          </p:cNvPr>
          <p:cNvCxnSpPr>
            <a:cxnSpLocks noChangeShapeType="1"/>
            <a:stCxn id="11327" idx="6"/>
            <a:endCxn id="11328" idx="2"/>
          </p:cNvCxnSpPr>
          <p:nvPr/>
        </p:nvCxnSpPr>
        <p:spPr bwMode="auto">
          <a:xfrm>
            <a:off x="5029200" y="2971800"/>
            <a:ext cx="11430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330" name="Text Box 78">
            <a:extLst>
              <a:ext uri="{FF2B5EF4-FFF2-40B4-BE49-F238E27FC236}">
                <a16:creationId xmlns:a16="http://schemas.microsoft.com/office/drawing/2014/main" id="{455245B6-79BC-4A74-B71F-D9602D84F3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27432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3</a:t>
            </a:r>
          </a:p>
        </p:txBody>
      </p:sp>
      <p:sp>
        <p:nvSpPr>
          <p:cNvPr id="11331" name="Oval 79">
            <a:extLst>
              <a:ext uri="{FF2B5EF4-FFF2-40B4-BE49-F238E27FC236}">
                <a16:creationId xmlns:a16="http://schemas.microsoft.com/office/drawing/2014/main" id="{3B63975B-2E61-4149-AB19-38645C2DB77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572000" y="20574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11332" name="Oval 80">
            <a:extLst>
              <a:ext uri="{FF2B5EF4-FFF2-40B4-BE49-F238E27FC236}">
                <a16:creationId xmlns:a16="http://schemas.microsoft.com/office/drawing/2014/main" id="{567AD050-4F00-461D-A751-E5FCD849B4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20574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cxnSp>
        <p:nvCxnSpPr>
          <p:cNvPr id="11333" name="AutoShape 81">
            <a:extLst>
              <a:ext uri="{FF2B5EF4-FFF2-40B4-BE49-F238E27FC236}">
                <a16:creationId xmlns:a16="http://schemas.microsoft.com/office/drawing/2014/main" id="{63DA96FA-8CE7-48B0-BBD9-588E2663E114}"/>
              </a:ext>
            </a:extLst>
          </p:cNvPr>
          <p:cNvCxnSpPr>
            <a:cxnSpLocks noChangeShapeType="1"/>
            <a:stCxn id="11331" idx="6"/>
            <a:endCxn id="11332" idx="2"/>
          </p:cNvCxnSpPr>
          <p:nvPr/>
        </p:nvCxnSpPr>
        <p:spPr bwMode="auto">
          <a:xfrm>
            <a:off x="5029200" y="2286000"/>
            <a:ext cx="11430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334" name="Text Box 82">
            <a:extLst>
              <a:ext uri="{FF2B5EF4-FFF2-40B4-BE49-F238E27FC236}">
                <a16:creationId xmlns:a16="http://schemas.microsoft.com/office/drawing/2014/main" id="{F85E9E15-E095-47B4-A3C8-7C938B4DB1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20574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2</a:t>
            </a:r>
          </a:p>
        </p:txBody>
      </p:sp>
      <p:sp>
        <p:nvSpPr>
          <p:cNvPr id="11335" name="Rectangle 83">
            <a:extLst>
              <a:ext uri="{FF2B5EF4-FFF2-40B4-BE49-F238E27FC236}">
                <a16:creationId xmlns:a16="http://schemas.microsoft.com/office/drawing/2014/main" id="{5EA3D91A-9CFD-4A5D-A272-997CE46D74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1000" y="0"/>
            <a:ext cx="76200" cy="6858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11336" name="Oval 84">
            <a:extLst>
              <a:ext uri="{FF2B5EF4-FFF2-40B4-BE49-F238E27FC236}">
                <a16:creationId xmlns:a16="http://schemas.microsoft.com/office/drawing/2014/main" id="{01D98120-9CE7-448A-8E18-10AD18B873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0" y="50292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11337" name="Oval 85">
            <a:extLst>
              <a:ext uri="{FF2B5EF4-FFF2-40B4-BE49-F238E27FC236}">
                <a16:creationId xmlns:a16="http://schemas.microsoft.com/office/drawing/2014/main" id="{127B7421-09C1-455E-B2FF-BCA988D730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52578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11338" name="Oval 86">
            <a:extLst>
              <a:ext uri="{FF2B5EF4-FFF2-40B4-BE49-F238E27FC236}">
                <a16:creationId xmlns:a16="http://schemas.microsoft.com/office/drawing/2014/main" id="{37CFD999-BB4B-4604-B7C5-9734C4D0F5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28956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cxnSp>
        <p:nvCxnSpPr>
          <p:cNvPr id="11339" name="AutoShape 87">
            <a:extLst>
              <a:ext uri="{FF2B5EF4-FFF2-40B4-BE49-F238E27FC236}">
                <a16:creationId xmlns:a16="http://schemas.microsoft.com/office/drawing/2014/main" id="{FB96603F-4B3A-40D1-AC33-827082047D0D}"/>
              </a:ext>
            </a:extLst>
          </p:cNvPr>
          <p:cNvCxnSpPr>
            <a:cxnSpLocks noChangeShapeType="1"/>
            <a:stCxn id="11296" idx="6"/>
            <a:endCxn id="11336" idx="3"/>
          </p:cNvCxnSpPr>
          <p:nvPr/>
        </p:nvCxnSpPr>
        <p:spPr bwMode="auto">
          <a:xfrm flipV="1">
            <a:off x="2362200" y="5419725"/>
            <a:ext cx="981075" cy="523875"/>
          </a:xfrm>
          <a:prstGeom prst="straightConnector1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340" name="AutoShape 88">
            <a:extLst>
              <a:ext uri="{FF2B5EF4-FFF2-40B4-BE49-F238E27FC236}">
                <a16:creationId xmlns:a16="http://schemas.microsoft.com/office/drawing/2014/main" id="{27B62954-B596-40B3-8CFB-B6CACBF91562}"/>
              </a:ext>
            </a:extLst>
          </p:cNvPr>
          <p:cNvCxnSpPr>
            <a:cxnSpLocks noChangeShapeType="1"/>
            <a:stCxn id="11296" idx="2"/>
            <a:endCxn id="11337" idx="5"/>
          </p:cNvCxnSpPr>
          <p:nvPr/>
        </p:nvCxnSpPr>
        <p:spPr bwMode="auto">
          <a:xfrm flipH="1" flipV="1">
            <a:off x="1304925" y="5648325"/>
            <a:ext cx="600075" cy="295275"/>
          </a:xfrm>
          <a:prstGeom prst="straightConnector1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341" name="AutoShape 89">
            <a:extLst>
              <a:ext uri="{FF2B5EF4-FFF2-40B4-BE49-F238E27FC236}">
                <a16:creationId xmlns:a16="http://schemas.microsoft.com/office/drawing/2014/main" id="{641DA467-D779-4E52-85F8-D4D9B2D93F02}"/>
              </a:ext>
            </a:extLst>
          </p:cNvPr>
          <p:cNvCxnSpPr>
            <a:cxnSpLocks noChangeShapeType="1"/>
            <a:stCxn id="11295" idx="1"/>
            <a:endCxn id="11338" idx="5"/>
          </p:cNvCxnSpPr>
          <p:nvPr/>
        </p:nvCxnSpPr>
        <p:spPr bwMode="auto">
          <a:xfrm flipH="1" flipV="1">
            <a:off x="542925" y="3286125"/>
            <a:ext cx="285750" cy="361950"/>
          </a:xfrm>
          <a:prstGeom prst="straightConnector1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342" name="AutoShape 90">
            <a:extLst>
              <a:ext uri="{FF2B5EF4-FFF2-40B4-BE49-F238E27FC236}">
                <a16:creationId xmlns:a16="http://schemas.microsoft.com/office/drawing/2014/main" id="{D72AF53F-F718-4AC8-856A-2CE8AFDDBEBD}"/>
              </a:ext>
            </a:extLst>
          </p:cNvPr>
          <p:cNvCxnSpPr>
            <a:cxnSpLocks noChangeShapeType="1"/>
            <a:stCxn id="11336" idx="1"/>
            <a:endCxn id="11298" idx="5"/>
          </p:cNvCxnSpPr>
          <p:nvPr/>
        </p:nvCxnSpPr>
        <p:spPr bwMode="auto">
          <a:xfrm flipH="1" flipV="1">
            <a:off x="2905125" y="4429125"/>
            <a:ext cx="438150" cy="666750"/>
          </a:xfrm>
          <a:prstGeom prst="straightConnector1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343" name="AutoShape 91">
            <a:extLst>
              <a:ext uri="{FF2B5EF4-FFF2-40B4-BE49-F238E27FC236}">
                <a16:creationId xmlns:a16="http://schemas.microsoft.com/office/drawing/2014/main" id="{6610BECF-E4A8-4E91-94BC-9ADECD338C1B}"/>
              </a:ext>
            </a:extLst>
          </p:cNvPr>
          <p:cNvCxnSpPr>
            <a:cxnSpLocks noChangeShapeType="1"/>
            <a:stCxn id="11297" idx="4"/>
            <a:endCxn id="11336" idx="0"/>
          </p:cNvCxnSpPr>
          <p:nvPr/>
        </p:nvCxnSpPr>
        <p:spPr bwMode="auto">
          <a:xfrm>
            <a:off x="3505200" y="3505200"/>
            <a:ext cx="0" cy="1524000"/>
          </a:xfrm>
          <a:prstGeom prst="straightConnector1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344" name="AutoShape 92">
            <a:extLst>
              <a:ext uri="{FF2B5EF4-FFF2-40B4-BE49-F238E27FC236}">
                <a16:creationId xmlns:a16="http://schemas.microsoft.com/office/drawing/2014/main" id="{94E6F65A-5E9E-42CE-B331-AAE65778F1BD}"/>
              </a:ext>
            </a:extLst>
          </p:cNvPr>
          <p:cNvCxnSpPr>
            <a:cxnSpLocks noChangeShapeType="1"/>
            <a:stCxn id="11338" idx="7"/>
            <a:endCxn id="11290" idx="2"/>
          </p:cNvCxnSpPr>
          <p:nvPr/>
        </p:nvCxnSpPr>
        <p:spPr bwMode="auto">
          <a:xfrm flipV="1">
            <a:off x="542925" y="2286000"/>
            <a:ext cx="1209675" cy="676275"/>
          </a:xfrm>
          <a:prstGeom prst="straightConnector1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345" name="Text Box 93">
            <a:extLst>
              <a:ext uri="{FF2B5EF4-FFF2-40B4-BE49-F238E27FC236}">
                <a16:creationId xmlns:a16="http://schemas.microsoft.com/office/drawing/2014/main" id="{FDE394F2-5580-4F61-B59A-FE89FC991A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32004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1</a:t>
            </a:r>
          </a:p>
        </p:txBody>
      </p:sp>
      <p:sp>
        <p:nvSpPr>
          <p:cNvPr id="11346" name="Text Box 94">
            <a:extLst>
              <a:ext uri="{FF2B5EF4-FFF2-40B4-BE49-F238E27FC236}">
                <a16:creationId xmlns:a16="http://schemas.microsoft.com/office/drawing/2014/main" id="{A7A4C069-FF76-4125-A83D-8FC7CDBD75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35814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2</a:t>
            </a:r>
          </a:p>
        </p:txBody>
      </p:sp>
      <p:sp>
        <p:nvSpPr>
          <p:cNvPr id="11347" name="Text Box 95">
            <a:extLst>
              <a:ext uri="{FF2B5EF4-FFF2-40B4-BE49-F238E27FC236}">
                <a16:creationId xmlns:a16="http://schemas.microsoft.com/office/drawing/2014/main" id="{57BB2FFA-87DD-4EC7-80EF-B815539FA0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0" y="36576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3</a:t>
            </a:r>
          </a:p>
        </p:txBody>
      </p:sp>
      <p:sp>
        <p:nvSpPr>
          <p:cNvPr id="11348" name="Text Box 96">
            <a:extLst>
              <a:ext uri="{FF2B5EF4-FFF2-40B4-BE49-F238E27FC236}">
                <a16:creationId xmlns:a16="http://schemas.microsoft.com/office/drawing/2014/main" id="{86A591E5-3F0C-4FDE-8A25-5A0922EDE4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1800" y="25146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2</a:t>
            </a:r>
          </a:p>
        </p:txBody>
      </p:sp>
      <p:sp>
        <p:nvSpPr>
          <p:cNvPr id="11349" name="Text Box 97">
            <a:extLst>
              <a:ext uri="{FF2B5EF4-FFF2-40B4-BE49-F238E27FC236}">
                <a16:creationId xmlns:a16="http://schemas.microsoft.com/office/drawing/2014/main" id="{17D33AC3-7104-43B5-999F-4DEB5C61B9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1400" y="25908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1</a:t>
            </a:r>
          </a:p>
        </p:txBody>
      </p:sp>
      <p:sp>
        <p:nvSpPr>
          <p:cNvPr id="11350" name="Text Box 98">
            <a:extLst>
              <a:ext uri="{FF2B5EF4-FFF2-40B4-BE49-F238E27FC236}">
                <a16:creationId xmlns:a16="http://schemas.microsoft.com/office/drawing/2014/main" id="{47C9F845-598E-4725-92C6-828A199701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0" y="44958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3</a:t>
            </a:r>
          </a:p>
        </p:txBody>
      </p:sp>
      <p:sp>
        <p:nvSpPr>
          <p:cNvPr id="11351" name="Text Box 99">
            <a:extLst>
              <a:ext uri="{FF2B5EF4-FFF2-40B4-BE49-F238E27FC236}">
                <a16:creationId xmlns:a16="http://schemas.microsoft.com/office/drawing/2014/main" id="{EC579F92-20A0-4E36-A94A-E2E8524A3E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5200" y="40386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5</a:t>
            </a:r>
          </a:p>
        </p:txBody>
      </p:sp>
      <p:sp>
        <p:nvSpPr>
          <p:cNvPr id="11352" name="Text Box 100">
            <a:extLst>
              <a:ext uri="{FF2B5EF4-FFF2-40B4-BE49-F238E27FC236}">
                <a16:creationId xmlns:a16="http://schemas.microsoft.com/office/drawing/2014/main" id="{7EC37000-9D33-4A35-86C5-D730F8E98C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56388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3</a:t>
            </a:r>
          </a:p>
        </p:txBody>
      </p:sp>
      <p:sp>
        <p:nvSpPr>
          <p:cNvPr id="11353" name="Text Box 101">
            <a:extLst>
              <a:ext uri="{FF2B5EF4-FFF2-40B4-BE49-F238E27FC236}">
                <a16:creationId xmlns:a16="http://schemas.microsoft.com/office/drawing/2014/main" id="{1502CC52-1EB6-470B-A8E7-FABD056FDC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48768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4</a:t>
            </a:r>
          </a:p>
        </p:txBody>
      </p:sp>
      <p:sp>
        <p:nvSpPr>
          <p:cNvPr id="11354" name="Text Box 102">
            <a:extLst>
              <a:ext uri="{FF2B5EF4-FFF2-40B4-BE49-F238E27FC236}">
                <a16:creationId xmlns:a16="http://schemas.microsoft.com/office/drawing/2014/main" id="{E2F53371-6376-46A0-9819-F77551BFE5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57150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2</a:t>
            </a:r>
          </a:p>
        </p:txBody>
      </p:sp>
      <p:sp>
        <p:nvSpPr>
          <p:cNvPr id="11355" name="Text Box 103">
            <a:extLst>
              <a:ext uri="{FF2B5EF4-FFF2-40B4-BE49-F238E27FC236}">
                <a16:creationId xmlns:a16="http://schemas.microsoft.com/office/drawing/2014/main" id="{BD0C52C3-3E65-4C41-BCB0-1131FEA7E4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44958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5</a:t>
            </a:r>
          </a:p>
        </p:txBody>
      </p:sp>
      <p:sp>
        <p:nvSpPr>
          <p:cNvPr id="11356" name="Text Box 104">
            <a:extLst>
              <a:ext uri="{FF2B5EF4-FFF2-40B4-BE49-F238E27FC236}">
                <a16:creationId xmlns:a16="http://schemas.microsoft.com/office/drawing/2014/main" id="{71A97F41-2B7C-4039-B6D1-C301D09B31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44958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6</a:t>
            </a:r>
          </a:p>
        </p:txBody>
      </p:sp>
      <p:sp>
        <p:nvSpPr>
          <p:cNvPr id="11357" name="Text Box 105">
            <a:extLst>
              <a:ext uri="{FF2B5EF4-FFF2-40B4-BE49-F238E27FC236}">
                <a16:creationId xmlns:a16="http://schemas.microsoft.com/office/drawing/2014/main" id="{0891CAE3-1BE9-4E07-A3A0-4E722AAF93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23622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4</a:t>
            </a:r>
          </a:p>
        </p:txBody>
      </p:sp>
      <p:sp>
        <p:nvSpPr>
          <p:cNvPr id="11358" name="Text Box 106">
            <a:extLst>
              <a:ext uri="{FF2B5EF4-FFF2-40B4-BE49-F238E27FC236}">
                <a16:creationId xmlns:a16="http://schemas.microsoft.com/office/drawing/2014/main" id="{57C81BF2-E6E7-47DF-A2E9-48A0CDFE84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29718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4</a:t>
            </a:r>
          </a:p>
        </p:txBody>
      </p:sp>
      <p:sp>
        <p:nvSpPr>
          <p:cNvPr id="11359" name="Text Box 107">
            <a:extLst>
              <a:ext uri="{FF2B5EF4-FFF2-40B4-BE49-F238E27FC236}">
                <a16:creationId xmlns:a16="http://schemas.microsoft.com/office/drawing/2014/main" id="{88216C26-47FD-4AF8-AD10-8FB425258A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3886200"/>
            <a:ext cx="3619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10</a:t>
            </a:r>
          </a:p>
        </p:txBody>
      </p:sp>
      <p:sp>
        <p:nvSpPr>
          <p:cNvPr id="11360" name="Text Box 108">
            <a:extLst>
              <a:ext uri="{FF2B5EF4-FFF2-40B4-BE49-F238E27FC236}">
                <a16:creationId xmlns:a16="http://schemas.microsoft.com/office/drawing/2014/main" id="{A23A7EF7-8A84-428E-9473-3CFCF810C5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2971800"/>
            <a:ext cx="3127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A</a:t>
            </a:r>
          </a:p>
        </p:txBody>
      </p:sp>
      <p:sp>
        <p:nvSpPr>
          <p:cNvPr id="11361" name="Text Box 109">
            <a:extLst>
              <a:ext uri="{FF2B5EF4-FFF2-40B4-BE49-F238E27FC236}">
                <a16:creationId xmlns:a16="http://schemas.microsoft.com/office/drawing/2014/main" id="{A302EC3F-8C1A-4ECA-895A-5B3323433E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2133600"/>
            <a:ext cx="3032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B</a:t>
            </a:r>
          </a:p>
        </p:txBody>
      </p:sp>
      <p:sp>
        <p:nvSpPr>
          <p:cNvPr id="11362" name="Text Box 110">
            <a:extLst>
              <a:ext uri="{FF2B5EF4-FFF2-40B4-BE49-F238E27FC236}">
                <a16:creationId xmlns:a16="http://schemas.microsoft.com/office/drawing/2014/main" id="{72F926FA-2CEB-4B2F-9BC2-C0109A4719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0" y="2133600"/>
            <a:ext cx="3032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C</a:t>
            </a:r>
          </a:p>
        </p:txBody>
      </p:sp>
      <p:sp>
        <p:nvSpPr>
          <p:cNvPr id="11363" name="Text Box 111">
            <a:extLst>
              <a:ext uri="{FF2B5EF4-FFF2-40B4-BE49-F238E27FC236}">
                <a16:creationId xmlns:a16="http://schemas.microsoft.com/office/drawing/2014/main" id="{8EFA6263-71B8-4254-A717-121C2B6E0B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3657600"/>
            <a:ext cx="3127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D</a:t>
            </a:r>
          </a:p>
        </p:txBody>
      </p:sp>
      <p:sp>
        <p:nvSpPr>
          <p:cNvPr id="11364" name="Text Box 112">
            <a:extLst>
              <a:ext uri="{FF2B5EF4-FFF2-40B4-BE49-F238E27FC236}">
                <a16:creationId xmlns:a16="http://schemas.microsoft.com/office/drawing/2014/main" id="{7C088E3A-9243-44F3-A9C9-4EE671F344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0" y="3048000"/>
            <a:ext cx="2921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E</a:t>
            </a:r>
          </a:p>
        </p:txBody>
      </p:sp>
      <p:sp>
        <p:nvSpPr>
          <p:cNvPr id="11365" name="Text Box 113">
            <a:extLst>
              <a:ext uri="{FF2B5EF4-FFF2-40B4-BE49-F238E27FC236}">
                <a16:creationId xmlns:a16="http://schemas.microsoft.com/office/drawing/2014/main" id="{A202DCCB-CA0C-4A96-A95A-16536E9D7E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3124200"/>
            <a:ext cx="2825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F</a:t>
            </a:r>
          </a:p>
        </p:txBody>
      </p:sp>
      <p:sp>
        <p:nvSpPr>
          <p:cNvPr id="11366" name="Text Box 114">
            <a:extLst>
              <a:ext uri="{FF2B5EF4-FFF2-40B4-BE49-F238E27FC236}">
                <a16:creationId xmlns:a16="http://schemas.microsoft.com/office/drawing/2014/main" id="{67C50EC5-4196-46E7-8740-7D96ACD716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0" y="4114800"/>
            <a:ext cx="3127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G</a:t>
            </a:r>
          </a:p>
        </p:txBody>
      </p:sp>
      <p:sp>
        <p:nvSpPr>
          <p:cNvPr id="11367" name="Text Box 115">
            <a:extLst>
              <a:ext uri="{FF2B5EF4-FFF2-40B4-BE49-F238E27FC236}">
                <a16:creationId xmlns:a16="http://schemas.microsoft.com/office/drawing/2014/main" id="{A49128C8-B6AC-4DD7-909D-FEA8FB9EAA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5334000"/>
            <a:ext cx="3127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H</a:t>
            </a:r>
          </a:p>
        </p:txBody>
      </p:sp>
      <p:sp>
        <p:nvSpPr>
          <p:cNvPr id="11368" name="Text Box 116">
            <a:extLst>
              <a:ext uri="{FF2B5EF4-FFF2-40B4-BE49-F238E27FC236}">
                <a16:creationId xmlns:a16="http://schemas.microsoft.com/office/drawing/2014/main" id="{54D1D2CA-1645-4CE1-822A-E1CD114BE9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5105400"/>
            <a:ext cx="24288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I</a:t>
            </a:r>
          </a:p>
        </p:txBody>
      </p:sp>
      <p:sp>
        <p:nvSpPr>
          <p:cNvPr id="11369" name="Text Box 117">
            <a:extLst>
              <a:ext uri="{FF2B5EF4-FFF2-40B4-BE49-F238E27FC236}">
                <a16:creationId xmlns:a16="http://schemas.microsoft.com/office/drawing/2014/main" id="{8396A150-9A72-48E0-B49D-345CB46146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5791200"/>
            <a:ext cx="254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J</a:t>
            </a:r>
          </a:p>
        </p:txBody>
      </p:sp>
      <p:sp>
        <p:nvSpPr>
          <p:cNvPr id="11370" name="Text Box 122">
            <a:extLst>
              <a:ext uri="{FF2B5EF4-FFF2-40B4-BE49-F238E27FC236}">
                <a16:creationId xmlns:a16="http://schemas.microsoft.com/office/drawing/2014/main" id="{6E1DE442-C4A1-4142-BFBC-82F1B7D668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4200" y="3581400"/>
            <a:ext cx="3032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B</a:t>
            </a:r>
          </a:p>
        </p:txBody>
      </p:sp>
      <p:sp>
        <p:nvSpPr>
          <p:cNvPr id="11371" name="Text Box 124">
            <a:extLst>
              <a:ext uri="{FF2B5EF4-FFF2-40B4-BE49-F238E27FC236}">
                <a16:creationId xmlns:a16="http://schemas.microsoft.com/office/drawing/2014/main" id="{6E546CE1-D1A7-4698-82C2-4AA87E7D43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4200" y="5867400"/>
            <a:ext cx="3032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B</a:t>
            </a:r>
          </a:p>
        </p:txBody>
      </p:sp>
      <p:sp>
        <p:nvSpPr>
          <p:cNvPr id="11372" name="Text Box 125">
            <a:extLst>
              <a:ext uri="{FF2B5EF4-FFF2-40B4-BE49-F238E27FC236}">
                <a16:creationId xmlns:a16="http://schemas.microsoft.com/office/drawing/2014/main" id="{5E384B50-BBE6-43CC-A9E3-4C2FB2AD82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34400" y="3581400"/>
            <a:ext cx="3127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D</a:t>
            </a:r>
          </a:p>
        </p:txBody>
      </p:sp>
      <p:sp>
        <p:nvSpPr>
          <p:cNvPr id="11373" name="Text Box 127">
            <a:extLst>
              <a:ext uri="{FF2B5EF4-FFF2-40B4-BE49-F238E27FC236}">
                <a16:creationId xmlns:a16="http://schemas.microsoft.com/office/drawing/2014/main" id="{C9D8C942-084B-4869-BB71-68611C3B82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34400" y="5867400"/>
            <a:ext cx="254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J</a:t>
            </a:r>
          </a:p>
        </p:txBody>
      </p:sp>
      <p:sp>
        <p:nvSpPr>
          <p:cNvPr id="11374" name="Text Box 128">
            <a:extLst>
              <a:ext uri="{FF2B5EF4-FFF2-40B4-BE49-F238E27FC236}">
                <a16:creationId xmlns:a16="http://schemas.microsoft.com/office/drawing/2014/main" id="{70BD2610-21E5-4B92-AD67-37AE4F3B23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1371600"/>
            <a:ext cx="3032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C</a:t>
            </a:r>
          </a:p>
        </p:txBody>
      </p:sp>
      <p:sp>
        <p:nvSpPr>
          <p:cNvPr id="11375" name="Text Box 129">
            <a:extLst>
              <a:ext uri="{FF2B5EF4-FFF2-40B4-BE49-F238E27FC236}">
                <a16:creationId xmlns:a16="http://schemas.microsoft.com/office/drawing/2014/main" id="{3CEB8F3F-9DAC-400F-B6C6-083255F7CE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4200" y="609600"/>
            <a:ext cx="3032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C</a:t>
            </a:r>
          </a:p>
        </p:txBody>
      </p:sp>
      <p:sp>
        <p:nvSpPr>
          <p:cNvPr id="11376" name="Text Box 130">
            <a:extLst>
              <a:ext uri="{FF2B5EF4-FFF2-40B4-BE49-F238E27FC236}">
                <a16:creationId xmlns:a16="http://schemas.microsoft.com/office/drawing/2014/main" id="{CD89CBCB-5EE0-4FE1-A89E-1396BE0572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1371600"/>
            <a:ext cx="2921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E</a:t>
            </a:r>
          </a:p>
        </p:txBody>
      </p:sp>
      <p:sp>
        <p:nvSpPr>
          <p:cNvPr id="11377" name="Text Box 131">
            <a:extLst>
              <a:ext uri="{FF2B5EF4-FFF2-40B4-BE49-F238E27FC236}">
                <a16:creationId xmlns:a16="http://schemas.microsoft.com/office/drawing/2014/main" id="{3DAC61DF-BC22-4EDF-BFE0-E3BABBC20C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34400" y="609600"/>
            <a:ext cx="2825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F</a:t>
            </a:r>
          </a:p>
        </p:txBody>
      </p:sp>
      <p:sp>
        <p:nvSpPr>
          <p:cNvPr id="11378" name="Text Box 132">
            <a:extLst>
              <a:ext uri="{FF2B5EF4-FFF2-40B4-BE49-F238E27FC236}">
                <a16:creationId xmlns:a16="http://schemas.microsoft.com/office/drawing/2014/main" id="{B903501A-CE60-4899-96FC-C5CF6ADC85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5867400"/>
            <a:ext cx="3127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D</a:t>
            </a:r>
          </a:p>
        </p:txBody>
      </p:sp>
      <p:sp>
        <p:nvSpPr>
          <p:cNvPr id="11379" name="Text Box 133">
            <a:extLst>
              <a:ext uri="{FF2B5EF4-FFF2-40B4-BE49-F238E27FC236}">
                <a16:creationId xmlns:a16="http://schemas.microsoft.com/office/drawing/2014/main" id="{34E0FAB5-C3A9-4284-AFED-C96DEB6917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4200" y="5105400"/>
            <a:ext cx="3127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D</a:t>
            </a:r>
          </a:p>
        </p:txBody>
      </p:sp>
      <p:sp>
        <p:nvSpPr>
          <p:cNvPr id="11380" name="Text Box 134">
            <a:extLst>
              <a:ext uri="{FF2B5EF4-FFF2-40B4-BE49-F238E27FC236}">
                <a16:creationId xmlns:a16="http://schemas.microsoft.com/office/drawing/2014/main" id="{A7E8612B-4FB4-49E5-BB71-8E69F20D8E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34400" y="5105400"/>
            <a:ext cx="3127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H</a:t>
            </a:r>
          </a:p>
        </p:txBody>
      </p:sp>
      <p:sp>
        <p:nvSpPr>
          <p:cNvPr id="11381" name="Text Box 135">
            <a:extLst>
              <a:ext uri="{FF2B5EF4-FFF2-40B4-BE49-F238E27FC236}">
                <a16:creationId xmlns:a16="http://schemas.microsoft.com/office/drawing/2014/main" id="{96ADC10C-2070-4771-B3B0-4E9AA5D5FC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5867400"/>
            <a:ext cx="254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J</a:t>
            </a:r>
          </a:p>
        </p:txBody>
      </p:sp>
      <p:sp>
        <p:nvSpPr>
          <p:cNvPr id="11382" name="Text Box 136">
            <a:extLst>
              <a:ext uri="{FF2B5EF4-FFF2-40B4-BE49-F238E27FC236}">
                <a16:creationId xmlns:a16="http://schemas.microsoft.com/office/drawing/2014/main" id="{281645D6-4893-429D-A880-4C6F8A1DD8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4200" y="1371600"/>
            <a:ext cx="2921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E</a:t>
            </a:r>
          </a:p>
        </p:txBody>
      </p:sp>
      <p:sp>
        <p:nvSpPr>
          <p:cNvPr id="11383" name="Text Box 137">
            <a:extLst>
              <a:ext uri="{FF2B5EF4-FFF2-40B4-BE49-F238E27FC236}">
                <a16:creationId xmlns:a16="http://schemas.microsoft.com/office/drawing/2014/main" id="{FCB99A43-8E8E-4DC9-877D-DF67356E51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34400" y="1371600"/>
            <a:ext cx="3127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G</a:t>
            </a:r>
          </a:p>
        </p:txBody>
      </p:sp>
      <p:sp>
        <p:nvSpPr>
          <p:cNvPr id="11384" name="Text Box 138">
            <a:extLst>
              <a:ext uri="{FF2B5EF4-FFF2-40B4-BE49-F238E27FC236}">
                <a16:creationId xmlns:a16="http://schemas.microsoft.com/office/drawing/2014/main" id="{87800509-30D5-4E2C-93CB-32881C8F31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4200" y="2133600"/>
            <a:ext cx="2825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F</a:t>
            </a:r>
          </a:p>
        </p:txBody>
      </p:sp>
      <p:sp>
        <p:nvSpPr>
          <p:cNvPr id="11385" name="Text Box 139">
            <a:extLst>
              <a:ext uri="{FF2B5EF4-FFF2-40B4-BE49-F238E27FC236}">
                <a16:creationId xmlns:a16="http://schemas.microsoft.com/office/drawing/2014/main" id="{E47C0BCD-9440-42E6-B17F-D2E47CD695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5105400"/>
            <a:ext cx="2825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F</a:t>
            </a:r>
          </a:p>
        </p:txBody>
      </p:sp>
      <p:sp>
        <p:nvSpPr>
          <p:cNvPr id="11386" name="Text Box 140">
            <a:extLst>
              <a:ext uri="{FF2B5EF4-FFF2-40B4-BE49-F238E27FC236}">
                <a16:creationId xmlns:a16="http://schemas.microsoft.com/office/drawing/2014/main" id="{D5AFF06D-ACF7-455B-8BDD-D88ECF2D82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34400" y="2133600"/>
            <a:ext cx="3127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G</a:t>
            </a:r>
          </a:p>
        </p:txBody>
      </p:sp>
      <p:sp>
        <p:nvSpPr>
          <p:cNvPr id="11387" name="Text Box 141">
            <a:extLst>
              <a:ext uri="{FF2B5EF4-FFF2-40B4-BE49-F238E27FC236}">
                <a16:creationId xmlns:a16="http://schemas.microsoft.com/office/drawing/2014/main" id="{2D2A2D67-5F65-484D-82B3-F54838F2A0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5105400"/>
            <a:ext cx="24288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I</a:t>
            </a:r>
          </a:p>
        </p:txBody>
      </p:sp>
      <p:sp>
        <p:nvSpPr>
          <p:cNvPr id="11388" name="Text Box 142">
            <a:extLst>
              <a:ext uri="{FF2B5EF4-FFF2-40B4-BE49-F238E27FC236}">
                <a16:creationId xmlns:a16="http://schemas.microsoft.com/office/drawing/2014/main" id="{6DFD308F-C83E-4F8A-97CE-43880A94BD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2819400"/>
            <a:ext cx="3127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G</a:t>
            </a:r>
          </a:p>
        </p:txBody>
      </p:sp>
      <p:sp>
        <p:nvSpPr>
          <p:cNvPr id="11389" name="Text Box 143">
            <a:extLst>
              <a:ext uri="{FF2B5EF4-FFF2-40B4-BE49-F238E27FC236}">
                <a16:creationId xmlns:a16="http://schemas.microsoft.com/office/drawing/2014/main" id="{CFF2944C-C2C2-4406-B0C5-7549BB5466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4200" y="4343400"/>
            <a:ext cx="3127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G</a:t>
            </a:r>
          </a:p>
        </p:txBody>
      </p:sp>
      <p:sp>
        <p:nvSpPr>
          <p:cNvPr id="11390" name="Text Box 144">
            <a:extLst>
              <a:ext uri="{FF2B5EF4-FFF2-40B4-BE49-F238E27FC236}">
                <a16:creationId xmlns:a16="http://schemas.microsoft.com/office/drawing/2014/main" id="{6AA27F14-1324-4852-8748-5167ADF078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2819400"/>
            <a:ext cx="24288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I</a:t>
            </a:r>
          </a:p>
        </p:txBody>
      </p:sp>
      <p:sp>
        <p:nvSpPr>
          <p:cNvPr id="11391" name="Text Box 145">
            <a:extLst>
              <a:ext uri="{FF2B5EF4-FFF2-40B4-BE49-F238E27FC236}">
                <a16:creationId xmlns:a16="http://schemas.microsoft.com/office/drawing/2014/main" id="{0C5F2950-7C14-4DA2-B276-D2425173C4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34400" y="4343400"/>
            <a:ext cx="254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J</a:t>
            </a:r>
          </a:p>
        </p:txBody>
      </p:sp>
      <p:sp>
        <p:nvSpPr>
          <p:cNvPr id="11392" name="Text Box 146">
            <a:extLst>
              <a:ext uri="{FF2B5EF4-FFF2-40B4-BE49-F238E27FC236}">
                <a16:creationId xmlns:a16="http://schemas.microsoft.com/office/drawing/2014/main" id="{BD4531C4-50C5-46A7-9052-5A8E4EE7B1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2133600"/>
            <a:ext cx="3127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H</a:t>
            </a:r>
          </a:p>
        </p:txBody>
      </p:sp>
      <p:sp>
        <p:nvSpPr>
          <p:cNvPr id="11393" name="Text Box 147">
            <a:extLst>
              <a:ext uri="{FF2B5EF4-FFF2-40B4-BE49-F238E27FC236}">
                <a16:creationId xmlns:a16="http://schemas.microsoft.com/office/drawing/2014/main" id="{24165339-ED36-4EC1-AA68-1B10C40735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2133600"/>
            <a:ext cx="254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J</a:t>
            </a:r>
          </a:p>
        </p:txBody>
      </p:sp>
      <p:sp>
        <p:nvSpPr>
          <p:cNvPr id="11394" name="Text Box 148">
            <a:extLst>
              <a:ext uri="{FF2B5EF4-FFF2-40B4-BE49-F238E27FC236}">
                <a16:creationId xmlns:a16="http://schemas.microsoft.com/office/drawing/2014/main" id="{F6B0401C-9048-4070-A59F-E9C4C403D1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34400" y="2819400"/>
            <a:ext cx="254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J</a:t>
            </a:r>
          </a:p>
        </p:txBody>
      </p:sp>
      <p:sp>
        <p:nvSpPr>
          <p:cNvPr id="11395" name="Text Box 149">
            <a:extLst>
              <a:ext uri="{FF2B5EF4-FFF2-40B4-BE49-F238E27FC236}">
                <a16:creationId xmlns:a16="http://schemas.microsoft.com/office/drawing/2014/main" id="{BB3C1ED3-4A3D-4E53-98D8-6120D132DA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4200" y="2819400"/>
            <a:ext cx="24288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I</a:t>
            </a:r>
          </a:p>
        </p:txBody>
      </p:sp>
      <p:cxnSp>
        <p:nvCxnSpPr>
          <p:cNvPr id="11396" name="AutoShape 150">
            <a:extLst>
              <a:ext uri="{FF2B5EF4-FFF2-40B4-BE49-F238E27FC236}">
                <a16:creationId xmlns:a16="http://schemas.microsoft.com/office/drawing/2014/main" id="{CACEA757-DDF3-47BF-85CD-2DD642418DAC}"/>
              </a:ext>
            </a:extLst>
          </p:cNvPr>
          <p:cNvCxnSpPr>
            <a:cxnSpLocks noChangeShapeType="1"/>
            <a:stCxn id="11295" idx="4"/>
            <a:endCxn id="11337" idx="0"/>
          </p:cNvCxnSpPr>
          <p:nvPr/>
        </p:nvCxnSpPr>
        <p:spPr bwMode="auto">
          <a:xfrm>
            <a:off x="990600" y="4038600"/>
            <a:ext cx="152400" cy="1219200"/>
          </a:xfrm>
          <a:prstGeom prst="straightConnector1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397" name="Oval 157">
            <a:extLst>
              <a:ext uri="{FF2B5EF4-FFF2-40B4-BE49-F238E27FC236}">
                <a16:creationId xmlns:a16="http://schemas.microsoft.com/office/drawing/2014/main" id="{21DB00EA-FF6C-460E-8D31-A8413A81120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572000" y="5334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11398" name="Oval 158">
            <a:extLst>
              <a:ext uri="{FF2B5EF4-FFF2-40B4-BE49-F238E27FC236}">
                <a16:creationId xmlns:a16="http://schemas.microsoft.com/office/drawing/2014/main" id="{E753E955-4D76-4319-A0E5-E83420DF1B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5334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cxnSp>
        <p:nvCxnSpPr>
          <p:cNvPr id="11399" name="AutoShape 159">
            <a:extLst>
              <a:ext uri="{FF2B5EF4-FFF2-40B4-BE49-F238E27FC236}">
                <a16:creationId xmlns:a16="http://schemas.microsoft.com/office/drawing/2014/main" id="{4809CDAE-737C-4A84-82DA-360F82997A56}"/>
              </a:ext>
            </a:extLst>
          </p:cNvPr>
          <p:cNvCxnSpPr>
            <a:cxnSpLocks noChangeShapeType="1"/>
            <a:stCxn id="11397" idx="6"/>
            <a:endCxn id="11398" idx="2"/>
          </p:cNvCxnSpPr>
          <p:nvPr/>
        </p:nvCxnSpPr>
        <p:spPr bwMode="auto">
          <a:xfrm>
            <a:off x="5029200" y="762000"/>
            <a:ext cx="11430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400" name="Text Box 160">
            <a:extLst>
              <a:ext uri="{FF2B5EF4-FFF2-40B4-BE49-F238E27FC236}">
                <a16:creationId xmlns:a16="http://schemas.microsoft.com/office/drawing/2014/main" id="{88D1961D-84C6-47F2-9A4C-2D9BDECA91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5334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1</a:t>
            </a:r>
          </a:p>
        </p:txBody>
      </p:sp>
      <p:sp>
        <p:nvSpPr>
          <p:cNvPr id="11401" name="Text Box 161">
            <a:extLst>
              <a:ext uri="{FF2B5EF4-FFF2-40B4-BE49-F238E27FC236}">
                <a16:creationId xmlns:a16="http://schemas.microsoft.com/office/drawing/2014/main" id="{4D7D42A1-B036-4E93-A9A8-4891B4047F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609600"/>
            <a:ext cx="3127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A</a:t>
            </a:r>
          </a:p>
        </p:txBody>
      </p:sp>
      <p:sp>
        <p:nvSpPr>
          <p:cNvPr id="11402" name="Text Box 162">
            <a:extLst>
              <a:ext uri="{FF2B5EF4-FFF2-40B4-BE49-F238E27FC236}">
                <a16:creationId xmlns:a16="http://schemas.microsoft.com/office/drawing/2014/main" id="{4CF36614-108D-473D-8200-36E5E1F2BF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609600"/>
            <a:ext cx="3127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D</a:t>
            </a:r>
          </a:p>
        </p:txBody>
      </p:sp>
      <p:sp>
        <p:nvSpPr>
          <p:cNvPr id="11403" name="Oval 163">
            <a:extLst>
              <a:ext uri="{FF2B5EF4-FFF2-40B4-BE49-F238E27FC236}">
                <a16:creationId xmlns:a16="http://schemas.microsoft.com/office/drawing/2014/main" id="{421C37EC-DCAB-4242-8341-097DB9B0714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572000" y="4267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11404" name="Oval 164">
            <a:extLst>
              <a:ext uri="{FF2B5EF4-FFF2-40B4-BE49-F238E27FC236}">
                <a16:creationId xmlns:a16="http://schemas.microsoft.com/office/drawing/2014/main" id="{1FFF5EFF-C426-4BA3-8273-4632E70E6E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4267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cxnSp>
        <p:nvCxnSpPr>
          <p:cNvPr id="11405" name="AutoShape 165">
            <a:extLst>
              <a:ext uri="{FF2B5EF4-FFF2-40B4-BE49-F238E27FC236}">
                <a16:creationId xmlns:a16="http://schemas.microsoft.com/office/drawing/2014/main" id="{EE9EC794-0774-4882-9EF9-63CB7384EEAA}"/>
              </a:ext>
            </a:extLst>
          </p:cNvPr>
          <p:cNvCxnSpPr>
            <a:cxnSpLocks noChangeShapeType="1"/>
            <a:stCxn id="11403" idx="6"/>
            <a:endCxn id="11404" idx="2"/>
          </p:cNvCxnSpPr>
          <p:nvPr/>
        </p:nvCxnSpPr>
        <p:spPr bwMode="auto">
          <a:xfrm>
            <a:off x="5029200" y="4495800"/>
            <a:ext cx="11430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406" name="Text Box 166">
            <a:extLst>
              <a:ext uri="{FF2B5EF4-FFF2-40B4-BE49-F238E27FC236}">
                <a16:creationId xmlns:a16="http://schemas.microsoft.com/office/drawing/2014/main" id="{25447233-C5E2-4266-9C54-1F8432C7F6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42672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4</a:t>
            </a:r>
          </a:p>
        </p:txBody>
      </p:sp>
      <p:sp>
        <p:nvSpPr>
          <p:cNvPr id="11407" name="Text Box 167">
            <a:extLst>
              <a:ext uri="{FF2B5EF4-FFF2-40B4-BE49-F238E27FC236}">
                <a16:creationId xmlns:a16="http://schemas.microsoft.com/office/drawing/2014/main" id="{E34A42D0-396A-43F6-84B5-0FC8A1BCC8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4343400"/>
            <a:ext cx="3032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B</a:t>
            </a:r>
          </a:p>
        </p:txBody>
      </p:sp>
      <p:sp>
        <p:nvSpPr>
          <p:cNvPr id="11408" name="Text Box 168">
            <a:extLst>
              <a:ext uri="{FF2B5EF4-FFF2-40B4-BE49-F238E27FC236}">
                <a16:creationId xmlns:a16="http://schemas.microsoft.com/office/drawing/2014/main" id="{1E4CCFC0-CA7D-44B5-B9CA-CF3B4DDB19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4343400"/>
            <a:ext cx="3032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C</a:t>
            </a:r>
          </a:p>
        </p:txBody>
      </p:sp>
      <p:sp>
        <p:nvSpPr>
          <p:cNvPr id="11409" name="Oval 169">
            <a:extLst>
              <a:ext uri="{FF2B5EF4-FFF2-40B4-BE49-F238E27FC236}">
                <a16:creationId xmlns:a16="http://schemas.microsoft.com/office/drawing/2014/main" id="{9E1A1738-D838-4A89-B7AA-903DB0B7441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572000" y="3505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11410" name="Oval 170">
            <a:extLst>
              <a:ext uri="{FF2B5EF4-FFF2-40B4-BE49-F238E27FC236}">
                <a16:creationId xmlns:a16="http://schemas.microsoft.com/office/drawing/2014/main" id="{5A06786C-E377-4FC7-B462-4746688506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3505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cxnSp>
        <p:nvCxnSpPr>
          <p:cNvPr id="11411" name="AutoShape 171">
            <a:extLst>
              <a:ext uri="{FF2B5EF4-FFF2-40B4-BE49-F238E27FC236}">
                <a16:creationId xmlns:a16="http://schemas.microsoft.com/office/drawing/2014/main" id="{983F6243-FA57-4EDA-9F73-EFB228F61C8C}"/>
              </a:ext>
            </a:extLst>
          </p:cNvPr>
          <p:cNvCxnSpPr>
            <a:cxnSpLocks noChangeShapeType="1"/>
            <a:stCxn id="11409" idx="6"/>
            <a:endCxn id="11410" idx="2"/>
          </p:cNvCxnSpPr>
          <p:nvPr/>
        </p:nvCxnSpPr>
        <p:spPr bwMode="auto">
          <a:xfrm>
            <a:off x="5029200" y="3733800"/>
            <a:ext cx="11430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412" name="Text Box 172">
            <a:extLst>
              <a:ext uri="{FF2B5EF4-FFF2-40B4-BE49-F238E27FC236}">
                <a16:creationId xmlns:a16="http://schemas.microsoft.com/office/drawing/2014/main" id="{9E31A742-1953-4CD8-84FB-850AAA7C2F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35052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4</a:t>
            </a:r>
          </a:p>
        </p:txBody>
      </p:sp>
      <p:sp>
        <p:nvSpPr>
          <p:cNvPr id="11413" name="Text Box 173">
            <a:extLst>
              <a:ext uri="{FF2B5EF4-FFF2-40B4-BE49-F238E27FC236}">
                <a16:creationId xmlns:a16="http://schemas.microsoft.com/office/drawing/2014/main" id="{DD231A66-F41A-4EC1-857C-84728C01D5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3581400"/>
            <a:ext cx="3127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A</a:t>
            </a:r>
          </a:p>
        </p:txBody>
      </p:sp>
      <p:sp>
        <p:nvSpPr>
          <p:cNvPr id="11414" name="Text Box 174">
            <a:extLst>
              <a:ext uri="{FF2B5EF4-FFF2-40B4-BE49-F238E27FC236}">
                <a16:creationId xmlns:a16="http://schemas.microsoft.com/office/drawing/2014/main" id="{9A040214-AB7A-45B3-89CC-3139E3FEAC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3581400"/>
            <a:ext cx="3032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B</a:t>
            </a:r>
          </a:p>
        </p:txBody>
      </p:sp>
      <p:sp>
        <p:nvSpPr>
          <p:cNvPr id="11415" name="Text Box 175">
            <a:extLst>
              <a:ext uri="{FF2B5EF4-FFF2-40B4-BE49-F238E27FC236}">
                <a16:creationId xmlns:a16="http://schemas.microsoft.com/office/drawing/2014/main" id="{B0403D5C-CA12-4B63-8C05-C87FEC87D0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57200"/>
            <a:ext cx="4114800" cy="1419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l-GR"/>
              <a:t>Sort Edges </a:t>
            </a:r>
          </a:p>
          <a:p>
            <a:pPr algn="ctr">
              <a:spcBef>
                <a:spcPct val="50000"/>
              </a:spcBef>
            </a:pPr>
            <a:r>
              <a:rPr lang="en-US" altLang="el-GR" sz="1800"/>
              <a:t>(in reality they are placed in a priority queue - not sorted - but sorting them makes the algorithm  easier to visualize)</a:t>
            </a:r>
            <a:endParaRPr lang="en-US" altLang="el-GR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12F506E-2932-4351-A28B-025DD141B4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87177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5"/>
          <p:cNvSpPr>
            <a:spLocks noChangeArrowheads="1"/>
          </p:cNvSpPr>
          <p:nvPr/>
        </p:nvSpPr>
        <p:spPr bwMode="auto">
          <a:xfrm>
            <a:off x="101600" y="177800"/>
            <a:ext cx="8743244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pPr eaLnBrk="0" hangingPunct="0"/>
            <a:r>
              <a:rPr kumimoji="1" lang="en-US" sz="4800" i="0" dirty="0">
                <a:solidFill>
                  <a:srgbClr val="FFC000"/>
                </a:solidFill>
                <a:latin typeface="Georgia" pitchFamily="18" charset="0"/>
              </a:rPr>
              <a:t>Agenda</a:t>
            </a:r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101600" y="1360905"/>
            <a:ext cx="8974667" cy="48112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64452" indent="-564452" eaLnBrk="0" hangingPunct="0">
              <a:spcBef>
                <a:spcPct val="20000"/>
              </a:spcBef>
              <a:buClr>
                <a:srgbClr val="FFC000"/>
              </a:buClr>
              <a:buFont typeface="Wingdings" pitchFamily="2" charset="2"/>
              <a:buChar char="v"/>
              <a:defRPr/>
            </a:pPr>
            <a:r>
              <a:rPr kumimoji="1" lang="en-US" sz="3911" i="0" dirty="0">
                <a:solidFill>
                  <a:srgbClr val="FFC000"/>
                </a:solidFill>
                <a:latin typeface="Georgia" pitchFamily="18" charset="0"/>
              </a:rPr>
              <a:t>Minimum Spanning Tree</a:t>
            </a:r>
            <a:endParaRPr kumimoji="1" lang="en-US" sz="3911" i="0" dirty="0">
              <a:solidFill>
                <a:schemeClr val="bg1"/>
              </a:solidFill>
              <a:latin typeface="Georgia" pitchFamily="18" charset="0"/>
            </a:endParaRPr>
          </a:p>
          <a:p>
            <a:pPr marL="970857" lvl="1" indent="-365483" eaLnBrk="0" hangingPunct="0">
              <a:spcBef>
                <a:spcPts val="533"/>
              </a:spcBef>
              <a:spcAft>
                <a:spcPts val="533"/>
              </a:spcAft>
              <a:buClr>
                <a:srgbClr val="FFC000"/>
              </a:buClr>
              <a:buFont typeface="Wingdings" pitchFamily="2" charset="2"/>
              <a:buChar char="§"/>
              <a:defRPr/>
            </a:pPr>
            <a:r>
              <a:rPr kumimoji="1" lang="en-US" sz="2844" i="0" dirty="0">
                <a:solidFill>
                  <a:schemeClr val="bg1"/>
                </a:solidFill>
                <a:latin typeface="Georgia" pitchFamily="18" charset="0"/>
              </a:rPr>
              <a:t>Kruskal Algorithm</a:t>
            </a:r>
          </a:p>
          <a:p>
            <a:pPr marL="1428057" lvl="2" indent="-365483" eaLnBrk="0" hangingPunct="0">
              <a:spcBef>
                <a:spcPts val="533"/>
              </a:spcBef>
              <a:spcAft>
                <a:spcPts val="533"/>
              </a:spcAft>
              <a:buClr>
                <a:srgbClr val="FFC000"/>
              </a:buClr>
              <a:buFont typeface="Wingdings" pitchFamily="2" charset="2"/>
              <a:buChar char="§"/>
              <a:defRPr/>
            </a:pPr>
            <a:r>
              <a:rPr kumimoji="1" lang="en-US" sz="2400" i="0" dirty="0">
                <a:solidFill>
                  <a:schemeClr val="bg1"/>
                </a:solidFill>
                <a:latin typeface="Georgia" pitchFamily="18" charset="0"/>
              </a:rPr>
              <a:t>Introduction </a:t>
            </a:r>
          </a:p>
          <a:p>
            <a:pPr marL="1428057" lvl="2" indent="-365483" eaLnBrk="0" hangingPunct="0">
              <a:spcBef>
                <a:spcPts val="533"/>
              </a:spcBef>
              <a:spcAft>
                <a:spcPts val="533"/>
              </a:spcAft>
              <a:buClr>
                <a:srgbClr val="FFC000"/>
              </a:buClr>
              <a:buFont typeface="Wingdings" pitchFamily="2" charset="2"/>
              <a:buChar char="§"/>
              <a:defRPr/>
            </a:pPr>
            <a:r>
              <a:rPr kumimoji="1" lang="en-US" sz="2400" dirty="0">
                <a:solidFill>
                  <a:schemeClr val="bg1"/>
                </a:solidFill>
                <a:latin typeface="Georgia" pitchFamily="18" charset="0"/>
              </a:rPr>
              <a:t>Operation</a:t>
            </a:r>
          </a:p>
          <a:p>
            <a:pPr marL="1428057" lvl="2" indent="-365483" eaLnBrk="0" hangingPunct="0">
              <a:spcBef>
                <a:spcPts val="533"/>
              </a:spcBef>
              <a:spcAft>
                <a:spcPts val="533"/>
              </a:spcAft>
              <a:buClr>
                <a:srgbClr val="FFC000"/>
              </a:buClr>
              <a:buFont typeface="Wingdings" pitchFamily="2" charset="2"/>
              <a:buChar char="§"/>
              <a:defRPr/>
            </a:pPr>
            <a:r>
              <a:rPr kumimoji="1" lang="en-US" sz="2400" i="0" dirty="0">
                <a:solidFill>
                  <a:schemeClr val="bg1"/>
                </a:solidFill>
                <a:latin typeface="Georgia" pitchFamily="18" charset="0"/>
              </a:rPr>
              <a:t>Algorithm</a:t>
            </a:r>
          </a:p>
          <a:p>
            <a:pPr marL="970857" lvl="1" indent="-365483" eaLnBrk="0" hangingPunct="0">
              <a:spcBef>
                <a:spcPts val="533"/>
              </a:spcBef>
              <a:spcAft>
                <a:spcPts val="533"/>
              </a:spcAft>
              <a:buClr>
                <a:srgbClr val="FFC000"/>
              </a:buClr>
              <a:buFont typeface="Wingdings" pitchFamily="2" charset="2"/>
              <a:buChar char="§"/>
              <a:defRPr/>
            </a:pPr>
            <a:r>
              <a:rPr kumimoji="1" lang="en-US" sz="2844" dirty="0">
                <a:solidFill>
                  <a:schemeClr val="bg1"/>
                </a:solidFill>
                <a:latin typeface="Georgia" pitchFamily="18" charset="0"/>
              </a:rPr>
              <a:t>Prim’s Algorithm</a:t>
            </a:r>
            <a:endParaRPr kumimoji="1" lang="en-US" sz="2844" i="0" dirty="0">
              <a:solidFill>
                <a:schemeClr val="bg1"/>
              </a:solidFill>
              <a:latin typeface="Georgia" pitchFamily="18" charset="0"/>
            </a:endParaRPr>
          </a:p>
          <a:p>
            <a:pPr marL="1428057" lvl="2" indent="-365483" eaLnBrk="0" hangingPunct="0">
              <a:spcBef>
                <a:spcPts val="533"/>
              </a:spcBef>
              <a:spcAft>
                <a:spcPts val="533"/>
              </a:spcAft>
              <a:buClr>
                <a:srgbClr val="FFC000"/>
              </a:buClr>
              <a:buFont typeface="Wingdings" pitchFamily="2" charset="2"/>
              <a:buChar char="§"/>
              <a:defRPr/>
            </a:pPr>
            <a:r>
              <a:rPr kumimoji="1" lang="en-US" sz="2400" i="0" dirty="0">
                <a:solidFill>
                  <a:schemeClr val="bg1"/>
                </a:solidFill>
                <a:latin typeface="Georgia" pitchFamily="18" charset="0"/>
              </a:rPr>
              <a:t>Introduction </a:t>
            </a:r>
          </a:p>
          <a:p>
            <a:pPr marL="1428057" lvl="2" indent="-365483" eaLnBrk="0" hangingPunct="0">
              <a:spcBef>
                <a:spcPts val="533"/>
              </a:spcBef>
              <a:spcAft>
                <a:spcPts val="533"/>
              </a:spcAft>
              <a:buClr>
                <a:srgbClr val="FFC000"/>
              </a:buClr>
              <a:buFont typeface="Wingdings" pitchFamily="2" charset="2"/>
              <a:buChar char="§"/>
              <a:defRPr/>
            </a:pPr>
            <a:r>
              <a:rPr kumimoji="1" lang="en-US" sz="2400" dirty="0">
                <a:solidFill>
                  <a:schemeClr val="bg1"/>
                </a:solidFill>
                <a:latin typeface="Georgia" pitchFamily="18" charset="0"/>
              </a:rPr>
              <a:t>Operation</a:t>
            </a:r>
          </a:p>
          <a:p>
            <a:pPr marL="1428057" lvl="2" indent="-365483" eaLnBrk="0" hangingPunct="0">
              <a:spcBef>
                <a:spcPts val="533"/>
              </a:spcBef>
              <a:spcAft>
                <a:spcPts val="533"/>
              </a:spcAft>
              <a:buClr>
                <a:srgbClr val="FFC000"/>
              </a:buClr>
              <a:buFont typeface="Wingdings" pitchFamily="2" charset="2"/>
              <a:buChar char="§"/>
              <a:defRPr/>
            </a:pPr>
            <a:r>
              <a:rPr kumimoji="1" lang="en-US" sz="2400" i="0" dirty="0">
                <a:solidFill>
                  <a:schemeClr val="bg1"/>
                </a:solidFill>
                <a:latin typeface="Georgia" pitchFamily="18" charset="0"/>
              </a:rPr>
              <a:t>Algorithm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169333" y="1261533"/>
            <a:ext cx="8737600" cy="0"/>
          </a:xfrm>
          <a:prstGeom prst="line">
            <a:avLst/>
          </a:prstGeom>
          <a:ln cmpd="dbl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pPr>
              <a:defRPr/>
            </a:pPr>
            <a:r>
              <a:rPr lang="en-US" sz="1244" b="1" dirty="0"/>
              <a:t>COMSATS University Islamabad, Abbottabad Campus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Oval 2">
            <a:extLst>
              <a:ext uri="{FF2B5EF4-FFF2-40B4-BE49-F238E27FC236}">
                <a16:creationId xmlns:a16="http://schemas.microsoft.com/office/drawing/2014/main" id="{88D503D1-D1DD-4E26-8F1D-69D957ECC6E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572000" y="12954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12291" name="Oval 3">
            <a:extLst>
              <a:ext uri="{FF2B5EF4-FFF2-40B4-BE49-F238E27FC236}">
                <a16:creationId xmlns:a16="http://schemas.microsoft.com/office/drawing/2014/main" id="{337E203C-E611-41F3-80F7-303BE99F89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12954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cxnSp>
        <p:nvCxnSpPr>
          <p:cNvPr id="12292" name="AutoShape 4">
            <a:extLst>
              <a:ext uri="{FF2B5EF4-FFF2-40B4-BE49-F238E27FC236}">
                <a16:creationId xmlns:a16="http://schemas.microsoft.com/office/drawing/2014/main" id="{F1CFF7C0-C527-47FF-9FD6-673943BBC7CC}"/>
              </a:ext>
            </a:extLst>
          </p:cNvPr>
          <p:cNvCxnSpPr>
            <a:cxnSpLocks noChangeShapeType="1"/>
            <a:stCxn id="12290" idx="6"/>
            <a:endCxn id="12291" idx="2"/>
          </p:cNvCxnSpPr>
          <p:nvPr/>
        </p:nvCxnSpPr>
        <p:spPr bwMode="auto">
          <a:xfrm>
            <a:off x="5029200" y="1524000"/>
            <a:ext cx="11430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293" name="Text Box 5">
            <a:extLst>
              <a:ext uri="{FF2B5EF4-FFF2-40B4-BE49-F238E27FC236}">
                <a16:creationId xmlns:a16="http://schemas.microsoft.com/office/drawing/2014/main" id="{D406AB85-FB79-4498-A393-43ADC7EFB2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12954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2</a:t>
            </a:r>
          </a:p>
        </p:txBody>
      </p:sp>
      <p:sp>
        <p:nvSpPr>
          <p:cNvPr id="12294" name="Oval 6">
            <a:extLst>
              <a:ext uri="{FF2B5EF4-FFF2-40B4-BE49-F238E27FC236}">
                <a16:creationId xmlns:a16="http://schemas.microsoft.com/office/drawing/2014/main" id="{1F3EBEB3-8CF7-4582-BEE4-F7E1C3C606E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858000" y="5029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12295" name="Oval 7">
            <a:extLst>
              <a:ext uri="{FF2B5EF4-FFF2-40B4-BE49-F238E27FC236}">
                <a16:creationId xmlns:a16="http://schemas.microsoft.com/office/drawing/2014/main" id="{C94D0537-5EA0-478C-9981-851390CA63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58200" y="5029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cxnSp>
        <p:nvCxnSpPr>
          <p:cNvPr id="12296" name="AutoShape 8">
            <a:extLst>
              <a:ext uri="{FF2B5EF4-FFF2-40B4-BE49-F238E27FC236}">
                <a16:creationId xmlns:a16="http://schemas.microsoft.com/office/drawing/2014/main" id="{405795D7-10FA-479F-A6B8-0169C29B2709}"/>
              </a:ext>
            </a:extLst>
          </p:cNvPr>
          <p:cNvCxnSpPr>
            <a:cxnSpLocks noChangeShapeType="1"/>
            <a:stCxn id="12294" idx="6"/>
            <a:endCxn id="12295" idx="2"/>
          </p:cNvCxnSpPr>
          <p:nvPr/>
        </p:nvCxnSpPr>
        <p:spPr bwMode="auto">
          <a:xfrm>
            <a:off x="7315200" y="5257800"/>
            <a:ext cx="11430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297" name="Text Box 9">
            <a:extLst>
              <a:ext uri="{FF2B5EF4-FFF2-40B4-BE49-F238E27FC236}">
                <a16:creationId xmlns:a16="http://schemas.microsoft.com/office/drawing/2014/main" id="{1F406971-2090-4562-9937-DBF981CEA0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2400" y="50292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5</a:t>
            </a:r>
          </a:p>
        </p:txBody>
      </p:sp>
      <p:sp>
        <p:nvSpPr>
          <p:cNvPr id="12298" name="Oval 10">
            <a:extLst>
              <a:ext uri="{FF2B5EF4-FFF2-40B4-BE49-F238E27FC236}">
                <a16:creationId xmlns:a16="http://schemas.microsoft.com/office/drawing/2014/main" id="{A6C0CD02-696A-4E8C-9042-C6C2E11F2A3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858000" y="12954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12299" name="Oval 11">
            <a:extLst>
              <a:ext uri="{FF2B5EF4-FFF2-40B4-BE49-F238E27FC236}">
                <a16:creationId xmlns:a16="http://schemas.microsoft.com/office/drawing/2014/main" id="{E4E466E4-168D-46D9-8A9A-FDE040DFAD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58200" y="12954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cxnSp>
        <p:nvCxnSpPr>
          <p:cNvPr id="12300" name="AutoShape 12">
            <a:extLst>
              <a:ext uri="{FF2B5EF4-FFF2-40B4-BE49-F238E27FC236}">
                <a16:creationId xmlns:a16="http://schemas.microsoft.com/office/drawing/2014/main" id="{91A993C7-FBEC-4B51-A15E-3516737AF990}"/>
              </a:ext>
            </a:extLst>
          </p:cNvPr>
          <p:cNvCxnSpPr>
            <a:cxnSpLocks noChangeShapeType="1"/>
            <a:stCxn id="12298" idx="6"/>
            <a:endCxn id="12299" idx="2"/>
          </p:cNvCxnSpPr>
          <p:nvPr/>
        </p:nvCxnSpPr>
        <p:spPr bwMode="auto">
          <a:xfrm>
            <a:off x="7315200" y="1524000"/>
            <a:ext cx="11430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301" name="Text Box 13">
            <a:extLst>
              <a:ext uri="{FF2B5EF4-FFF2-40B4-BE49-F238E27FC236}">
                <a16:creationId xmlns:a16="http://schemas.microsoft.com/office/drawing/2014/main" id="{083743BF-1521-4D42-8695-5967160F09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2400" y="12954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2</a:t>
            </a:r>
          </a:p>
        </p:txBody>
      </p:sp>
      <p:sp>
        <p:nvSpPr>
          <p:cNvPr id="12302" name="Oval 14">
            <a:extLst>
              <a:ext uri="{FF2B5EF4-FFF2-40B4-BE49-F238E27FC236}">
                <a16:creationId xmlns:a16="http://schemas.microsoft.com/office/drawing/2014/main" id="{4EFA629F-37CF-488D-BAF7-FDF8ACED934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572000" y="5029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12303" name="Oval 15">
            <a:extLst>
              <a:ext uri="{FF2B5EF4-FFF2-40B4-BE49-F238E27FC236}">
                <a16:creationId xmlns:a16="http://schemas.microsoft.com/office/drawing/2014/main" id="{F545D9B9-4FDF-4820-BC79-D106DE8F84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5029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cxnSp>
        <p:nvCxnSpPr>
          <p:cNvPr id="12304" name="AutoShape 16">
            <a:extLst>
              <a:ext uri="{FF2B5EF4-FFF2-40B4-BE49-F238E27FC236}">
                <a16:creationId xmlns:a16="http://schemas.microsoft.com/office/drawing/2014/main" id="{A31579E7-2B4A-4D0A-B587-1B0A85FB044D}"/>
              </a:ext>
            </a:extLst>
          </p:cNvPr>
          <p:cNvCxnSpPr>
            <a:cxnSpLocks noChangeShapeType="1"/>
            <a:stCxn id="12302" idx="6"/>
            <a:endCxn id="12303" idx="2"/>
          </p:cNvCxnSpPr>
          <p:nvPr/>
        </p:nvCxnSpPr>
        <p:spPr bwMode="auto">
          <a:xfrm>
            <a:off x="5029200" y="5257800"/>
            <a:ext cx="11430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305" name="Text Box 17">
            <a:extLst>
              <a:ext uri="{FF2B5EF4-FFF2-40B4-BE49-F238E27FC236}">
                <a16:creationId xmlns:a16="http://schemas.microsoft.com/office/drawing/2014/main" id="{932BAAC5-2B71-48B0-832E-44E913B3ED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50292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5</a:t>
            </a:r>
          </a:p>
        </p:txBody>
      </p:sp>
      <p:sp>
        <p:nvSpPr>
          <p:cNvPr id="12306" name="Oval 18">
            <a:extLst>
              <a:ext uri="{FF2B5EF4-FFF2-40B4-BE49-F238E27FC236}">
                <a16:creationId xmlns:a16="http://schemas.microsoft.com/office/drawing/2014/main" id="{BDC72CAA-4A2A-4E30-B7D2-B30A6DDD2B4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858000" y="4267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12307" name="Oval 19">
            <a:extLst>
              <a:ext uri="{FF2B5EF4-FFF2-40B4-BE49-F238E27FC236}">
                <a16:creationId xmlns:a16="http://schemas.microsoft.com/office/drawing/2014/main" id="{B6973C96-72BC-4CD8-9F8B-802E009326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58200" y="4267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cxnSp>
        <p:nvCxnSpPr>
          <p:cNvPr id="12308" name="AutoShape 20">
            <a:extLst>
              <a:ext uri="{FF2B5EF4-FFF2-40B4-BE49-F238E27FC236}">
                <a16:creationId xmlns:a16="http://schemas.microsoft.com/office/drawing/2014/main" id="{01D661F8-8F8D-4D1D-9F01-9CFE949577D7}"/>
              </a:ext>
            </a:extLst>
          </p:cNvPr>
          <p:cNvCxnSpPr>
            <a:cxnSpLocks noChangeShapeType="1"/>
            <a:stCxn id="12306" idx="6"/>
            <a:endCxn id="12307" idx="2"/>
          </p:cNvCxnSpPr>
          <p:nvPr/>
        </p:nvCxnSpPr>
        <p:spPr bwMode="auto">
          <a:xfrm>
            <a:off x="7315200" y="4495800"/>
            <a:ext cx="11430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309" name="Text Box 21">
            <a:extLst>
              <a:ext uri="{FF2B5EF4-FFF2-40B4-BE49-F238E27FC236}">
                <a16:creationId xmlns:a16="http://schemas.microsoft.com/office/drawing/2014/main" id="{A755C035-09DC-4F55-A8E7-C72EE4C497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2400" y="42672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4</a:t>
            </a:r>
          </a:p>
        </p:txBody>
      </p:sp>
      <p:sp>
        <p:nvSpPr>
          <p:cNvPr id="12310" name="Oval 22">
            <a:extLst>
              <a:ext uri="{FF2B5EF4-FFF2-40B4-BE49-F238E27FC236}">
                <a16:creationId xmlns:a16="http://schemas.microsoft.com/office/drawing/2014/main" id="{5C92D49C-EBBE-4467-AC90-77A644E664D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858000" y="2743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12311" name="Oval 23">
            <a:extLst>
              <a:ext uri="{FF2B5EF4-FFF2-40B4-BE49-F238E27FC236}">
                <a16:creationId xmlns:a16="http://schemas.microsoft.com/office/drawing/2014/main" id="{FF096E64-4FAB-4B57-AC02-A2F4036E5B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58200" y="2743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cxnSp>
        <p:nvCxnSpPr>
          <p:cNvPr id="12312" name="AutoShape 24">
            <a:extLst>
              <a:ext uri="{FF2B5EF4-FFF2-40B4-BE49-F238E27FC236}">
                <a16:creationId xmlns:a16="http://schemas.microsoft.com/office/drawing/2014/main" id="{DB49E9E2-91EF-4917-9786-282461D6F407}"/>
              </a:ext>
            </a:extLst>
          </p:cNvPr>
          <p:cNvCxnSpPr>
            <a:cxnSpLocks noChangeShapeType="1"/>
            <a:stCxn id="12310" idx="6"/>
            <a:endCxn id="12311" idx="2"/>
          </p:cNvCxnSpPr>
          <p:nvPr/>
        </p:nvCxnSpPr>
        <p:spPr bwMode="auto">
          <a:xfrm>
            <a:off x="7315200" y="2971800"/>
            <a:ext cx="11430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313" name="Text Box 25">
            <a:extLst>
              <a:ext uri="{FF2B5EF4-FFF2-40B4-BE49-F238E27FC236}">
                <a16:creationId xmlns:a16="http://schemas.microsoft.com/office/drawing/2014/main" id="{3DF56856-3977-4DA9-AAB5-37C049B52F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2400" y="27432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3</a:t>
            </a:r>
          </a:p>
        </p:txBody>
      </p:sp>
      <p:sp>
        <p:nvSpPr>
          <p:cNvPr id="12314" name="Oval 26">
            <a:extLst>
              <a:ext uri="{FF2B5EF4-FFF2-40B4-BE49-F238E27FC236}">
                <a16:creationId xmlns:a16="http://schemas.microsoft.com/office/drawing/2014/main" id="{7E3D1D1C-C179-486A-BF80-0650FBB6C9C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752600" y="20574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12315" name="Oval 27">
            <a:extLst>
              <a:ext uri="{FF2B5EF4-FFF2-40B4-BE49-F238E27FC236}">
                <a16:creationId xmlns:a16="http://schemas.microsoft.com/office/drawing/2014/main" id="{F871C138-547D-4C7C-82DA-7D22ECCE4B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2800" y="20574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cxnSp>
        <p:nvCxnSpPr>
          <p:cNvPr id="12316" name="AutoShape 28">
            <a:extLst>
              <a:ext uri="{FF2B5EF4-FFF2-40B4-BE49-F238E27FC236}">
                <a16:creationId xmlns:a16="http://schemas.microsoft.com/office/drawing/2014/main" id="{D0B45C69-5536-43B6-A4D9-6A840560D7DF}"/>
              </a:ext>
            </a:extLst>
          </p:cNvPr>
          <p:cNvCxnSpPr>
            <a:cxnSpLocks noChangeShapeType="1"/>
            <a:stCxn id="12314" idx="6"/>
            <a:endCxn id="12315" idx="2"/>
          </p:cNvCxnSpPr>
          <p:nvPr/>
        </p:nvCxnSpPr>
        <p:spPr bwMode="auto">
          <a:xfrm>
            <a:off x="2209800" y="2286000"/>
            <a:ext cx="1143000" cy="0"/>
          </a:xfrm>
          <a:prstGeom prst="straightConnector1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317" name="Text Box 29">
            <a:extLst>
              <a:ext uri="{FF2B5EF4-FFF2-40B4-BE49-F238E27FC236}">
                <a16:creationId xmlns:a16="http://schemas.microsoft.com/office/drawing/2014/main" id="{AAC3E004-BE44-4AE9-9385-7FF1533E49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20574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4</a:t>
            </a:r>
          </a:p>
        </p:txBody>
      </p:sp>
      <p:sp>
        <p:nvSpPr>
          <p:cNvPr id="12318" name="Oval 30">
            <a:extLst>
              <a:ext uri="{FF2B5EF4-FFF2-40B4-BE49-F238E27FC236}">
                <a16:creationId xmlns:a16="http://schemas.microsoft.com/office/drawing/2014/main" id="{BC495D4C-297B-4BB1-8068-81DF2EF991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0" y="29718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12319" name="Oval 31">
            <a:extLst>
              <a:ext uri="{FF2B5EF4-FFF2-40B4-BE49-F238E27FC236}">
                <a16:creationId xmlns:a16="http://schemas.microsoft.com/office/drawing/2014/main" id="{942816AA-673D-455E-B119-593FCD43DB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35814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12320" name="Oval 32">
            <a:extLst>
              <a:ext uri="{FF2B5EF4-FFF2-40B4-BE49-F238E27FC236}">
                <a16:creationId xmlns:a16="http://schemas.microsoft.com/office/drawing/2014/main" id="{9E125BFC-0E61-475E-87C5-FC90C1CA10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57150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12321" name="Oval 33">
            <a:extLst>
              <a:ext uri="{FF2B5EF4-FFF2-40B4-BE49-F238E27FC236}">
                <a16:creationId xmlns:a16="http://schemas.microsoft.com/office/drawing/2014/main" id="{5BB32FD0-17AC-4AB3-A58A-7F6A3A2218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0" y="30480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12322" name="Oval 34">
            <a:extLst>
              <a:ext uri="{FF2B5EF4-FFF2-40B4-BE49-F238E27FC236}">
                <a16:creationId xmlns:a16="http://schemas.microsoft.com/office/drawing/2014/main" id="{6582E7C7-41DB-4FDF-A7F7-E6DA061646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0" y="40386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cxnSp>
        <p:nvCxnSpPr>
          <p:cNvPr id="12323" name="AutoShape 35">
            <a:extLst>
              <a:ext uri="{FF2B5EF4-FFF2-40B4-BE49-F238E27FC236}">
                <a16:creationId xmlns:a16="http://schemas.microsoft.com/office/drawing/2014/main" id="{81C102BA-2F93-4D03-AEBD-46D0F50AE143}"/>
              </a:ext>
            </a:extLst>
          </p:cNvPr>
          <p:cNvCxnSpPr>
            <a:cxnSpLocks noChangeShapeType="1"/>
            <a:stCxn id="12314" idx="3"/>
            <a:endCxn id="12319" idx="7"/>
          </p:cNvCxnSpPr>
          <p:nvPr/>
        </p:nvCxnSpPr>
        <p:spPr bwMode="auto">
          <a:xfrm flipH="1">
            <a:off x="1152525" y="2447925"/>
            <a:ext cx="666750" cy="1200150"/>
          </a:xfrm>
          <a:prstGeom prst="straightConnector1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324" name="AutoShape 36">
            <a:extLst>
              <a:ext uri="{FF2B5EF4-FFF2-40B4-BE49-F238E27FC236}">
                <a16:creationId xmlns:a16="http://schemas.microsoft.com/office/drawing/2014/main" id="{036953CE-177B-4BF8-A3FA-87E5BFBDAE7B}"/>
              </a:ext>
            </a:extLst>
          </p:cNvPr>
          <p:cNvCxnSpPr>
            <a:cxnSpLocks noChangeShapeType="1"/>
            <a:stCxn id="12319" idx="5"/>
            <a:endCxn id="12320" idx="1"/>
          </p:cNvCxnSpPr>
          <p:nvPr/>
        </p:nvCxnSpPr>
        <p:spPr bwMode="auto">
          <a:xfrm>
            <a:off x="1152525" y="3971925"/>
            <a:ext cx="819150" cy="1809750"/>
          </a:xfrm>
          <a:prstGeom prst="straightConnector1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325" name="AutoShape 37">
            <a:extLst>
              <a:ext uri="{FF2B5EF4-FFF2-40B4-BE49-F238E27FC236}">
                <a16:creationId xmlns:a16="http://schemas.microsoft.com/office/drawing/2014/main" id="{0C3F3A8D-9552-4549-BA47-61AED1157523}"/>
              </a:ext>
            </a:extLst>
          </p:cNvPr>
          <p:cNvCxnSpPr>
            <a:cxnSpLocks noChangeShapeType="1"/>
            <a:stCxn id="12320" idx="7"/>
            <a:endCxn id="12322" idx="4"/>
          </p:cNvCxnSpPr>
          <p:nvPr/>
        </p:nvCxnSpPr>
        <p:spPr bwMode="auto">
          <a:xfrm flipV="1">
            <a:off x="2295525" y="4495800"/>
            <a:ext cx="447675" cy="1285875"/>
          </a:xfrm>
          <a:prstGeom prst="straightConnector1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326" name="AutoShape 38">
            <a:extLst>
              <a:ext uri="{FF2B5EF4-FFF2-40B4-BE49-F238E27FC236}">
                <a16:creationId xmlns:a16="http://schemas.microsoft.com/office/drawing/2014/main" id="{8A8EED00-72A8-464C-86B7-FAEF1EF83DA4}"/>
              </a:ext>
            </a:extLst>
          </p:cNvPr>
          <p:cNvCxnSpPr>
            <a:cxnSpLocks noChangeShapeType="1"/>
            <a:stCxn id="12321" idx="3"/>
            <a:endCxn id="12322" idx="7"/>
          </p:cNvCxnSpPr>
          <p:nvPr/>
        </p:nvCxnSpPr>
        <p:spPr bwMode="auto">
          <a:xfrm flipH="1">
            <a:off x="2905125" y="3438525"/>
            <a:ext cx="438150" cy="666750"/>
          </a:xfrm>
          <a:prstGeom prst="straightConnector1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327" name="AutoShape 39">
            <a:extLst>
              <a:ext uri="{FF2B5EF4-FFF2-40B4-BE49-F238E27FC236}">
                <a16:creationId xmlns:a16="http://schemas.microsoft.com/office/drawing/2014/main" id="{B2A76372-6236-4C6A-A170-3841482C0C00}"/>
              </a:ext>
            </a:extLst>
          </p:cNvPr>
          <p:cNvCxnSpPr>
            <a:cxnSpLocks noChangeShapeType="1"/>
            <a:stCxn id="12318" idx="4"/>
            <a:endCxn id="12322" idx="0"/>
          </p:cNvCxnSpPr>
          <p:nvPr/>
        </p:nvCxnSpPr>
        <p:spPr bwMode="auto">
          <a:xfrm>
            <a:off x="2743200" y="3429000"/>
            <a:ext cx="0" cy="609600"/>
          </a:xfrm>
          <a:prstGeom prst="straightConnector1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328" name="AutoShape 40">
            <a:extLst>
              <a:ext uri="{FF2B5EF4-FFF2-40B4-BE49-F238E27FC236}">
                <a16:creationId xmlns:a16="http://schemas.microsoft.com/office/drawing/2014/main" id="{D16F5B1E-8446-40F5-8655-34F76A285DBA}"/>
              </a:ext>
            </a:extLst>
          </p:cNvPr>
          <p:cNvCxnSpPr>
            <a:cxnSpLocks noChangeShapeType="1"/>
            <a:stCxn id="12314" idx="4"/>
            <a:endCxn id="12320" idx="0"/>
          </p:cNvCxnSpPr>
          <p:nvPr/>
        </p:nvCxnSpPr>
        <p:spPr bwMode="auto">
          <a:xfrm>
            <a:off x="1981200" y="2514600"/>
            <a:ext cx="152400" cy="3200400"/>
          </a:xfrm>
          <a:prstGeom prst="straightConnector1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329" name="AutoShape 41">
            <a:extLst>
              <a:ext uri="{FF2B5EF4-FFF2-40B4-BE49-F238E27FC236}">
                <a16:creationId xmlns:a16="http://schemas.microsoft.com/office/drawing/2014/main" id="{BC0D1E03-3101-48AA-B00B-6FEE08B72A07}"/>
              </a:ext>
            </a:extLst>
          </p:cNvPr>
          <p:cNvCxnSpPr>
            <a:cxnSpLocks noChangeShapeType="1"/>
            <a:stCxn id="12315" idx="3"/>
            <a:endCxn id="12318" idx="7"/>
          </p:cNvCxnSpPr>
          <p:nvPr/>
        </p:nvCxnSpPr>
        <p:spPr bwMode="auto">
          <a:xfrm flipH="1">
            <a:off x="2905125" y="2447925"/>
            <a:ext cx="514350" cy="590550"/>
          </a:xfrm>
          <a:prstGeom prst="straightConnector1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330" name="AutoShape 42">
            <a:extLst>
              <a:ext uri="{FF2B5EF4-FFF2-40B4-BE49-F238E27FC236}">
                <a16:creationId xmlns:a16="http://schemas.microsoft.com/office/drawing/2014/main" id="{8BD78878-7080-4062-9B9B-176DBBFE926A}"/>
              </a:ext>
            </a:extLst>
          </p:cNvPr>
          <p:cNvCxnSpPr>
            <a:cxnSpLocks noChangeShapeType="1"/>
            <a:stCxn id="12315" idx="4"/>
            <a:endCxn id="12321" idx="0"/>
          </p:cNvCxnSpPr>
          <p:nvPr/>
        </p:nvCxnSpPr>
        <p:spPr bwMode="auto">
          <a:xfrm flipH="1">
            <a:off x="3505200" y="2514600"/>
            <a:ext cx="76200" cy="533400"/>
          </a:xfrm>
          <a:prstGeom prst="straightConnector1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331" name="Oval 43">
            <a:extLst>
              <a:ext uri="{FF2B5EF4-FFF2-40B4-BE49-F238E27FC236}">
                <a16:creationId xmlns:a16="http://schemas.microsoft.com/office/drawing/2014/main" id="{E25FEAFC-9266-470D-9653-85855592704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858000" y="3505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12332" name="Oval 44">
            <a:extLst>
              <a:ext uri="{FF2B5EF4-FFF2-40B4-BE49-F238E27FC236}">
                <a16:creationId xmlns:a16="http://schemas.microsoft.com/office/drawing/2014/main" id="{13CF5994-F376-4B18-980F-D14B183E30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58200" y="3505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cxnSp>
        <p:nvCxnSpPr>
          <p:cNvPr id="12333" name="AutoShape 45">
            <a:extLst>
              <a:ext uri="{FF2B5EF4-FFF2-40B4-BE49-F238E27FC236}">
                <a16:creationId xmlns:a16="http://schemas.microsoft.com/office/drawing/2014/main" id="{0F074153-41FA-4FAB-B05E-F8FC7F1EDD45}"/>
              </a:ext>
            </a:extLst>
          </p:cNvPr>
          <p:cNvCxnSpPr>
            <a:cxnSpLocks noChangeShapeType="1"/>
            <a:stCxn id="12331" idx="6"/>
            <a:endCxn id="12332" idx="2"/>
          </p:cNvCxnSpPr>
          <p:nvPr/>
        </p:nvCxnSpPr>
        <p:spPr bwMode="auto">
          <a:xfrm>
            <a:off x="7315200" y="3733800"/>
            <a:ext cx="11430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334" name="Text Box 46">
            <a:extLst>
              <a:ext uri="{FF2B5EF4-FFF2-40B4-BE49-F238E27FC236}">
                <a16:creationId xmlns:a16="http://schemas.microsoft.com/office/drawing/2014/main" id="{4DC84B8F-D51E-40B1-BAF8-8517BFFDEC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2400" y="35052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4</a:t>
            </a:r>
          </a:p>
        </p:txBody>
      </p:sp>
      <p:sp>
        <p:nvSpPr>
          <p:cNvPr id="12335" name="Oval 47">
            <a:extLst>
              <a:ext uri="{FF2B5EF4-FFF2-40B4-BE49-F238E27FC236}">
                <a16:creationId xmlns:a16="http://schemas.microsoft.com/office/drawing/2014/main" id="{828CB59B-5AC6-4EAC-AD3B-D0BBEB9E63B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858000" y="5791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12336" name="Oval 48">
            <a:extLst>
              <a:ext uri="{FF2B5EF4-FFF2-40B4-BE49-F238E27FC236}">
                <a16:creationId xmlns:a16="http://schemas.microsoft.com/office/drawing/2014/main" id="{45513A21-AC09-494A-881B-323679DF5C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58200" y="5791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cxnSp>
        <p:nvCxnSpPr>
          <p:cNvPr id="12337" name="AutoShape 49">
            <a:extLst>
              <a:ext uri="{FF2B5EF4-FFF2-40B4-BE49-F238E27FC236}">
                <a16:creationId xmlns:a16="http://schemas.microsoft.com/office/drawing/2014/main" id="{D6B73B23-C205-4D61-B0A3-FA83A37FDD2A}"/>
              </a:ext>
            </a:extLst>
          </p:cNvPr>
          <p:cNvCxnSpPr>
            <a:cxnSpLocks noChangeShapeType="1"/>
            <a:stCxn id="12335" idx="6"/>
            <a:endCxn id="12336" idx="2"/>
          </p:cNvCxnSpPr>
          <p:nvPr/>
        </p:nvCxnSpPr>
        <p:spPr bwMode="auto">
          <a:xfrm>
            <a:off x="7315200" y="6019800"/>
            <a:ext cx="11430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338" name="Text Box 50">
            <a:extLst>
              <a:ext uri="{FF2B5EF4-FFF2-40B4-BE49-F238E27FC236}">
                <a16:creationId xmlns:a16="http://schemas.microsoft.com/office/drawing/2014/main" id="{11C1B773-B13F-47F5-ABE5-8E4D7BBA7A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2400" y="5791200"/>
            <a:ext cx="3619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10</a:t>
            </a:r>
          </a:p>
        </p:txBody>
      </p:sp>
      <p:sp>
        <p:nvSpPr>
          <p:cNvPr id="12339" name="Oval 51">
            <a:extLst>
              <a:ext uri="{FF2B5EF4-FFF2-40B4-BE49-F238E27FC236}">
                <a16:creationId xmlns:a16="http://schemas.microsoft.com/office/drawing/2014/main" id="{6DADFE1D-716C-4DBB-B967-140FB01C558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858000" y="5334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12340" name="Oval 52">
            <a:extLst>
              <a:ext uri="{FF2B5EF4-FFF2-40B4-BE49-F238E27FC236}">
                <a16:creationId xmlns:a16="http://schemas.microsoft.com/office/drawing/2014/main" id="{808A3BB5-D536-4DAE-9124-FB695E848D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58200" y="5334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cxnSp>
        <p:nvCxnSpPr>
          <p:cNvPr id="12341" name="AutoShape 53">
            <a:extLst>
              <a:ext uri="{FF2B5EF4-FFF2-40B4-BE49-F238E27FC236}">
                <a16:creationId xmlns:a16="http://schemas.microsoft.com/office/drawing/2014/main" id="{FDA47EA3-CEA7-4C47-A71A-6C7DB1770361}"/>
              </a:ext>
            </a:extLst>
          </p:cNvPr>
          <p:cNvCxnSpPr>
            <a:cxnSpLocks noChangeShapeType="1"/>
            <a:stCxn id="12339" idx="6"/>
            <a:endCxn id="12340" idx="2"/>
          </p:cNvCxnSpPr>
          <p:nvPr/>
        </p:nvCxnSpPr>
        <p:spPr bwMode="auto">
          <a:xfrm>
            <a:off x="7315200" y="762000"/>
            <a:ext cx="11430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342" name="Text Box 54">
            <a:extLst>
              <a:ext uri="{FF2B5EF4-FFF2-40B4-BE49-F238E27FC236}">
                <a16:creationId xmlns:a16="http://schemas.microsoft.com/office/drawing/2014/main" id="{D023CB57-FACB-4205-A73B-79E17C66BE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2400" y="5334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1</a:t>
            </a:r>
          </a:p>
        </p:txBody>
      </p:sp>
      <p:sp>
        <p:nvSpPr>
          <p:cNvPr id="12343" name="Oval 55">
            <a:extLst>
              <a:ext uri="{FF2B5EF4-FFF2-40B4-BE49-F238E27FC236}">
                <a16:creationId xmlns:a16="http://schemas.microsoft.com/office/drawing/2014/main" id="{83C7BCF3-41AD-450D-872C-ABACEBD528B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572000" y="5791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12344" name="Oval 56">
            <a:extLst>
              <a:ext uri="{FF2B5EF4-FFF2-40B4-BE49-F238E27FC236}">
                <a16:creationId xmlns:a16="http://schemas.microsoft.com/office/drawing/2014/main" id="{F5896434-ED60-4586-82A1-341EBC8012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5791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cxnSp>
        <p:nvCxnSpPr>
          <p:cNvPr id="12345" name="AutoShape 57">
            <a:extLst>
              <a:ext uri="{FF2B5EF4-FFF2-40B4-BE49-F238E27FC236}">
                <a16:creationId xmlns:a16="http://schemas.microsoft.com/office/drawing/2014/main" id="{F9A1840B-1301-4138-B26D-10E8C025BF33}"/>
              </a:ext>
            </a:extLst>
          </p:cNvPr>
          <p:cNvCxnSpPr>
            <a:cxnSpLocks noChangeShapeType="1"/>
            <a:stCxn id="12343" idx="6"/>
            <a:endCxn id="12344" idx="2"/>
          </p:cNvCxnSpPr>
          <p:nvPr/>
        </p:nvCxnSpPr>
        <p:spPr bwMode="auto">
          <a:xfrm>
            <a:off x="5029200" y="6019800"/>
            <a:ext cx="11430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346" name="Text Box 58">
            <a:extLst>
              <a:ext uri="{FF2B5EF4-FFF2-40B4-BE49-F238E27FC236}">
                <a16:creationId xmlns:a16="http://schemas.microsoft.com/office/drawing/2014/main" id="{4FA2776A-B462-47C1-97DE-546D21A4EB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57912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6</a:t>
            </a:r>
          </a:p>
        </p:txBody>
      </p:sp>
      <p:sp>
        <p:nvSpPr>
          <p:cNvPr id="12347" name="Oval 59">
            <a:extLst>
              <a:ext uri="{FF2B5EF4-FFF2-40B4-BE49-F238E27FC236}">
                <a16:creationId xmlns:a16="http://schemas.microsoft.com/office/drawing/2014/main" id="{44D78001-F717-4786-99B2-6CCDF21DF48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858000" y="20574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12348" name="Oval 60">
            <a:extLst>
              <a:ext uri="{FF2B5EF4-FFF2-40B4-BE49-F238E27FC236}">
                <a16:creationId xmlns:a16="http://schemas.microsoft.com/office/drawing/2014/main" id="{55707340-5D73-4B9E-A921-CF3794D524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58200" y="20574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cxnSp>
        <p:nvCxnSpPr>
          <p:cNvPr id="12349" name="AutoShape 61">
            <a:extLst>
              <a:ext uri="{FF2B5EF4-FFF2-40B4-BE49-F238E27FC236}">
                <a16:creationId xmlns:a16="http://schemas.microsoft.com/office/drawing/2014/main" id="{EFE0E42A-BF7C-4594-8DAF-778F84C3E525}"/>
              </a:ext>
            </a:extLst>
          </p:cNvPr>
          <p:cNvCxnSpPr>
            <a:cxnSpLocks noChangeShapeType="1"/>
            <a:stCxn id="12347" idx="6"/>
            <a:endCxn id="12348" idx="2"/>
          </p:cNvCxnSpPr>
          <p:nvPr/>
        </p:nvCxnSpPr>
        <p:spPr bwMode="auto">
          <a:xfrm>
            <a:off x="7315200" y="2286000"/>
            <a:ext cx="11430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350" name="Text Box 62">
            <a:extLst>
              <a:ext uri="{FF2B5EF4-FFF2-40B4-BE49-F238E27FC236}">
                <a16:creationId xmlns:a16="http://schemas.microsoft.com/office/drawing/2014/main" id="{2EB94771-D616-42D3-891A-1D40BBF5CD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2400" y="20574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3</a:t>
            </a:r>
          </a:p>
        </p:txBody>
      </p:sp>
      <p:sp>
        <p:nvSpPr>
          <p:cNvPr id="12351" name="Oval 63">
            <a:extLst>
              <a:ext uri="{FF2B5EF4-FFF2-40B4-BE49-F238E27FC236}">
                <a16:creationId xmlns:a16="http://schemas.microsoft.com/office/drawing/2014/main" id="{AF826F6C-25AB-4DE0-B4D9-97BE5D62BB1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572000" y="2743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12352" name="Oval 64">
            <a:extLst>
              <a:ext uri="{FF2B5EF4-FFF2-40B4-BE49-F238E27FC236}">
                <a16:creationId xmlns:a16="http://schemas.microsoft.com/office/drawing/2014/main" id="{8E9876DC-D09C-465A-9909-D9440142C8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2743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cxnSp>
        <p:nvCxnSpPr>
          <p:cNvPr id="12353" name="AutoShape 65">
            <a:extLst>
              <a:ext uri="{FF2B5EF4-FFF2-40B4-BE49-F238E27FC236}">
                <a16:creationId xmlns:a16="http://schemas.microsoft.com/office/drawing/2014/main" id="{98C6E46A-F970-4F00-8117-08176E74DF45}"/>
              </a:ext>
            </a:extLst>
          </p:cNvPr>
          <p:cNvCxnSpPr>
            <a:cxnSpLocks noChangeShapeType="1"/>
            <a:stCxn id="12351" idx="6"/>
            <a:endCxn id="12352" idx="2"/>
          </p:cNvCxnSpPr>
          <p:nvPr/>
        </p:nvCxnSpPr>
        <p:spPr bwMode="auto">
          <a:xfrm>
            <a:off x="5029200" y="2971800"/>
            <a:ext cx="11430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354" name="Text Box 66">
            <a:extLst>
              <a:ext uri="{FF2B5EF4-FFF2-40B4-BE49-F238E27FC236}">
                <a16:creationId xmlns:a16="http://schemas.microsoft.com/office/drawing/2014/main" id="{4B643A9B-A80B-4372-9DB6-5445BD1E58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27432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3</a:t>
            </a:r>
          </a:p>
        </p:txBody>
      </p:sp>
      <p:sp>
        <p:nvSpPr>
          <p:cNvPr id="12355" name="Oval 67">
            <a:extLst>
              <a:ext uri="{FF2B5EF4-FFF2-40B4-BE49-F238E27FC236}">
                <a16:creationId xmlns:a16="http://schemas.microsoft.com/office/drawing/2014/main" id="{6CE4E112-096D-46F6-8EF2-344692B52E2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572000" y="20574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12356" name="Oval 68">
            <a:extLst>
              <a:ext uri="{FF2B5EF4-FFF2-40B4-BE49-F238E27FC236}">
                <a16:creationId xmlns:a16="http://schemas.microsoft.com/office/drawing/2014/main" id="{F5845645-DA1B-4E77-90C6-1645ED8C44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20574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cxnSp>
        <p:nvCxnSpPr>
          <p:cNvPr id="12357" name="AutoShape 69">
            <a:extLst>
              <a:ext uri="{FF2B5EF4-FFF2-40B4-BE49-F238E27FC236}">
                <a16:creationId xmlns:a16="http://schemas.microsoft.com/office/drawing/2014/main" id="{285C5B46-5AC2-4296-84E5-054205959F8E}"/>
              </a:ext>
            </a:extLst>
          </p:cNvPr>
          <p:cNvCxnSpPr>
            <a:cxnSpLocks noChangeShapeType="1"/>
            <a:stCxn id="12355" idx="6"/>
            <a:endCxn id="12356" idx="2"/>
          </p:cNvCxnSpPr>
          <p:nvPr/>
        </p:nvCxnSpPr>
        <p:spPr bwMode="auto">
          <a:xfrm>
            <a:off x="5029200" y="2286000"/>
            <a:ext cx="11430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358" name="Text Box 70">
            <a:extLst>
              <a:ext uri="{FF2B5EF4-FFF2-40B4-BE49-F238E27FC236}">
                <a16:creationId xmlns:a16="http://schemas.microsoft.com/office/drawing/2014/main" id="{A7648337-5116-482A-93AB-6424F164B2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20574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2</a:t>
            </a:r>
          </a:p>
        </p:txBody>
      </p:sp>
      <p:sp>
        <p:nvSpPr>
          <p:cNvPr id="12359" name="Rectangle 71">
            <a:extLst>
              <a:ext uri="{FF2B5EF4-FFF2-40B4-BE49-F238E27FC236}">
                <a16:creationId xmlns:a16="http://schemas.microsoft.com/office/drawing/2014/main" id="{9E1EE662-9379-4547-B761-A3E161DD39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1000" y="0"/>
            <a:ext cx="76200" cy="6858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12360" name="Oval 72">
            <a:extLst>
              <a:ext uri="{FF2B5EF4-FFF2-40B4-BE49-F238E27FC236}">
                <a16:creationId xmlns:a16="http://schemas.microsoft.com/office/drawing/2014/main" id="{A32B297B-AF8A-459D-8A42-8E68F3678E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0" y="50292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12361" name="Oval 73">
            <a:extLst>
              <a:ext uri="{FF2B5EF4-FFF2-40B4-BE49-F238E27FC236}">
                <a16:creationId xmlns:a16="http://schemas.microsoft.com/office/drawing/2014/main" id="{08B1E489-5F31-41C2-87FE-B10E3D710E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52578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12362" name="Oval 74">
            <a:extLst>
              <a:ext uri="{FF2B5EF4-FFF2-40B4-BE49-F238E27FC236}">
                <a16:creationId xmlns:a16="http://schemas.microsoft.com/office/drawing/2014/main" id="{D2FB40FA-3C50-410E-925B-183B01F6A8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28956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cxnSp>
        <p:nvCxnSpPr>
          <p:cNvPr id="12363" name="AutoShape 75">
            <a:extLst>
              <a:ext uri="{FF2B5EF4-FFF2-40B4-BE49-F238E27FC236}">
                <a16:creationId xmlns:a16="http://schemas.microsoft.com/office/drawing/2014/main" id="{8FA407B1-61D6-4ADC-8C1F-26F907E14FAD}"/>
              </a:ext>
            </a:extLst>
          </p:cNvPr>
          <p:cNvCxnSpPr>
            <a:cxnSpLocks noChangeShapeType="1"/>
            <a:stCxn id="12320" idx="6"/>
            <a:endCxn id="12360" idx="3"/>
          </p:cNvCxnSpPr>
          <p:nvPr/>
        </p:nvCxnSpPr>
        <p:spPr bwMode="auto">
          <a:xfrm flipV="1">
            <a:off x="2362200" y="5419725"/>
            <a:ext cx="981075" cy="523875"/>
          </a:xfrm>
          <a:prstGeom prst="straightConnector1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364" name="AutoShape 76">
            <a:extLst>
              <a:ext uri="{FF2B5EF4-FFF2-40B4-BE49-F238E27FC236}">
                <a16:creationId xmlns:a16="http://schemas.microsoft.com/office/drawing/2014/main" id="{0F86DA6B-DEE0-45CB-BFB6-9207EB40BCB6}"/>
              </a:ext>
            </a:extLst>
          </p:cNvPr>
          <p:cNvCxnSpPr>
            <a:cxnSpLocks noChangeShapeType="1"/>
            <a:stCxn id="12320" idx="2"/>
            <a:endCxn id="12361" idx="5"/>
          </p:cNvCxnSpPr>
          <p:nvPr/>
        </p:nvCxnSpPr>
        <p:spPr bwMode="auto">
          <a:xfrm flipH="1" flipV="1">
            <a:off x="1304925" y="5648325"/>
            <a:ext cx="600075" cy="295275"/>
          </a:xfrm>
          <a:prstGeom prst="straightConnector1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365" name="AutoShape 77">
            <a:extLst>
              <a:ext uri="{FF2B5EF4-FFF2-40B4-BE49-F238E27FC236}">
                <a16:creationId xmlns:a16="http://schemas.microsoft.com/office/drawing/2014/main" id="{62462C3B-DADD-48F6-9738-E991CF220DB4}"/>
              </a:ext>
            </a:extLst>
          </p:cNvPr>
          <p:cNvCxnSpPr>
            <a:cxnSpLocks noChangeShapeType="1"/>
            <a:stCxn id="12319" idx="1"/>
            <a:endCxn id="12362" idx="5"/>
          </p:cNvCxnSpPr>
          <p:nvPr/>
        </p:nvCxnSpPr>
        <p:spPr bwMode="auto">
          <a:xfrm flipH="1" flipV="1">
            <a:off x="542925" y="3286125"/>
            <a:ext cx="285750" cy="3619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366" name="AutoShape 78">
            <a:extLst>
              <a:ext uri="{FF2B5EF4-FFF2-40B4-BE49-F238E27FC236}">
                <a16:creationId xmlns:a16="http://schemas.microsoft.com/office/drawing/2014/main" id="{DE7B08EC-7FEF-4787-98E5-835AF9BFD500}"/>
              </a:ext>
            </a:extLst>
          </p:cNvPr>
          <p:cNvCxnSpPr>
            <a:cxnSpLocks noChangeShapeType="1"/>
            <a:stCxn id="12360" idx="1"/>
            <a:endCxn id="12322" idx="5"/>
          </p:cNvCxnSpPr>
          <p:nvPr/>
        </p:nvCxnSpPr>
        <p:spPr bwMode="auto">
          <a:xfrm flipH="1" flipV="1">
            <a:off x="2905125" y="4429125"/>
            <a:ext cx="438150" cy="666750"/>
          </a:xfrm>
          <a:prstGeom prst="straightConnector1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367" name="AutoShape 79">
            <a:extLst>
              <a:ext uri="{FF2B5EF4-FFF2-40B4-BE49-F238E27FC236}">
                <a16:creationId xmlns:a16="http://schemas.microsoft.com/office/drawing/2014/main" id="{5BA1A359-8616-49B5-8122-2D392E17F35E}"/>
              </a:ext>
            </a:extLst>
          </p:cNvPr>
          <p:cNvCxnSpPr>
            <a:cxnSpLocks noChangeShapeType="1"/>
            <a:stCxn id="12321" idx="4"/>
            <a:endCxn id="12360" idx="0"/>
          </p:cNvCxnSpPr>
          <p:nvPr/>
        </p:nvCxnSpPr>
        <p:spPr bwMode="auto">
          <a:xfrm>
            <a:off x="3505200" y="3505200"/>
            <a:ext cx="0" cy="1524000"/>
          </a:xfrm>
          <a:prstGeom prst="straightConnector1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368" name="AutoShape 80">
            <a:extLst>
              <a:ext uri="{FF2B5EF4-FFF2-40B4-BE49-F238E27FC236}">
                <a16:creationId xmlns:a16="http://schemas.microsoft.com/office/drawing/2014/main" id="{E93D49ED-0D6B-49B7-A908-8911C83F465F}"/>
              </a:ext>
            </a:extLst>
          </p:cNvPr>
          <p:cNvCxnSpPr>
            <a:cxnSpLocks noChangeShapeType="1"/>
            <a:stCxn id="12362" idx="7"/>
            <a:endCxn id="12314" idx="2"/>
          </p:cNvCxnSpPr>
          <p:nvPr/>
        </p:nvCxnSpPr>
        <p:spPr bwMode="auto">
          <a:xfrm flipV="1">
            <a:off x="542925" y="2286000"/>
            <a:ext cx="1209675" cy="676275"/>
          </a:xfrm>
          <a:prstGeom prst="straightConnector1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369" name="Text Box 81">
            <a:extLst>
              <a:ext uri="{FF2B5EF4-FFF2-40B4-BE49-F238E27FC236}">
                <a16:creationId xmlns:a16="http://schemas.microsoft.com/office/drawing/2014/main" id="{A21A5784-7A94-4DA4-935A-F552903FB6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32004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1</a:t>
            </a:r>
          </a:p>
        </p:txBody>
      </p:sp>
      <p:sp>
        <p:nvSpPr>
          <p:cNvPr id="12370" name="Text Box 82">
            <a:extLst>
              <a:ext uri="{FF2B5EF4-FFF2-40B4-BE49-F238E27FC236}">
                <a16:creationId xmlns:a16="http://schemas.microsoft.com/office/drawing/2014/main" id="{C8E18A92-0321-46C5-863D-FB4E6C0982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35814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2</a:t>
            </a:r>
          </a:p>
        </p:txBody>
      </p:sp>
      <p:sp>
        <p:nvSpPr>
          <p:cNvPr id="12371" name="Text Box 83">
            <a:extLst>
              <a:ext uri="{FF2B5EF4-FFF2-40B4-BE49-F238E27FC236}">
                <a16:creationId xmlns:a16="http://schemas.microsoft.com/office/drawing/2014/main" id="{CD804821-4151-430E-84E7-8BCE411FAF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0" y="36576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3</a:t>
            </a:r>
          </a:p>
        </p:txBody>
      </p:sp>
      <p:sp>
        <p:nvSpPr>
          <p:cNvPr id="12372" name="Text Box 84">
            <a:extLst>
              <a:ext uri="{FF2B5EF4-FFF2-40B4-BE49-F238E27FC236}">
                <a16:creationId xmlns:a16="http://schemas.microsoft.com/office/drawing/2014/main" id="{EB6E7794-61BF-41A0-90BC-7E9C729106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1800" y="25146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2</a:t>
            </a:r>
          </a:p>
        </p:txBody>
      </p:sp>
      <p:sp>
        <p:nvSpPr>
          <p:cNvPr id="12373" name="Text Box 85">
            <a:extLst>
              <a:ext uri="{FF2B5EF4-FFF2-40B4-BE49-F238E27FC236}">
                <a16:creationId xmlns:a16="http://schemas.microsoft.com/office/drawing/2014/main" id="{AD18E57E-262F-479C-9A5B-536401CBCC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1400" y="25908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1</a:t>
            </a:r>
          </a:p>
        </p:txBody>
      </p:sp>
      <p:sp>
        <p:nvSpPr>
          <p:cNvPr id="12374" name="Text Box 86">
            <a:extLst>
              <a:ext uri="{FF2B5EF4-FFF2-40B4-BE49-F238E27FC236}">
                <a16:creationId xmlns:a16="http://schemas.microsoft.com/office/drawing/2014/main" id="{256521FF-8E0A-44C1-9B4C-884E7378B0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0" y="44958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3</a:t>
            </a:r>
          </a:p>
        </p:txBody>
      </p:sp>
      <p:sp>
        <p:nvSpPr>
          <p:cNvPr id="12375" name="Text Box 87">
            <a:extLst>
              <a:ext uri="{FF2B5EF4-FFF2-40B4-BE49-F238E27FC236}">
                <a16:creationId xmlns:a16="http://schemas.microsoft.com/office/drawing/2014/main" id="{BE6894B3-F556-499B-A608-18940F6525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5200" y="40386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5</a:t>
            </a:r>
          </a:p>
        </p:txBody>
      </p:sp>
      <p:sp>
        <p:nvSpPr>
          <p:cNvPr id="12376" name="Text Box 88">
            <a:extLst>
              <a:ext uri="{FF2B5EF4-FFF2-40B4-BE49-F238E27FC236}">
                <a16:creationId xmlns:a16="http://schemas.microsoft.com/office/drawing/2014/main" id="{8EDA5F81-E9AD-47D5-ACE6-385C5450DF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56388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3</a:t>
            </a:r>
          </a:p>
        </p:txBody>
      </p:sp>
      <p:sp>
        <p:nvSpPr>
          <p:cNvPr id="12377" name="Text Box 89">
            <a:extLst>
              <a:ext uri="{FF2B5EF4-FFF2-40B4-BE49-F238E27FC236}">
                <a16:creationId xmlns:a16="http://schemas.microsoft.com/office/drawing/2014/main" id="{362BD4AB-1D21-43C0-8782-02EA7FADA7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48768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4</a:t>
            </a:r>
          </a:p>
        </p:txBody>
      </p:sp>
      <p:sp>
        <p:nvSpPr>
          <p:cNvPr id="12378" name="Text Box 90">
            <a:extLst>
              <a:ext uri="{FF2B5EF4-FFF2-40B4-BE49-F238E27FC236}">
                <a16:creationId xmlns:a16="http://schemas.microsoft.com/office/drawing/2014/main" id="{50921118-BC47-435D-8DDE-CD1808EC2E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57150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2</a:t>
            </a:r>
          </a:p>
        </p:txBody>
      </p:sp>
      <p:sp>
        <p:nvSpPr>
          <p:cNvPr id="12379" name="Text Box 91">
            <a:extLst>
              <a:ext uri="{FF2B5EF4-FFF2-40B4-BE49-F238E27FC236}">
                <a16:creationId xmlns:a16="http://schemas.microsoft.com/office/drawing/2014/main" id="{8C59E7E2-4192-489F-93C0-0D7B794109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44958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5</a:t>
            </a:r>
          </a:p>
        </p:txBody>
      </p:sp>
      <p:sp>
        <p:nvSpPr>
          <p:cNvPr id="12380" name="Text Box 92">
            <a:extLst>
              <a:ext uri="{FF2B5EF4-FFF2-40B4-BE49-F238E27FC236}">
                <a16:creationId xmlns:a16="http://schemas.microsoft.com/office/drawing/2014/main" id="{07766E0B-51E2-4D07-BD99-B78F76FC6E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44958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6</a:t>
            </a:r>
          </a:p>
        </p:txBody>
      </p:sp>
      <p:sp>
        <p:nvSpPr>
          <p:cNvPr id="12381" name="Text Box 93">
            <a:extLst>
              <a:ext uri="{FF2B5EF4-FFF2-40B4-BE49-F238E27FC236}">
                <a16:creationId xmlns:a16="http://schemas.microsoft.com/office/drawing/2014/main" id="{694457A1-519C-428E-BDAA-7A25E6EFBF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23622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4</a:t>
            </a:r>
          </a:p>
        </p:txBody>
      </p:sp>
      <p:sp>
        <p:nvSpPr>
          <p:cNvPr id="12382" name="Text Box 94">
            <a:extLst>
              <a:ext uri="{FF2B5EF4-FFF2-40B4-BE49-F238E27FC236}">
                <a16:creationId xmlns:a16="http://schemas.microsoft.com/office/drawing/2014/main" id="{1644911C-1698-441B-914F-C71AD29371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29718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4</a:t>
            </a:r>
          </a:p>
        </p:txBody>
      </p:sp>
      <p:sp>
        <p:nvSpPr>
          <p:cNvPr id="12383" name="Text Box 95">
            <a:extLst>
              <a:ext uri="{FF2B5EF4-FFF2-40B4-BE49-F238E27FC236}">
                <a16:creationId xmlns:a16="http://schemas.microsoft.com/office/drawing/2014/main" id="{3B7CB04B-A21D-4F38-89E8-55CF4648F7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3886200"/>
            <a:ext cx="3619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10</a:t>
            </a:r>
          </a:p>
        </p:txBody>
      </p:sp>
      <p:sp>
        <p:nvSpPr>
          <p:cNvPr id="12384" name="Text Box 96">
            <a:extLst>
              <a:ext uri="{FF2B5EF4-FFF2-40B4-BE49-F238E27FC236}">
                <a16:creationId xmlns:a16="http://schemas.microsoft.com/office/drawing/2014/main" id="{8FDCFBB1-2AB9-4504-9107-445DE4B045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2971800"/>
            <a:ext cx="3127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A</a:t>
            </a:r>
          </a:p>
        </p:txBody>
      </p:sp>
      <p:sp>
        <p:nvSpPr>
          <p:cNvPr id="12385" name="Text Box 97">
            <a:extLst>
              <a:ext uri="{FF2B5EF4-FFF2-40B4-BE49-F238E27FC236}">
                <a16:creationId xmlns:a16="http://schemas.microsoft.com/office/drawing/2014/main" id="{A280B30F-D90C-4A52-A4FD-D51761EB34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2133600"/>
            <a:ext cx="3032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B</a:t>
            </a:r>
          </a:p>
        </p:txBody>
      </p:sp>
      <p:sp>
        <p:nvSpPr>
          <p:cNvPr id="12386" name="Text Box 98">
            <a:extLst>
              <a:ext uri="{FF2B5EF4-FFF2-40B4-BE49-F238E27FC236}">
                <a16:creationId xmlns:a16="http://schemas.microsoft.com/office/drawing/2014/main" id="{1A710F08-F6A8-4074-89C8-301C102E11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0" y="2133600"/>
            <a:ext cx="3032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C</a:t>
            </a:r>
          </a:p>
        </p:txBody>
      </p:sp>
      <p:sp>
        <p:nvSpPr>
          <p:cNvPr id="12387" name="Text Box 99">
            <a:extLst>
              <a:ext uri="{FF2B5EF4-FFF2-40B4-BE49-F238E27FC236}">
                <a16:creationId xmlns:a16="http://schemas.microsoft.com/office/drawing/2014/main" id="{1BF8A626-2C72-43B8-A9EF-2AADAD0BBB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3657600"/>
            <a:ext cx="3127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D</a:t>
            </a:r>
          </a:p>
        </p:txBody>
      </p:sp>
      <p:sp>
        <p:nvSpPr>
          <p:cNvPr id="12388" name="Text Box 100">
            <a:extLst>
              <a:ext uri="{FF2B5EF4-FFF2-40B4-BE49-F238E27FC236}">
                <a16:creationId xmlns:a16="http://schemas.microsoft.com/office/drawing/2014/main" id="{49926201-4040-421B-86A6-83F564F862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0" y="3048000"/>
            <a:ext cx="2921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E</a:t>
            </a:r>
          </a:p>
        </p:txBody>
      </p:sp>
      <p:sp>
        <p:nvSpPr>
          <p:cNvPr id="12389" name="Text Box 101">
            <a:extLst>
              <a:ext uri="{FF2B5EF4-FFF2-40B4-BE49-F238E27FC236}">
                <a16:creationId xmlns:a16="http://schemas.microsoft.com/office/drawing/2014/main" id="{0CC5BF3E-F248-44DE-AF04-D565A1E0D6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3124200"/>
            <a:ext cx="2825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F</a:t>
            </a:r>
          </a:p>
        </p:txBody>
      </p:sp>
      <p:sp>
        <p:nvSpPr>
          <p:cNvPr id="12390" name="Text Box 102">
            <a:extLst>
              <a:ext uri="{FF2B5EF4-FFF2-40B4-BE49-F238E27FC236}">
                <a16:creationId xmlns:a16="http://schemas.microsoft.com/office/drawing/2014/main" id="{D7FC1EF8-1DE2-4518-AC88-1F9C9AE301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0" y="4114800"/>
            <a:ext cx="3127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G</a:t>
            </a:r>
          </a:p>
        </p:txBody>
      </p:sp>
      <p:sp>
        <p:nvSpPr>
          <p:cNvPr id="12391" name="Text Box 103">
            <a:extLst>
              <a:ext uri="{FF2B5EF4-FFF2-40B4-BE49-F238E27FC236}">
                <a16:creationId xmlns:a16="http://schemas.microsoft.com/office/drawing/2014/main" id="{682C6E5F-E520-4DDB-A12C-3CF8282583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5334000"/>
            <a:ext cx="3127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H</a:t>
            </a:r>
          </a:p>
        </p:txBody>
      </p:sp>
      <p:sp>
        <p:nvSpPr>
          <p:cNvPr id="12392" name="Text Box 104">
            <a:extLst>
              <a:ext uri="{FF2B5EF4-FFF2-40B4-BE49-F238E27FC236}">
                <a16:creationId xmlns:a16="http://schemas.microsoft.com/office/drawing/2014/main" id="{AAC7536B-388F-478C-8D5C-5294B6E108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5105400"/>
            <a:ext cx="24288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I</a:t>
            </a:r>
          </a:p>
        </p:txBody>
      </p:sp>
      <p:sp>
        <p:nvSpPr>
          <p:cNvPr id="12393" name="Text Box 105">
            <a:extLst>
              <a:ext uri="{FF2B5EF4-FFF2-40B4-BE49-F238E27FC236}">
                <a16:creationId xmlns:a16="http://schemas.microsoft.com/office/drawing/2014/main" id="{670600CC-DB26-4E0D-95DC-A87CE49C14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5791200"/>
            <a:ext cx="254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J</a:t>
            </a:r>
          </a:p>
        </p:txBody>
      </p:sp>
      <p:sp>
        <p:nvSpPr>
          <p:cNvPr id="12394" name="Text Box 106">
            <a:extLst>
              <a:ext uri="{FF2B5EF4-FFF2-40B4-BE49-F238E27FC236}">
                <a16:creationId xmlns:a16="http://schemas.microsoft.com/office/drawing/2014/main" id="{2D17FE15-18F2-4B05-A872-5C978B696D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4200" y="3581400"/>
            <a:ext cx="3032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B</a:t>
            </a:r>
          </a:p>
        </p:txBody>
      </p:sp>
      <p:sp>
        <p:nvSpPr>
          <p:cNvPr id="12395" name="Text Box 107">
            <a:extLst>
              <a:ext uri="{FF2B5EF4-FFF2-40B4-BE49-F238E27FC236}">
                <a16:creationId xmlns:a16="http://schemas.microsoft.com/office/drawing/2014/main" id="{DB99E728-DB3A-43F7-9997-EB2D2050D6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4200" y="5867400"/>
            <a:ext cx="3032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B</a:t>
            </a:r>
          </a:p>
        </p:txBody>
      </p:sp>
      <p:sp>
        <p:nvSpPr>
          <p:cNvPr id="12396" name="Text Box 108">
            <a:extLst>
              <a:ext uri="{FF2B5EF4-FFF2-40B4-BE49-F238E27FC236}">
                <a16:creationId xmlns:a16="http://schemas.microsoft.com/office/drawing/2014/main" id="{771F30ED-84E7-46CC-ABC0-EED838F7B9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34400" y="3581400"/>
            <a:ext cx="3127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D</a:t>
            </a:r>
          </a:p>
        </p:txBody>
      </p:sp>
      <p:sp>
        <p:nvSpPr>
          <p:cNvPr id="12397" name="Text Box 109">
            <a:extLst>
              <a:ext uri="{FF2B5EF4-FFF2-40B4-BE49-F238E27FC236}">
                <a16:creationId xmlns:a16="http://schemas.microsoft.com/office/drawing/2014/main" id="{58810950-720B-403F-B4C0-AAB6B3B2C4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34400" y="5867400"/>
            <a:ext cx="254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J</a:t>
            </a:r>
          </a:p>
        </p:txBody>
      </p:sp>
      <p:sp>
        <p:nvSpPr>
          <p:cNvPr id="12398" name="Text Box 110">
            <a:extLst>
              <a:ext uri="{FF2B5EF4-FFF2-40B4-BE49-F238E27FC236}">
                <a16:creationId xmlns:a16="http://schemas.microsoft.com/office/drawing/2014/main" id="{833DBA3E-0927-4859-AAA5-F30467D362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1371600"/>
            <a:ext cx="3032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C</a:t>
            </a:r>
          </a:p>
        </p:txBody>
      </p:sp>
      <p:sp>
        <p:nvSpPr>
          <p:cNvPr id="12399" name="Text Box 111">
            <a:extLst>
              <a:ext uri="{FF2B5EF4-FFF2-40B4-BE49-F238E27FC236}">
                <a16:creationId xmlns:a16="http://schemas.microsoft.com/office/drawing/2014/main" id="{1E24EBCB-CAEE-41D1-888A-590BA06D73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4200" y="609600"/>
            <a:ext cx="3032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C</a:t>
            </a:r>
          </a:p>
        </p:txBody>
      </p:sp>
      <p:sp>
        <p:nvSpPr>
          <p:cNvPr id="12400" name="Text Box 112">
            <a:extLst>
              <a:ext uri="{FF2B5EF4-FFF2-40B4-BE49-F238E27FC236}">
                <a16:creationId xmlns:a16="http://schemas.microsoft.com/office/drawing/2014/main" id="{B4335EE3-45D2-45AD-AFC8-A9B46D9C52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1371600"/>
            <a:ext cx="2921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E</a:t>
            </a:r>
          </a:p>
        </p:txBody>
      </p:sp>
      <p:sp>
        <p:nvSpPr>
          <p:cNvPr id="12401" name="Text Box 113">
            <a:extLst>
              <a:ext uri="{FF2B5EF4-FFF2-40B4-BE49-F238E27FC236}">
                <a16:creationId xmlns:a16="http://schemas.microsoft.com/office/drawing/2014/main" id="{1D615A6E-4D78-4ADA-99DB-F7BACF7BBE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34400" y="609600"/>
            <a:ext cx="2825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F</a:t>
            </a:r>
          </a:p>
        </p:txBody>
      </p:sp>
      <p:sp>
        <p:nvSpPr>
          <p:cNvPr id="12402" name="Text Box 114">
            <a:extLst>
              <a:ext uri="{FF2B5EF4-FFF2-40B4-BE49-F238E27FC236}">
                <a16:creationId xmlns:a16="http://schemas.microsoft.com/office/drawing/2014/main" id="{D8B579B3-FF8C-4872-810C-A6D4C1A844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5867400"/>
            <a:ext cx="3127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D</a:t>
            </a:r>
          </a:p>
        </p:txBody>
      </p:sp>
      <p:sp>
        <p:nvSpPr>
          <p:cNvPr id="12403" name="Text Box 115">
            <a:extLst>
              <a:ext uri="{FF2B5EF4-FFF2-40B4-BE49-F238E27FC236}">
                <a16:creationId xmlns:a16="http://schemas.microsoft.com/office/drawing/2014/main" id="{9DA4DB6A-967F-4A59-A4B5-A0CFEA10DC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4200" y="5105400"/>
            <a:ext cx="3127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D</a:t>
            </a:r>
          </a:p>
        </p:txBody>
      </p:sp>
      <p:sp>
        <p:nvSpPr>
          <p:cNvPr id="12404" name="Text Box 116">
            <a:extLst>
              <a:ext uri="{FF2B5EF4-FFF2-40B4-BE49-F238E27FC236}">
                <a16:creationId xmlns:a16="http://schemas.microsoft.com/office/drawing/2014/main" id="{118B00D4-5DA8-4676-A40A-5505145085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34400" y="5105400"/>
            <a:ext cx="3127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H</a:t>
            </a:r>
          </a:p>
        </p:txBody>
      </p:sp>
      <p:sp>
        <p:nvSpPr>
          <p:cNvPr id="12405" name="Text Box 117">
            <a:extLst>
              <a:ext uri="{FF2B5EF4-FFF2-40B4-BE49-F238E27FC236}">
                <a16:creationId xmlns:a16="http://schemas.microsoft.com/office/drawing/2014/main" id="{7EB554C3-5438-41AF-B31B-1232203FAD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5867400"/>
            <a:ext cx="254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J</a:t>
            </a:r>
          </a:p>
        </p:txBody>
      </p:sp>
      <p:sp>
        <p:nvSpPr>
          <p:cNvPr id="12406" name="Text Box 118">
            <a:extLst>
              <a:ext uri="{FF2B5EF4-FFF2-40B4-BE49-F238E27FC236}">
                <a16:creationId xmlns:a16="http://schemas.microsoft.com/office/drawing/2014/main" id="{5015C81B-D79D-4EE4-AB2B-F210DBC19C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4200" y="1371600"/>
            <a:ext cx="2921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E</a:t>
            </a:r>
          </a:p>
        </p:txBody>
      </p:sp>
      <p:sp>
        <p:nvSpPr>
          <p:cNvPr id="12407" name="Text Box 119">
            <a:extLst>
              <a:ext uri="{FF2B5EF4-FFF2-40B4-BE49-F238E27FC236}">
                <a16:creationId xmlns:a16="http://schemas.microsoft.com/office/drawing/2014/main" id="{38C5A24E-5F49-4BEA-88F4-9DCDEE1E27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34400" y="1371600"/>
            <a:ext cx="3127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G</a:t>
            </a:r>
          </a:p>
        </p:txBody>
      </p:sp>
      <p:sp>
        <p:nvSpPr>
          <p:cNvPr id="12408" name="Text Box 120">
            <a:extLst>
              <a:ext uri="{FF2B5EF4-FFF2-40B4-BE49-F238E27FC236}">
                <a16:creationId xmlns:a16="http://schemas.microsoft.com/office/drawing/2014/main" id="{27AA62A8-3376-4B0D-8898-1F06CCDA6B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4200" y="2133600"/>
            <a:ext cx="2825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F</a:t>
            </a:r>
          </a:p>
        </p:txBody>
      </p:sp>
      <p:sp>
        <p:nvSpPr>
          <p:cNvPr id="12409" name="Text Box 121">
            <a:extLst>
              <a:ext uri="{FF2B5EF4-FFF2-40B4-BE49-F238E27FC236}">
                <a16:creationId xmlns:a16="http://schemas.microsoft.com/office/drawing/2014/main" id="{18D648B3-34A7-4F0B-9451-7CC98D783E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5105400"/>
            <a:ext cx="2825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F</a:t>
            </a:r>
          </a:p>
        </p:txBody>
      </p:sp>
      <p:sp>
        <p:nvSpPr>
          <p:cNvPr id="12410" name="Text Box 122">
            <a:extLst>
              <a:ext uri="{FF2B5EF4-FFF2-40B4-BE49-F238E27FC236}">
                <a16:creationId xmlns:a16="http://schemas.microsoft.com/office/drawing/2014/main" id="{49A0A7F0-A32A-4BF8-9766-E297E631A4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34400" y="2133600"/>
            <a:ext cx="3127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G</a:t>
            </a:r>
          </a:p>
        </p:txBody>
      </p:sp>
      <p:sp>
        <p:nvSpPr>
          <p:cNvPr id="12411" name="Text Box 123">
            <a:extLst>
              <a:ext uri="{FF2B5EF4-FFF2-40B4-BE49-F238E27FC236}">
                <a16:creationId xmlns:a16="http://schemas.microsoft.com/office/drawing/2014/main" id="{56234FEB-6ECF-4E2E-840F-D61B467A95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5105400"/>
            <a:ext cx="24288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I</a:t>
            </a:r>
          </a:p>
        </p:txBody>
      </p:sp>
      <p:sp>
        <p:nvSpPr>
          <p:cNvPr id="12412" name="Text Box 124">
            <a:extLst>
              <a:ext uri="{FF2B5EF4-FFF2-40B4-BE49-F238E27FC236}">
                <a16:creationId xmlns:a16="http://schemas.microsoft.com/office/drawing/2014/main" id="{6E215A3C-21C5-4D59-BABC-B846E44D5A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2819400"/>
            <a:ext cx="3127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G</a:t>
            </a:r>
          </a:p>
        </p:txBody>
      </p:sp>
      <p:sp>
        <p:nvSpPr>
          <p:cNvPr id="12413" name="Text Box 125">
            <a:extLst>
              <a:ext uri="{FF2B5EF4-FFF2-40B4-BE49-F238E27FC236}">
                <a16:creationId xmlns:a16="http://schemas.microsoft.com/office/drawing/2014/main" id="{0716E61D-5C69-45B6-910C-9DAE1C086F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4200" y="4343400"/>
            <a:ext cx="3127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G</a:t>
            </a:r>
          </a:p>
        </p:txBody>
      </p:sp>
      <p:sp>
        <p:nvSpPr>
          <p:cNvPr id="12414" name="Text Box 126">
            <a:extLst>
              <a:ext uri="{FF2B5EF4-FFF2-40B4-BE49-F238E27FC236}">
                <a16:creationId xmlns:a16="http://schemas.microsoft.com/office/drawing/2014/main" id="{838D57C8-C2E6-455A-8C72-5B47D26A6F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2819400"/>
            <a:ext cx="24288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I</a:t>
            </a:r>
          </a:p>
        </p:txBody>
      </p:sp>
      <p:sp>
        <p:nvSpPr>
          <p:cNvPr id="12415" name="Text Box 127">
            <a:extLst>
              <a:ext uri="{FF2B5EF4-FFF2-40B4-BE49-F238E27FC236}">
                <a16:creationId xmlns:a16="http://schemas.microsoft.com/office/drawing/2014/main" id="{46ADB0A0-0ADF-48DE-BB12-0A1E0DED40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34400" y="4343400"/>
            <a:ext cx="254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J</a:t>
            </a:r>
          </a:p>
        </p:txBody>
      </p:sp>
      <p:sp>
        <p:nvSpPr>
          <p:cNvPr id="12416" name="Text Box 128">
            <a:extLst>
              <a:ext uri="{FF2B5EF4-FFF2-40B4-BE49-F238E27FC236}">
                <a16:creationId xmlns:a16="http://schemas.microsoft.com/office/drawing/2014/main" id="{2C8CD3C3-42C7-4D01-B0F1-EF9FA4D218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2133600"/>
            <a:ext cx="3127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H</a:t>
            </a:r>
          </a:p>
        </p:txBody>
      </p:sp>
      <p:sp>
        <p:nvSpPr>
          <p:cNvPr id="12417" name="Text Box 129">
            <a:extLst>
              <a:ext uri="{FF2B5EF4-FFF2-40B4-BE49-F238E27FC236}">
                <a16:creationId xmlns:a16="http://schemas.microsoft.com/office/drawing/2014/main" id="{234F8CB9-586B-44DE-9B83-F3CA7CAC5C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2133600"/>
            <a:ext cx="254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J</a:t>
            </a:r>
          </a:p>
        </p:txBody>
      </p:sp>
      <p:sp>
        <p:nvSpPr>
          <p:cNvPr id="12418" name="Text Box 130">
            <a:extLst>
              <a:ext uri="{FF2B5EF4-FFF2-40B4-BE49-F238E27FC236}">
                <a16:creationId xmlns:a16="http://schemas.microsoft.com/office/drawing/2014/main" id="{0E5C8B56-6FBD-4E0E-B0FE-6CDF141D20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34400" y="2819400"/>
            <a:ext cx="254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J</a:t>
            </a:r>
          </a:p>
        </p:txBody>
      </p:sp>
      <p:sp>
        <p:nvSpPr>
          <p:cNvPr id="12419" name="Text Box 131">
            <a:extLst>
              <a:ext uri="{FF2B5EF4-FFF2-40B4-BE49-F238E27FC236}">
                <a16:creationId xmlns:a16="http://schemas.microsoft.com/office/drawing/2014/main" id="{E0B76A77-4F8D-4C84-BA3E-3385387A2A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4200" y="2819400"/>
            <a:ext cx="24288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I</a:t>
            </a:r>
          </a:p>
        </p:txBody>
      </p:sp>
      <p:cxnSp>
        <p:nvCxnSpPr>
          <p:cNvPr id="12420" name="AutoShape 132">
            <a:extLst>
              <a:ext uri="{FF2B5EF4-FFF2-40B4-BE49-F238E27FC236}">
                <a16:creationId xmlns:a16="http://schemas.microsoft.com/office/drawing/2014/main" id="{0B5F14D0-8E88-4DC7-B80A-3B73A5FBB7E5}"/>
              </a:ext>
            </a:extLst>
          </p:cNvPr>
          <p:cNvCxnSpPr>
            <a:cxnSpLocks noChangeShapeType="1"/>
            <a:stCxn id="12319" idx="4"/>
            <a:endCxn id="12361" idx="0"/>
          </p:cNvCxnSpPr>
          <p:nvPr/>
        </p:nvCxnSpPr>
        <p:spPr bwMode="auto">
          <a:xfrm>
            <a:off x="990600" y="4038600"/>
            <a:ext cx="152400" cy="1219200"/>
          </a:xfrm>
          <a:prstGeom prst="straightConnector1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421" name="Oval 133">
            <a:extLst>
              <a:ext uri="{FF2B5EF4-FFF2-40B4-BE49-F238E27FC236}">
                <a16:creationId xmlns:a16="http://schemas.microsoft.com/office/drawing/2014/main" id="{71E28638-EEBC-42A3-8D4A-ABEAD18EEA3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572000" y="5334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12422" name="Oval 134">
            <a:extLst>
              <a:ext uri="{FF2B5EF4-FFF2-40B4-BE49-F238E27FC236}">
                <a16:creationId xmlns:a16="http://schemas.microsoft.com/office/drawing/2014/main" id="{BBDB5C4D-B296-4585-B08C-3482695E07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5334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cxnSp>
        <p:nvCxnSpPr>
          <p:cNvPr id="12423" name="AutoShape 135">
            <a:extLst>
              <a:ext uri="{FF2B5EF4-FFF2-40B4-BE49-F238E27FC236}">
                <a16:creationId xmlns:a16="http://schemas.microsoft.com/office/drawing/2014/main" id="{E84E92A5-7C3D-494B-BD70-F89FF6E7F2CE}"/>
              </a:ext>
            </a:extLst>
          </p:cNvPr>
          <p:cNvCxnSpPr>
            <a:cxnSpLocks noChangeShapeType="1"/>
            <a:stCxn id="12421" idx="6"/>
            <a:endCxn id="12422" idx="2"/>
          </p:cNvCxnSpPr>
          <p:nvPr/>
        </p:nvCxnSpPr>
        <p:spPr bwMode="auto">
          <a:xfrm>
            <a:off x="5029200" y="762000"/>
            <a:ext cx="1143000" cy="0"/>
          </a:xfrm>
          <a:prstGeom prst="straightConnector1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424" name="Text Box 136">
            <a:extLst>
              <a:ext uri="{FF2B5EF4-FFF2-40B4-BE49-F238E27FC236}">
                <a16:creationId xmlns:a16="http://schemas.microsoft.com/office/drawing/2014/main" id="{F9942A74-54D1-4DBA-BA7D-F48567F585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5334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1</a:t>
            </a:r>
          </a:p>
        </p:txBody>
      </p:sp>
      <p:sp>
        <p:nvSpPr>
          <p:cNvPr id="12425" name="Text Box 137">
            <a:extLst>
              <a:ext uri="{FF2B5EF4-FFF2-40B4-BE49-F238E27FC236}">
                <a16:creationId xmlns:a16="http://schemas.microsoft.com/office/drawing/2014/main" id="{4E54ED17-1AF5-4D06-BA59-EEC93F02D1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609600"/>
            <a:ext cx="3127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A</a:t>
            </a:r>
          </a:p>
        </p:txBody>
      </p:sp>
      <p:sp>
        <p:nvSpPr>
          <p:cNvPr id="12426" name="Text Box 138">
            <a:extLst>
              <a:ext uri="{FF2B5EF4-FFF2-40B4-BE49-F238E27FC236}">
                <a16:creationId xmlns:a16="http://schemas.microsoft.com/office/drawing/2014/main" id="{4F45241D-F517-42A7-9C7B-D8CE3A3096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609600"/>
            <a:ext cx="3127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D</a:t>
            </a:r>
          </a:p>
        </p:txBody>
      </p:sp>
      <p:sp>
        <p:nvSpPr>
          <p:cNvPr id="12427" name="Oval 139">
            <a:extLst>
              <a:ext uri="{FF2B5EF4-FFF2-40B4-BE49-F238E27FC236}">
                <a16:creationId xmlns:a16="http://schemas.microsoft.com/office/drawing/2014/main" id="{291E0396-F82D-4DD0-9501-A9DF03FAAAE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572000" y="4267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12428" name="Oval 140">
            <a:extLst>
              <a:ext uri="{FF2B5EF4-FFF2-40B4-BE49-F238E27FC236}">
                <a16:creationId xmlns:a16="http://schemas.microsoft.com/office/drawing/2014/main" id="{6D8177CD-5BF0-4263-8466-BB53A54845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4267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cxnSp>
        <p:nvCxnSpPr>
          <p:cNvPr id="12429" name="AutoShape 141">
            <a:extLst>
              <a:ext uri="{FF2B5EF4-FFF2-40B4-BE49-F238E27FC236}">
                <a16:creationId xmlns:a16="http://schemas.microsoft.com/office/drawing/2014/main" id="{6EA7EFB4-CEE9-4EA6-A747-731BF9D00F4E}"/>
              </a:ext>
            </a:extLst>
          </p:cNvPr>
          <p:cNvCxnSpPr>
            <a:cxnSpLocks noChangeShapeType="1"/>
            <a:stCxn id="12427" idx="6"/>
            <a:endCxn id="12428" idx="2"/>
          </p:cNvCxnSpPr>
          <p:nvPr/>
        </p:nvCxnSpPr>
        <p:spPr bwMode="auto">
          <a:xfrm>
            <a:off x="5029200" y="4495800"/>
            <a:ext cx="11430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430" name="Text Box 142">
            <a:extLst>
              <a:ext uri="{FF2B5EF4-FFF2-40B4-BE49-F238E27FC236}">
                <a16:creationId xmlns:a16="http://schemas.microsoft.com/office/drawing/2014/main" id="{2D5F414D-6A74-4DD3-98AB-AF5DEAD0BC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42672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4</a:t>
            </a:r>
          </a:p>
        </p:txBody>
      </p:sp>
      <p:sp>
        <p:nvSpPr>
          <p:cNvPr id="12431" name="Text Box 143">
            <a:extLst>
              <a:ext uri="{FF2B5EF4-FFF2-40B4-BE49-F238E27FC236}">
                <a16:creationId xmlns:a16="http://schemas.microsoft.com/office/drawing/2014/main" id="{28DC660E-DD25-4C2C-B278-F639B27F09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4343400"/>
            <a:ext cx="3032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B</a:t>
            </a:r>
          </a:p>
        </p:txBody>
      </p:sp>
      <p:sp>
        <p:nvSpPr>
          <p:cNvPr id="12432" name="Text Box 144">
            <a:extLst>
              <a:ext uri="{FF2B5EF4-FFF2-40B4-BE49-F238E27FC236}">
                <a16:creationId xmlns:a16="http://schemas.microsoft.com/office/drawing/2014/main" id="{A48A3807-32E7-4379-A871-187C6D13D9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4343400"/>
            <a:ext cx="3032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C</a:t>
            </a:r>
          </a:p>
        </p:txBody>
      </p:sp>
      <p:sp>
        <p:nvSpPr>
          <p:cNvPr id="12433" name="Oval 145">
            <a:extLst>
              <a:ext uri="{FF2B5EF4-FFF2-40B4-BE49-F238E27FC236}">
                <a16:creationId xmlns:a16="http://schemas.microsoft.com/office/drawing/2014/main" id="{E2B4F7CD-B763-4972-866B-E882F6F96B9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572000" y="3505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12434" name="Oval 146">
            <a:extLst>
              <a:ext uri="{FF2B5EF4-FFF2-40B4-BE49-F238E27FC236}">
                <a16:creationId xmlns:a16="http://schemas.microsoft.com/office/drawing/2014/main" id="{F1478DFB-8B3C-4E5F-A8CF-FEE4CB8566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3505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cxnSp>
        <p:nvCxnSpPr>
          <p:cNvPr id="12435" name="AutoShape 147">
            <a:extLst>
              <a:ext uri="{FF2B5EF4-FFF2-40B4-BE49-F238E27FC236}">
                <a16:creationId xmlns:a16="http://schemas.microsoft.com/office/drawing/2014/main" id="{AC6245C6-B408-43B9-9EDC-6FB662ABB37C}"/>
              </a:ext>
            </a:extLst>
          </p:cNvPr>
          <p:cNvCxnSpPr>
            <a:cxnSpLocks noChangeShapeType="1"/>
            <a:stCxn id="12433" idx="6"/>
            <a:endCxn id="12434" idx="2"/>
          </p:cNvCxnSpPr>
          <p:nvPr/>
        </p:nvCxnSpPr>
        <p:spPr bwMode="auto">
          <a:xfrm>
            <a:off x="5029200" y="3733800"/>
            <a:ext cx="11430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436" name="Text Box 148">
            <a:extLst>
              <a:ext uri="{FF2B5EF4-FFF2-40B4-BE49-F238E27FC236}">
                <a16:creationId xmlns:a16="http://schemas.microsoft.com/office/drawing/2014/main" id="{28B2F8F0-7325-469C-B650-3A9F69BE2B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35052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4</a:t>
            </a:r>
          </a:p>
        </p:txBody>
      </p:sp>
      <p:sp>
        <p:nvSpPr>
          <p:cNvPr id="12437" name="Text Box 149">
            <a:extLst>
              <a:ext uri="{FF2B5EF4-FFF2-40B4-BE49-F238E27FC236}">
                <a16:creationId xmlns:a16="http://schemas.microsoft.com/office/drawing/2014/main" id="{B6AF56D6-3550-41DD-B7CE-D086BF3343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3581400"/>
            <a:ext cx="3127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A</a:t>
            </a:r>
          </a:p>
        </p:txBody>
      </p:sp>
      <p:sp>
        <p:nvSpPr>
          <p:cNvPr id="12438" name="Text Box 150">
            <a:extLst>
              <a:ext uri="{FF2B5EF4-FFF2-40B4-BE49-F238E27FC236}">
                <a16:creationId xmlns:a16="http://schemas.microsoft.com/office/drawing/2014/main" id="{97F9D000-3AC2-43C6-8760-F2EE89B5E2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3581400"/>
            <a:ext cx="3032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B</a:t>
            </a:r>
          </a:p>
        </p:txBody>
      </p:sp>
      <p:sp>
        <p:nvSpPr>
          <p:cNvPr id="12439" name="Text Box 151">
            <a:extLst>
              <a:ext uri="{FF2B5EF4-FFF2-40B4-BE49-F238E27FC236}">
                <a16:creationId xmlns:a16="http://schemas.microsoft.com/office/drawing/2014/main" id="{A3F7EFDD-FF83-4028-AE91-D994B66326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457200"/>
            <a:ext cx="2667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l-GR"/>
              <a:t>Add Edge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815EF54-96AB-4AA5-9B1E-BC4109055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287472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Oval 2">
            <a:extLst>
              <a:ext uri="{FF2B5EF4-FFF2-40B4-BE49-F238E27FC236}">
                <a16:creationId xmlns:a16="http://schemas.microsoft.com/office/drawing/2014/main" id="{B42CDC50-AF39-41AD-80B0-25D02BEAF56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572000" y="12954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13315" name="Oval 3">
            <a:extLst>
              <a:ext uri="{FF2B5EF4-FFF2-40B4-BE49-F238E27FC236}">
                <a16:creationId xmlns:a16="http://schemas.microsoft.com/office/drawing/2014/main" id="{22607434-EB30-44DC-882C-2B2FADC843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12954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cxnSp>
        <p:nvCxnSpPr>
          <p:cNvPr id="13316" name="AutoShape 4">
            <a:extLst>
              <a:ext uri="{FF2B5EF4-FFF2-40B4-BE49-F238E27FC236}">
                <a16:creationId xmlns:a16="http://schemas.microsoft.com/office/drawing/2014/main" id="{F086A9AC-0BE9-40EE-B58E-49AAFBDB773B}"/>
              </a:ext>
            </a:extLst>
          </p:cNvPr>
          <p:cNvCxnSpPr>
            <a:cxnSpLocks noChangeShapeType="1"/>
            <a:stCxn id="13314" idx="6"/>
            <a:endCxn id="13315" idx="2"/>
          </p:cNvCxnSpPr>
          <p:nvPr/>
        </p:nvCxnSpPr>
        <p:spPr bwMode="auto">
          <a:xfrm>
            <a:off x="5029200" y="1524000"/>
            <a:ext cx="11430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317" name="Text Box 5">
            <a:extLst>
              <a:ext uri="{FF2B5EF4-FFF2-40B4-BE49-F238E27FC236}">
                <a16:creationId xmlns:a16="http://schemas.microsoft.com/office/drawing/2014/main" id="{EC1D8CE8-AA16-440C-B637-AF5E092545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12954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2</a:t>
            </a:r>
          </a:p>
        </p:txBody>
      </p:sp>
      <p:sp>
        <p:nvSpPr>
          <p:cNvPr id="13318" name="Oval 6">
            <a:extLst>
              <a:ext uri="{FF2B5EF4-FFF2-40B4-BE49-F238E27FC236}">
                <a16:creationId xmlns:a16="http://schemas.microsoft.com/office/drawing/2014/main" id="{65BDBF72-2E9C-4702-9340-DF29D2EFFD6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858000" y="5029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13319" name="Oval 7">
            <a:extLst>
              <a:ext uri="{FF2B5EF4-FFF2-40B4-BE49-F238E27FC236}">
                <a16:creationId xmlns:a16="http://schemas.microsoft.com/office/drawing/2014/main" id="{2C94F1C6-917C-43B6-98D9-DCA9DCECA2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58200" y="5029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cxnSp>
        <p:nvCxnSpPr>
          <p:cNvPr id="13320" name="AutoShape 8">
            <a:extLst>
              <a:ext uri="{FF2B5EF4-FFF2-40B4-BE49-F238E27FC236}">
                <a16:creationId xmlns:a16="http://schemas.microsoft.com/office/drawing/2014/main" id="{0E5DECD2-A1D4-43D4-870C-B2F96CB32589}"/>
              </a:ext>
            </a:extLst>
          </p:cNvPr>
          <p:cNvCxnSpPr>
            <a:cxnSpLocks noChangeShapeType="1"/>
            <a:stCxn id="13318" idx="6"/>
            <a:endCxn id="13319" idx="2"/>
          </p:cNvCxnSpPr>
          <p:nvPr/>
        </p:nvCxnSpPr>
        <p:spPr bwMode="auto">
          <a:xfrm>
            <a:off x="7315200" y="5257800"/>
            <a:ext cx="11430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321" name="Text Box 9">
            <a:extLst>
              <a:ext uri="{FF2B5EF4-FFF2-40B4-BE49-F238E27FC236}">
                <a16:creationId xmlns:a16="http://schemas.microsoft.com/office/drawing/2014/main" id="{9FF7D81E-AF92-46CB-AC9F-C98F89BC0B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2400" y="50292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5</a:t>
            </a:r>
          </a:p>
        </p:txBody>
      </p:sp>
      <p:sp>
        <p:nvSpPr>
          <p:cNvPr id="13322" name="Oval 10">
            <a:extLst>
              <a:ext uri="{FF2B5EF4-FFF2-40B4-BE49-F238E27FC236}">
                <a16:creationId xmlns:a16="http://schemas.microsoft.com/office/drawing/2014/main" id="{39383921-AB80-4C68-848C-69247B5F882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858000" y="12954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13323" name="Oval 11">
            <a:extLst>
              <a:ext uri="{FF2B5EF4-FFF2-40B4-BE49-F238E27FC236}">
                <a16:creationId xmlns:a16="http://schemas.microsoft.com/office/drawing/2014/main" id="{F3D9717C-672F-4913-AE7D-07975A782D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58200" y="12954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cxnSp>
        <p:nvCxnSpPr>
          <p:cNvPr id="13324" name="AutoShape 12">
            <a:extLst>
              <a:ext uri="{FF2B5EF4-FFF2-40B4-BE49-F238E27FC236}">
                <a16:creationId xmlns:a16="http://schemas.microsoft.com/office/drawing/2014/main" id="{5C5565A4-6C30-4E3A-9BE7-22F5E2EAB812}"/>
              </a:ext>
            </a:extLst>
          </p:cNvPr>
          <p:cNvCxnSpPr>
            <a:cxnSpLocks noChangeShapeType="1"/>
            <a:stCxn id="13322" idx="6"/>
            <a:endCxn id="13323" idx="2"/>
          </p:cNvCxnSpPr>
          <p:nvPr/>
        </p:nvCxnSpPr>
        <p:spPr bwMode="auto">
          <a:xfrm>
            <a:off x="7315200" y="1524000"/>
            <a:ext cx="11430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325" name="Text Box 13">
            <a:extLst>
              <a:ext uri="{FF2B5EF4-FFF2-40B4-BE49-F238E27FC236}">
                <a16:creationId xmlns:a16="http://schemas.microsoft.com/office/drawing/2014/main" id="{8B8C7E44-D075-45A0-A1F4-2563288A0E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2400" y="12954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2</a:t>
            </a:r>
          </a:p>
        </p:txBody>
      </p:sp>
      <p:sp>
        <p:nvSpPr>
          <p:cNvPr id="13326" name="Oval 14">
            <a:extLst>
              <a:ext uri="{FF2B5EF4-FFF2-40B4-BE49-F238E27FC236}">
                <a16:creationId xmlns:a16="http://schemas.microsoft.com/office/drawing/2014/main" id="{F7D0DE4E-1500-42BE-9C7C-CF64172BEFC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572000" y="5029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13327" name="Oval 15">
            <a:extLst>
              <a:ext uri="{FF2B5EF4-FFF2-40B4-BE49-F238E27FC236}">
                <a16:creationId xmlns:a16="http://schemas.microsoft.com/office/drawing/2014/main" id="{C1C95F54-6824-4AFD-B8C7-7ED99E26CF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5029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cxnSp>
        <p:nvCxnSpPr>
          <p:cNvPr id="13328" name="AutoShape 16">
            <a:extLst>
              <a:ext uri="{FF2B5EF4-FFF2-40B4-BE49-F238E27FC236}">
                <a16:creationId xmlns:a16="http://schemas.microsoft.com/office/drawing/2014/main" id="{020A929C-4C71-43E7-8D77-8E3C8FBFA5AD}"/>
              </a:ext>
            </a:extLst>
          </p:cNvPr>
          <p:cNvCxnSpPr>
            <a:cxnSpLocks noChangeShapeType="1"/>
            <a:stCxn id="13326" idx="6"/>
            <a:endCxn id="13327" idx="2"/>
          </p:cNvCxnSpPr>
          <p:nvPr/>
        </p:nvCxnSpPr>
        <p:spPr bwMode="auto">
          <a:xfrm>
            <a:off x="5029200" y="5257800"/>
            <a:ext cx="11430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329" name="Text Box 17">
            <a:extLst>
              <a:ext uri="{FF2B5EF4-FFF2-40B4-BE49-F238E27FC236}">
                <a16:creationId xmlns:a16="http://schemas.microsoft.com/office/drawing/2014/main" id="{A68ECBD9-1D40-43F4-A6D5-2F75C57B2B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50292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5</a:t>
            </a:r>
          </a:p>
        </p:txBody>
      </p:sp>
      <p:sp>
        <p:nvSpPr>
          <p:cNvPr id="13330" name="Oval 18">
            <a:extLst>
              <a:ext uri="{FF2B5EF4-FFF2-40B4-BE49-F238E27FC236}">
                <a16:creationId xmlns:a16="http://schemas.microsoft.com/office/drawing/2014/main" id="{80271BCD-35A5-4EF8-98AF-44226C32789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858000" y="4267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13331" name="Oval 19">
            <a:extLst>
              <a:ext uri="{FF2B5EF4-FFF2-40B4-BE49-F238E27FC236}">
                <a16:creationId xmlns:a16="http://schemas.microsoft.com/office/drawing/2014/main" id="{EA28BF11-B664-4499-BDA1-D3FE8199F6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58200" y="4267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cxnSp>
        <p:nvCxnSpPr>
          <p:cNvPr id="13332" name="AutoShape 20">
            <a:extLst>
              <a:ext uri="{FF2B5EF4-FFF2-40B4-BE49-F238E27FC236}">
                <a16:creationId xmlns:a16="http://schemas.microsoft.com/office/drawing/2014/main" id="{FB13CF5B-D0A9-4A2E-96C5-97044F924AE7}"/>
              </a:ext>
            </a:extLst>
          </p:cNvPr>
          <p:cNvCxnSpPr>
            <a:cxnSpLocks noChangeShapeType="1"/>
            <a:stCxn id="13330" idx="6"/>
            <a:endCxn id="13331" idx="2"/>
          </p:cNvCxnSpPr>
          <p:nvPr/>
        </p:nvCxnSpPr>
        <p:spPr bwMode="auto">
          <a:xfrm>
            <a:off x="7315200" y="4495800"/>
            <a:ext cx="11430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333" name="Text Box 21">
            <a:extLst>
              <a:ext uri="{FF2B5EF4-FFF2-40B4-BE49-F238E27FC236}">
                <a16:creationId xmlns:a16="http://schemas.microsoft.com/office/drawing/2014/main" id="{BE1F4835-8FF0-42A3-86C8-2E9DB0F154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2400" y="42672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4</a:t>
            </a:r>
          </a:p>
        </p:txBody>
      </p:sp>
      <p:sp>
        <p:nvSpPr>
          <p:cNvPr id="13334" name="Oval 22">
            <a:extLst>
              <a:ext uri="{FF2B5EF4-FFF2-40B4-BE49-F238E27FC236}">
                <a16:creationId xmlns:a16="http://schemas.microsoft.com/office/drawing/2014/main" id="{1869FC71-7418-4C1F-95B1-D7BD306A8BF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858000" y="2743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13335" name="Oval 23">
            <a:extLst>
              <a:ext uri="{FF2B5EF4-FFF2-40B4-BE49-F238E27FC236}">
                <a16:creationId xmlns:a16="http://schemas.microsoft.com/office/drawing/2014/main" id="{536285DE-6ADD-4E19-B888-AE0885A30C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58200" y="2743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cxnSp>
        <p:nvCxnSpPr>
          <p:cNvPr id="13336" name="AutoShape 24">
            <a:extLst>
              <a:ext uri="{FF2B5EF4-FFF2-40B4-BE49-F238E27FC236}">
                <a16:creationId xmlns:a16="http://schemas.microsoft.com/office/drawing/2014/main" id="{3444F1ED-41DB-44C9-85D5-85ACA5863063}"/>
              </a:ext>
            </a:extLst>
          </p:cNvPr>
          <p:cNvCxnSpPr>
            <a:cxnSpLocks noChangeShapeType="1"/>
            <a:stCxn id="13334" idx="6"/>
            <a:endCxn id="13335" idx="2"/>
          </p:cNvCxnSpPr>
          <p:nvPr/>
        </p:nvCxnSpPr>
        <p:spPr bwMode="auto">
          <a:xfrm>
            <a:off x="7315200" y="2971800"/>
            <a:ext cx="11430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337" name="Text Box 25">
            <a:extLst>
              <a:ext uri="{FF2B5EF4-FFF2-40B4-BE49-F238E27FC236}">
                <a16:creationId xmlns:a16="http://schemas.microsoft.com/office/drawing/2014/main" id="{1CB02035-C3C1-416A-A30C-76EB7BB856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2400" y="27432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3</a:t>
            </a:r>
          </a:p>
        </p:txBody>
      </p:sp>
      <p:sp>
        <p:nvSpPr>
          <p:cNvPr id="13338" name="Oval 26">
            <a:extLst>
              <a:ext uri="{FF2B5EF4-FFF2-40B4-BE49-F238E27FC236}">
                <a16:creationId xmlns:a16="http://schemas.microsoft.com/office/drawing/2014/main" id="{D0F5B074-D97C-45CB-BE2A-43F1B3C59EF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752600" y="20574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13339" name="Oval 27">
            <a:extLst>
              <a:ext uri="{FF2B5EF4-FFF2-40B4-BE49-F238E27FC236}">
                <a16:creationId xmlns:a16="http://schemas.microsoft.com/office/drawing/2014/main" id="{C40CDBF1-DB68-4E07-8CDE-6E02F0A821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2800" y="20574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cxnSp>
        <p:nvCxnSpPr>
          <p:cNvPr id="13340" name="AutoShape 28">
            <a:extLst>
              <a:ext uri="{FF2B5EF4-FFF2-40B4-BE49-F238E27FC236}">
                <a16:creationId xmlns:a16="http://schemas.microsoft.com/office/drawing/2014/main" id="{0BA16C46-1CC9-4948-BC45-14F7B991C1B6}"/>
              </a:ext>
            </a:extLst>
          </p:cNvPr>
          <p:cNvCxnSpPr>
            <a:cxnSpLocks noChangeShapeType="1"/>
            <a:stCxn id="13338" idx="6"/>
            <a:endCxn id="13339" idx="2"/>
          </p:cNvCxnSpPr>
          <p:nvPr/>
        </p:nvCxnSpPr>
        <p:spPr bwMode="auto">
          <a:xfrm>
            <a:off x="2209800" y="2286000"/>
            <a:ext cx="1143000" cy="0"/>
          </a:xfrm>
          <a:prstGeom prst="straightConnector1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341" name="Text Box 29">
            <a:extLst>
              <a:ext uri="{FF2B5EF4-FFF2-40B4-BE49-F238E27FC236}">
                <a16:creationId xmlns:a16="http://schemas.microsoft.com/office/drawing/2014/main" id="{E0ED2EAE-8576-489E-9AB2-823A30B4C7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20574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4</a:t>
            </a:r>
          </a:p>
        </p:txBody>
      </p:sp>
      <p:sp>
        <p:nvSpPr>
          <p:cNvPr id="13342" name="Oval 30">
            <a:extLst>
              <a:ext uri="{FF2B5EF4-FFF2-40B4-BE49-F238E27FC236}">
                <a16:creationId xmlns:a16="http://schemas.microsoft.com/office/drawing/2014/main" id="{A20A683E-D301-45FB-B6A9-2C929CC438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0" y="29718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13343" name="Oval 31">
            <a:extLst>
              <a:ext uri="{FF2B5EF4-FFF2-40B4-BE49-F238E27FC236}">
                <a16:creationId xmlns:a16="http://schemas.microsoft.com/office/drawing/2014/main" id="{BD2A22A1-FB9F-4B8D-BFEF-8E3033B6D2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35814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13344" name="Oval 32">
            <a:extLst>
              <a:ext uri="{FF2B5EF4-FFF2-40B4-BE49-F238E27FC236}">
                <a16:creationId xmlns:a16="http://schemas.microsoft.com/office/drawing/2014/main" id="{A442A121-4CBE-4524-8D37-57049CE0C5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57150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13345" name="Oval 33">
            <a:extLst>
              <a:ext uri="{FF2B5EF4-FFF2-40B4-BE49-F238E27FC236}">
                <a16:creationId xmlns:a16="http://schemas.microsoft.com/office/drawing/2014/main" id="{FECEA1D6-B386-410C-9241-4967B43D5F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0" y="30480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13346" name="Oval 34">
            <a:extLst>
              <a:ext uri="{FF2B5EF4-FFF2-40B4-BE49-F238E27FC236}">
                <a16:creationId xmlns:a16="http://schemas.microsoft.com/office/drawing/2014/main" id="{D2DE9389-0DC3-40B9-8C04-781A4EA160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0" y="40386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cxnSp>
        <p:nvCxnSpPr>
          <p:cNvPr id="13347" name="AutoShape 35">
            <a:extLst>
              <a:ext uri="{FF2B5EF4-FFF2-40B4-BE49-F238E27FC236}">
                <a16:creationId xmlns:a16="http://schemas.microsoft.com/office/drawing/2014/main" id="{62FEBB64-4C23-41E2-94EB-BCB3263977C2}"/>
              </a:ext>
            </a:extLst>
          </p:cNvPr>
          <p:cNvCxnSpPr>
            <a:cxnSpLocks noChangeShapeType="1"/>
            <a:stCxn id="13338" idx="3"/>
            <a:endCxn id="13343" idx="7"/>
          </p:cNvCxnSpPr>
          <p:nvPr/>
        </p:nvCxnSpPr>
        <p:spPr bwMode="auto">
          <a:xfrm flipH="1">
            <a:off x="1152525" y="2447925"/>
            <a:ext cx="666750" cy="1200150"/>
          </a:xfrm>
          <a:prstGeom prst="straightConnector1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348" name="AutoShape 36">
            <a:extLst>
              <a:ext uri="{FF2B5EF4-FFF2-40B4-BE49-F238E27FC236}">
                <a16:creationId xmlns:a16="http://schemas.microsoft.com/office/drawing/2014/main" id="{C87AEACE-0D24-45A1-9C81-5AE1B9683B72}"/>
              </a:ext>
            </a:extLst>
          </p:cNvPr>
          <p:cNvCxnSpPr>
            <a:cxnSpLocks noChangeShapeType="1"/>
            <a:stCxn id="13343" idx="5"/>
            <a:endCxn id="13344" idx="1"/>
          </p:cNvCxnSpPr>
          <p:nvPr/>
        </p:nvCxnSpPr>
        <p:spPr bwMode="auto">
          <a:xfrm>
            <a:off x="1152525" y="3971925"/>
            <a:ext cx="819150" cy="1809750"/>
          </a:xfrm>
          <a:prstGeom prst="straightConnector1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349" name="AutoShape 37">
            <a:extLst>
              <a:ext uri="{FF2B5EF4-FFF2-40B4-BE49-F238E27FC236}">
                <a16:creationId xmlns:a16="http://schemas.microsoft.com/office/drawing/2014/main" id="{DD9005F5-D839-430E-87C3-4ACDC73A3F7E}"/>
              </a:ext>
            </a:extLst>
          </p:cNvPr>
          <p:cNvCxnSpPr>
            <a:cxnSpLocks noChangeShapeType="1"/>
            <a:stCxn id="13344" idx="7"/>
            <a:endCxn id="13346" idx="4"/>
          </p:cNvCxnSpPr>
          <p:nvPr/>
        </p:nvCxnSpPr>
        <p:spPr bwMode="auto">
          <a:xfrm flipV="1">
            <a:off x="2295525" y="4495800"/>
            <a:ext cx="447675" cy="1285875"/>
          </a:xfrm>
          <a:prstGeom prst="straightConnector1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350" name="AutoShape 38">
            <a:extLst>
              <a:ext uri="{FF2B5EF4-FFF2-40B4-BE49-F238E27FC236}">
                <a16:creationId xmlns:a16="http://schemas.microsoft.com/office/drawing/2014/main" id="{BC283147-D02E-4702-A56C-FCEDF8D82FB9}"/>
              </a:ext>
            </a:extLst>
          </p:cNvPr>
          <p:cNvCxnSpPr>
            <a:cxnSpLocks noChangeShapeType="1"/>
            <a:stCxn id="13345" idx="3"/>
            <a:endCxn id="13346" idx="7"/>
          </p:cNvCxnSpPr>
          <p:nvPr/>
        </p:nvCxnSpPr>
        <p:spPr bwMode="auto">
          <a:xfrm flipH="1">
            <a:off x="2905125" y="3438525"/>
            <a:ext cx="438150" cy="666750"/>
          </a:xfrm>
          <a:prstGeom prst="straightConnector1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351" name="AutoShape 39">
            <a:extLst>
              <a:ext uri="{FF2B5EF4-FFF2-40B4-BE49-F238E27FC236}">
                <a16:creationId xmlns:a16="http://schemas.microsoft.com/office/drawing/2014/main" id="{7FCB2450-98BA-44B2-926F-6372627662E2}"/>
              </a:ext>
            </a:extLst>
          </p:cNvPr>
          <p:cNvCxnSpPr>
            <a:cxnSpLocks noChangeShapeType="1"/>
            <a:stCxn id="13342" idx="4"/>
            <a:endCxn id="13346" idx="0"/>
          </p:cNvCxnSpPr>
          <p:nvPr/>
        </p:nvCxnSpPr>
        <p:spPr bwMode="auto">
          <a:xfrm>
            <a:off x="2743200" y="3429000"/>
            <a:ext cx="0" cy="609600"/>
          </a:xfrm>
          <a:prstGeom prst="straightConnector1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352" name="AutoShape 40">
            <a:extLst>
              <a:ext uri="{FF2B5EF4-FFF2-40B4-BE49-F238E27FC236}">
                <a16:creationId xmlns:a16="http://schemas.microsoft.com/office/drawing/2014/main" id="{D0A0792F-6474-4947-81AC-8A5E91F171E2}"/>
              </a:ext>
            </a:extLst>
          </p:cNvPr>
          <p:cNvCxnSpPr>
            <a:cxnSpLocks noChangeShapeType="1"/>
            <a:stCxn id="13338" idx="4"/>
            <a:endCxn id="13344" idx="0"/>
          </p:cNvCxnSpPr>
          <p:nvPr/>
        </p:nvCxnSpPr>
        <p:spPr bwMode="auto">
          <a:xfrm>
            <a:off x="1981200" y="2514600"/>
            <a:ext cx="152400" cy="3200400"/>
          </a:xfrm>
          <a:prstGeom prst="straightConnector1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353" name="AutoShape 41">
            <a:extLst>
              <a:ext uri="{FF2B5EF4-FFF2-40B4-BE49-F238E27FC236}">
                <a16:creationId xmlns:a16="http://schemas.microsoft.com/office/drawing/2014/main" id="{4F39846A-6BB8-47A2-9CE1-A71C6533A06E}"/>
              </a:ext>
            </a:extLst>
          </p:cNvPr>
          <p:cNvCxnSpPr>
            <a:cxnSpLocks noChangeShapeType="1"/>
            <a:stCxn id="13339" idx="3"/>
            <a:endCxn id="13342" idx="7"/>
          </p:cNvCxnSpPr>
          <p:nvPr/>
        </p:nvCxnSpPr>
        <p:spPr bwMode="auto">
          <a:xfrm flipH="1">
            <a:off x="2905125" y="2447925"/>
            <a:ext cx="514350" cy="590550"/>
          </a:xfrm>
          <a:prstGeom prst="straightConnector1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354" name="AutoShape 42">
            <a:extLst>
              <a:ext uri="{FF2B5EF4-FFF2-40B4-BE49-F238E27FC236}">
                <a16:creationId xmlns:a16="http://schemas.microsoft.com/office/drawing/2014/main" id="{B7446982-7559-40C7-A5BC-28A5B77277C3}"/>
              </a:ext>
            </a:extLst>
          </p:cNvPr>
          <p:cNvCxnSpPr>
            <a:cxnSpLocks noChangeShapeType="1"/>
            <a:stCxn id="13339" idx="4"/>
            <a:endCxn id="13345" idx="0"/>
          </p:cNvCxnSpPr>
          <p:nvPr/>
        </p:nvCxnSpPr>
        <p:spPr bwMode="auto">
          <a:xfrm flipH="1">
            <a:off x="3505200" y="2514600"/>
            <a:ext cx="76200" cy="533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355" name="Oval 43">
            <a:extLst>
              <a:ext uri="{FF2B5EF4-FFF2-40B4-BE49-F238E27FC236}">
                <a16:creationId xmlns:a16="http://schemas.microsoft.com/office/drawing/2014/main" id="{BE331F15-2814-4D1D-BC69-3DD7365B84D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858000" y="3505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13356" name="Oval 44">
            <a:extLst>
              <a:ext uri="{FF2B5EF4-FFF2-40B4-BE49-F238E27FC236}">
                <a16:creationId xmlns:a16="http://schemas.microsoft.com/office/drawing/2014/main" id="{06BF9641-B073-4CF3-ADD3-E0B38FA79A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58200" y="3505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cxnSp>
        <p:nvCxnSpPr>
          <p:cNvPr id="13357" name="AutoShape 45">
            <a:extLst>
              <a:ext uri="{FF2B5EF4-FFF2-40B4-BE49-F238E27FC236}">
                <a16:creationId xmlns:a16="http://schemas.microsoft.com/office/drawing/2014/main" id="{6D57DA02-D7D3-4CF0-B11B-516A82DE56FB}"/>
              </a:ext>
            </a:extLst>
          </p:cNvPr>
          <p:cNvCxnSpPr>
            <a:cxnSpLocks noChangeShapeType="1"/>
            <a:stCxn id="13355" idx="6"/>
            <a:endCxn id="13356" idx="2"/>
          </p:cNvCxnSpPr>
          <p:nvPr/>
        </p:nvCxnSpPr>
        <p:spPr bwMode="auto">
          <a:xfrm>
            <a:off x="7315200" y="3733800"/>
            <a:ext cx="11430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358" name="Text Box 46">
            <a:extLst>
              <a:ext uri="{FF2B5EF4-FFF2-40B4-BE49-F238E27FC236}">
                <a16:creationId xmlns:a16="http://schemas.microsoft.com/office/drawing/2014/main" id="{6C083527-B6FF-41FB-9A6E-46474FCA19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2400" y="35052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4</a:t>
            </a:r>
          </a:p>
        </p:txBody>
      </p:sp>
      <p:sp>
        <p:nvSpPr>
          <p:cNvPr id="13359" name="Oval 47">
            <a:extLst>
              <a:ext uri="{FF2B5EF4-FFF2-40B4-BE49-F238E27FC236}">
                <a16:creationId xmlns:a16="http://schemas.microsoft.com/office/drawing/2014/main" id="{DB542DFA-5845-4579-A624-409B847D767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858000" y="5791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13360" name="Oval 48">
            <a:extLst>
              <a:ext uri="{FF2B5EF4-FFF2-40B4-BE49-F238E27FC236}">
                <a16:creationId xmlns:a16="http://schemas.microsoft.com/office/drawing/2014/main" id="{E82198B1-5880-489F-89BB-06CBDA59DE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58200" y="5791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cxnSp>
        <p:nvCxnSpPr>
          <p:cNvPr id="13361" name="AutoShape 49">
            <a:extLst>
              <a:ext uri="{FF2B5EF4-FFF2-40B4-BE49-F238E27FC236}">
                <a16:creationId xmlns:a16="http://schemas.microsoft.com/office/drawing/2014/main" id="{D86583AF-639F-4FAF-B5B1-76616CB374F3}"/>
              </a:ext>
            </a:extLst>
          </p:cNvPr>
          <p:cNvCxnSpPr>
            <a:cxnSpLocks noChangeShapeType="1"/>
            <a:stCxn id="13359" idx="6"/>
            <a:endCxn id="13360" idx="2"/>
          </p:cNvCxnSpPr>
          <p:nvPr/>
        </p:nvCxnSpPr>
        <p:spPr bwMode="auto">
          <a:xfrm>
            <a:off x="7315200" y="6019800"/>
            <a:ext cx="11430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362" name="Text Box 50">
            <a:extLst>
              <a:ext uri="{FF2B5EF4-FFF2-40B4-BE49-F238E27FC236}">
                <a16:creationId xmlns:a16="http://schemas.microsoft.com/office/drawing/2014/main" id="{4EFE6FDF-BB49-4CE9-8398-9A44525297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2400" y="5791200"/>
            <a:ext cx="3619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10</a:t>
            </a:r>
          </a:p>
        </p:txBody>
      </p:sp>
      <p:sp>
        <p:nvSpPr>
          <p:cNvPr id="13363" name="Oval 51">
            <a:extLst>
              <a:ext uri="{FF2B5EF4-FFF2-40B4-BE49-F238E27FC236}">
                <a16:creationId xmlns:a16="http://schemas.microsoft.com/office/drawing/2014/main" id="{FED6BF27-1E36-49CC-9F83-12ACE7B0D90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858000" y="5334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13364" name="Oval 52">
            <a:extLst>
              <a:ext uri="{FF2B5EF4-FFF2-40B4-BE49-F238E27FC236}">
                <a16:creationId xmlns:a16="http://schemas.microsoft.com/office/drawing/2014/main" id="{3E8C8F1B-B58A-4F9F-A09D-8E7C50DB78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58200" y="5334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cxnSp>
        <p:nvCxnSpPr>
          <p:cNvPr id="13365" name="AutoShape 53">
            <a:extLst>
              <a:ext uri="{FF2B5EF4-FFF2-40B4-BE49-F238E27FC236}">
                <a16:creationId xmlns:a16="http://schemas.microsoft.com/office/drawing/2014/main" id="{28DF0733-3BE0-4EA0-BA09-9BF00C73338C}"/>
              </a:ext>
            </a:extLst>
          </p:cNvPr>
          <p:cNvCxnSpPr>
            <a:cxnSpLocks noChangeShapeType="1"/>
            <a:stCxn id="13363" idx="6"/>
            <a:endCxn id="13364" idx="2"/>
          </p:cNvCxnSpPr>
          <p:nvPr/>
        </p:nvCxnSpPr>
        <p:spPr bwMode="auto">
          <a:xfrm>
            <a:off x="7315200" y="762000"/>
            <a:ext cx="1143000" cy="0"/>
          </a:xfrm>
          <a:prstGeom prst="straightConnector1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366" name="Text Box 54">
            <a:extLst>
              <a:ext uri="{FF2B5EF4-FFF2-40B4-BE49-F238E27FC236}">
                <a16:creationId xmlns:a16="http://schemas.microsoft.com/office/drawing/2014/main" id="{57392F5A-E29D-4D7A-80D0-C0577B3613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2400" y="5334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1</a:t>
            </a:r>
          </a:p>
        </p:txBody>
      </p:sp>
      <p:sp>
        <p:nvSpPr>
          <p:cNvPr id="13367" name="Oval 55">
            <a:extLst>
              <a:ext uri="{FF2B5EF4-FFF2-40B4-BE49-F238E27FC236}">
                <a16:creationId xmlns:a16="http://schemas.microsoft.com/office/drawing/2014/main" id="{245B75CE-EE38-4A96-9918-84B5068FBFA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572000" y="5791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13368" name="Oval 56">
            <a:extLst>
              <a:ext uri="{FF2B5EF4-FFF2-40B4-BE49-F238E27FC236}">
                <a16:creationId xmlns:a16="http://schemas.microsoft.com/office/drawing/2014/main" id="{0AFDF2AA-F9C0-433C-9B5A-0E623A6451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5791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cxnSp>
        <p:nvCxnSpPr>
          <p:cNvPr id="13369" name="AutoShape 57">
            <a:extLst>
              <a:ext uri="{FF2B5EF4-FFF2-40B4-BE49-F238E27FC236}">
                <a16:creationId xmlns:a16="http://schemas.microsoft.com/office/drawing/2014/main" id="{659B32AF-DC58-49D2-871D-7F4730E8755B}"/>
              </a:ext>
            </a:extLst>
          </p:cNvPr>
          <p:cNvCxnSpPr>
            <a:cxnSpLocks noChangeShapeType="1"/>
            <a:stCxn id="13367" idx="6"/>
            <a:endCxn id="13368" idx="2"/>
          </p:cNvCxnSpPr>
          <p:nvPr/>
        </p:nvCxnSpPr>
        <p:spPr bwMode="auto">
          <a:xfrm>
            <a:off x="5029200" y="6019800"/>
            <a:ext cx="11430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370" name="Text Box 58">
            <a:extLst>
              <a:ext uri="{FF2B5EF4-FFF2-40B4-BE49-F238E27FC236}">
                <a16:creationId xmlns:a16="http://schemas.microsoft.com/office/drawing/2014/main" id="{B826A5CE-33A5-4881-A7E3-8FDABBA168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57912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6</a:t>
            </a:r>
          </a:p>
        </p:txBody>
      </p:sp>
      <p:sp>
        <p:nvSpPr>
          <p:cNvPr id="13371" name="Oval 59">
            <a:extLst>
              <a:ext uri="{FF2B5EF4-FFF2-40B4-BE49-F238E27FC236}">
                <a16:creationId xmlns:a16="http://schemas.microsoft.com/office/drawing/2014/main" id="{6EA9ABED-4B42-4ACA-BCBE-2D98EC7947C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858000" y="20574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13372" name="Oval 60">
            <a:extLst>
              <a:ext uri="{FF2B5EF4-FFF2-40B4-BE49-F238E27FC236}">
                <a16:creationId xmlns:a16="http://schemas.microsoft.com/office/drawing/2014/main" id="{C4E20C67-C842-4A1E-9755-19F738EC12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58200" y="20574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cxnSp>
        <p:nvCxnSpPr>
          <p:cNvPr id="13373" name="AutoShape 61">
            <a:extLst>
              <a:ext uri="{FF2B5EF4-FFF2-40B4-BE49-F238E27FC236}">
                <a16:creationId xmlns:a16="http://schemas.microsoft.com/office/drawing/2014/main" id="{5BC26809-CAD8-48FB-AD3F-3C4CD75E1C5A}"/>
              </a:ext>
            </a:extLst>
          </p:cNvPr>
          <p:cNvCxnSpPr>
            <a:cxnSpLocks noChangeShapeType="1"/>
            <a:stCxn id="13371" idx="6"/>
            <a:endCxn id="13372" idx="2"/>
          </p:cNvCxnSpPr>
          <p:nvPr/>
        </p:nvCxnSpPr>
        <p:spPr bwMode="auto">
          <a:xfrm>
            <a:off x="7315200" y="2286000"/>
            <a:ext cx="11430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374" name="Text Box 62">
            <a:extLst>
              <a:ext uri="{FF2B5EF4-FFF2-40B4-BE49-F238E27FC236}">
                <a16:creationId xmlns:a16="http://schemas.microsoft.com/office/drawing/2014/main" id="{FB9A4511-D38C-4C34-8C5A-F8594B0A70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2400" y="20574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3</a:t>
            </a:r>
          </a:p>
        </p:txBody>
      </p:sp>
      <p:sp>
        <p:nvSpPr>
          <p:cNvPr id="13375" name="Oval 63">
            <a:extLst>
              <a:ext uri="{FF2B5EF4-FFF2-40B4-BE49-F238E27FC236}">
                <a16:creationId xmlns:a16="http://schemas.microsoft.com/office/drawing/2014/main" id="{544C8648-CE98-4E85-B216-03AFB67D318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572000" y="2743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13376" name="Oval 64">
            <a:extLst>
              <a:ext uri="{FF2B5EF4-FFF2-40B4-BE49-F238E27FC236}">
                <a16:creationId xmlns:a16="http://schemas.microsoft.com/office/drawing/2014/main" id="{C9288A17-6E7F-49D8-AE66-AB31B03227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2743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cxnSp>
        <p:nvCxnSpPr>
          <p:cNvPr id="13377" name="AutoShape 65">
            <a:extLst>
              <a:ext uri="{FF2B5EF4-FFF2-40B4-BE49-F238E27FC236}">
                <a16:creationId xmlns:a16="http://schemas.microsoft.com/office/drawing/2014/main" id="{44D77EB4-59F7-4806-AB4E-F543FC3FC1BA}"/>
              </a:ext>
            </a:extLst>
          </p:cNvPr>
          <p:cNvCxnSpPr>
            <a:cxnSpLocks noChangeShapeType="1"/>
            <a:stCxn id="13375" idx="6"/>
            <a:endCxn id="13376" idx="2"/>
          </p:cNvCxnSpPr>
          <p:nvPr/>
        </p:nvCxnSpPr>
        <p:spPr bwMode="auto">
          <a:xfrm>
            <a:off x="5029200" y="2971800"/>
            <a:ext cx="11430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378" name="Text Box 66">
            <a:extLst>
              <a:ext uri="{FF2B5EF4-FFF2-40B4-BE49-F238E27FC236}">
                <a16:creationId xmlns:a16="http://schemas.microsoft.com/office/drawing/2014/main" id="{0A1A0CE2-FC62-4BFE-A11F-6342950B5B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27432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3</a:t>
            </a:r>
          </a:p>
        </p:txBody>
      </p:sp>
      <p:sp>
        <p:nvSpPr>
          <p:cNvPr id="13379" name="Oval 67">
            <a:extLst>
              <a:ext uri="{FF2B5EF4-FFF2-40B4-BE49-F238E27FC236}">
                <a16:creationId xmlns:a16="http://schemas.microsoft.com/office/drawing/2014/main" id="{A6B0B7CB-C63C-421B-9EC3-BEA7A9249EA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572000" y="20574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13380" name="Oval 68">
            <a:extLst>
              <a:ext uri="{FF2B5EF4-FFF2-40B4-BE49-F238E27FC236}">
                <a16:creationId xmlns:a16="http://schemas.microsoft.com/office/drawing/2014/main" id="{A3B694D0-F88C-4238-B754-B47B3588E2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20574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cxnSp>
        <p:nvCxnSpPr>
          <p:cNvPr id="13381" name="AutoShape 69">
            <a:extLst>
              <a:ext uri="{FF2B5EF4-FFF2-40B4-BE49-F238E27FC236}">
                <a16:creationId xmlns:a16="http://schemas.microsoft.com/office/drawing/2014/main" id="{654ED2EE-6D4A-4403-BB31-EB7D10582DC4}"/>
              </a:ext>
            </a:extLst>
          </p:cNvPr>
          <p:cNvCxnSpPr>
            <a:cxnSpLocks noChangeShapeType="1"/>
            <a:stCxn id="13379" idx="6"/>
            <a:endCxn id="13380" idx="2"/>
          </p:cNvCxnSpPr>
          <p:nvPr/>
        </p:nvCxnSpPr>
        <p:spPr bwMode="auto">
          <a:xfrm>
            <a:off x="5029200" y="2286000"/>
            <a:ext cx="11430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382" name="Text Box 70">
            <a:extLst>
              <a:ext uri="{FF2B5EF4-FFF2-40B4-BE49-F238E27FC236}">
                <a16:creationId xmlns:a16="http://schemas.microsoft.com/office/drawing/2014/main" id="{DA71040C-A2C9-4B69-8D13-FEFA371EED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20574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2</a:t>
            </a:r>
          </a:p>
        </p:txBody>
      </p:sp>
      <p:sp>
        <p:nvSpPr>
          <p:cNvPr id="13383" name="Rectangle 71">
            <a:extLst>
              <a:ext uri="{FF2B5EF4-FFF2-40B4-BE49-F238E27FC236}">
                <a16:creationId xmlns:a16="http://schemas.microsoft.com/office/drawing/2014/main" id="{5F13E47F-E9DA-40E9-8DAF-5E26C972C1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1000" y="0"/>
            <a:ext cx="76200" cy="6858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13384" name="Oval 72">
            <a:extLst>
              <a:ext uri="{FF2B5EF4-FFF2-40B4-BE49-F238E27FC236}">
                <a16:creationId xmlns:a16="http://schemas.microsoft.com/office/drawing/2014/main" id="{938A1C8F-64AB-4CEF-9E50-351B12204C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0" y="50292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13385" name="Oval 73">
            <a:extLst>
              <a:ext uri="{FF2B5EF4-FFF2-40B4-BE49-F238E27FC236}">
                <a16:creationId xmlns:a16="http://schemas.microsoft.com/office/drawing/2014/main" id="{D1883AFB-C996-4D2C-9309-1592BA91AE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52578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13386" name="Oval 74">
            <a:extLst>
              <a:ext uri="{FF2B5EF4-FFF2-40B4-BE49-F238E27FC236}">
                <a16:creationId xmlns:a16="http://schemas.microsoft.com/office/drawing/2014/main" id="{C912A9C4-A4A4-4140-BE49-D185502959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28956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cxnSp>
        <p:nvCxnSpPr>
          <p:cNvPr id="13387" name="AutoShape 75">
            <a:extLst>
              <a:ext uri="{FF2B5EF4-FFF2-40B4-BE49-F238E27FC236}">
                <a16:creationId xmlns:a16="http://schemas.microsoft.com/office/drawing/2014/main" id="{11FC5B59-1858-4AF4-AB1C-78A1E466DE53}"/>
              </a:ext>
            </a:extLst>
          </p:cNvPr>
          <p:cNvCxnSpPr>
            <a:cxnSpLocks noChangeShapeType="1"/>
            <a:stCxn id="13344" idx="6"/>
            <a:endCxn id="13384" idx="3"/>
          </p:cNvCxnSpPr>
          <p:nvPr/>
        </p:nvCxnSpPr>
        <p:spPr bwMode="auto">
          <a:xfrm flipV="1">
            <a:off x="2362200" y="5419725"/>
            <a:ext cx="981075" cy="523875"/>
          </a:xfrm>
          <a:prstGeom prst="straightConnector1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388" name="AutoShape 76">
            <a:extLst>
              <a:ext uri="{FF2B5EF4-FFF2-40B4-BE49-F238E27FC236}">
                <a16:creationId xmlns:a16="http://schemas.microsoft.com/office/drawing/2014/main" id="{307F7183-AE13-408F-8182-E28B997819A3}"/>
              </a:ext>
            </a:extLst>
          </p:cNvPr>
          <p:cNvCxnSpPr>
            <a:cxnSpLocks noChangeShapeType="1"/>
            <a:stCxn id="13344" idx="2"/>
            <a:endCxn id="13385" idx="5"/>
          </p:cNvCxnSpPr>
          <p:nvPr/>
        </p:nvCxnSpPr>
        <p:spPr bwMode="auto">
          <a:xfrm flipH="1" flipV="1">
            <a:off x="1304925" y="5648325"/>
            <a:ext cx="600075" cy="295275"/>
          </a:xfrm>
          <a:prstGeom prst="straightConnector1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389" name="AutoShape 77">
            <a:extLst>
              <a:ext uri="{FF2B5EF4-FFF2-40B4-BE49-F238E27FC236}">
                <a16:creationId xmlns:a16="http://schemas.microsoft.com/office/drawing/2014/main" id="{CF1B03D5-75C5-4A94-B299-565F44E3E384}"/>
              </a:ext>
            </a:extLst>
          </p:cNvPr>
          <p:cNvCxnSpPr>
            <a:cxnSpLocks noChangeShapeType="1"/>
            <a:stCxn id="13343" idx="1"/>
            <a:endCxn id="13386" idx="5"/>
          </p:cNvCxnSpPr>
          <p:nvPr/>
        </p:nvCxnSpPr>
        <p:spPr bwMode="auto">
          <a:xfrm flipH="1" flipV="1">
            <a:off x="542925" y="3286125"/>
            <a:ext cx="285750" cy="3619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390" name="AutoShape 78">
            <a:extLst>
              <a:ext uri="{FF2B5EF4-FFF2-40B4-BE49-F238E27FC236}">
                <a16:creationId xmlns:a16="http://schemas.microsoft.com/office/drawing/2014/main" id="{24BCA6B4-3B94-436B-9BBD-25DC6B7047DF}"/>
              </a:ext>
            </a:extLst>
          </p:cNvPr>
          <p:cNvCxnSpPr>
            <a:cxnSpLocks noChangeShapeType="1"/>
            <a:stCxn id="13384" idx="1"/>
            <a:endCxn id="13346" idx="5"/>
          </p:cNvCxnSpPr>
          <p:nvPr/>
        </p:nvCxnSpPr>
        <p:spPr bwMode="auto">
          <a:xfrm flipH="1" flipV="1">
            <a:off x="2905125" y="4429125"/>
            <a:ext cx="438150" cy="666750"/>
          </a:xfrm>
          <a:prstGeom prst="straightConnector1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391" name="AutoShape 79">
            <a:extLst>
              <a:ext uri="{FF2B5EF4-FFF2-40B4-BE49-F238E27FC236}">
                <a16:creationId xmlns:a16="http://schemas.microsoft.com/office/drawing/2014/main" id="{C62111C6-FDD7-47F5-8C3F-C30590EC3EA0}"/>
              </a:ext>
            </a:extLst>
          </p:cNvPr>
          <p:cNvCxnSpPr>
            <a:cxnSpLocks noChangeShapeType="1"/>
            <a:stCxn id="13345" idx="4"/>
            <a:endCxn id="13384" idx="0"/>
          </p:cNvCxnSpPr>
          <p:nvPr/>
        </p:nvCxnSpPr>
        <p:spPr bwMode="auto">
          <a:xfrm>
            <a:off x="3505200" y="3505200"/>
            <a:ext cx="0" cy="1524000"/>
          </a:xfrm>
          <a:prstGeom prst="straightConnector1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392" name="AutoShape 80">
            <a:extLst>
              <a:ext uri="{FF2B5EF4-FFF2-40B4-BE49-F238E27FC236}">
                <a16:creationId xmlns:a16="http://schemas.microsoft.com/office/drawing/2014/main" id="{87EFE25F-D637-4D8D-8566-72F91B904E3F}"/>
              </a:ext>
            </a:extLst>
          </p:cNvPr>
          <p:cNvCxnSpPr>
            <a:cxnSpLocks noChangeShapeType="1"/>
            <a:stCxn id="13386" idx="7"/>
            <a:endCxn id="13338" idx="2"/>
          </p:cNvCxnSpPr>
          <p:nvPr/>
        </p:nvCxnSpPr>
        <p:spPr bwMode="auto">
          <a:xfrm flipV="1">
            <a:off x="542925" y="2286000"/>
            <a:ext cx="1209675" cy="676275"/>
          </a:xfrm>
          <a:prstGeom prst="straightConnector1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393" name="Text Box 81">
            <a:extLst>
              <a:ext uri="{FF2B5EF4-FFF2-40B4-BE49-F238E27FC236}">
                <a16:creationId xmlns:a16="http://schemas.microsoft.com/office/drawing/2014/main" id="{70FBD461-4F70-4BBE-8A1B-BEDF972880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32004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1</a:t>
            </a:r>
          </a:p>
        </p:txBody>
      </p:sp>
      <p:sp>
        <p:nvSpPr>
          <p:cNvPr id="13394" name="Text Box 82">
            <a:extLst>
              <a:ext uri="{FF2B5EF4-FFF2-40B4-BE49-F238E27FC236}">
                <a16:creationId xmlns:a16="http://schemas.microsoft.com/office/drawing/2014/main" id="{8E29002C-8F01-4DF7-8E46-0D447F076F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35814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2</a:t>
            </a:r>
          </a:p>
        </p:txBody>
      </p:sp>
      <p:sp>
        <p:nvSpPr>
          <p:cNvPr id="13395" name="Text Box 83">
            <a:extLst>
              <a:ext uri="{FF2B5EF4-FFF2-40B4-BE49-F238E27FC236}">
                <a16:creationId xmlns:a16="http://schemas.microsoft.com/office/drawing/2014/main" id="{A5777498-78CC-45DC-94C4-9AED3519E5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0" y="36576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3</a:t>
            </a:r>
          </a:p>
        </p:txBody>
      </p:sp>
      <p:sp>
        <p:nvSpPr>
          <p:cNvPr id="13396" name="Text Box 84">
            <a:extLst>
              <a:ext uri="{FF2B5EF4-FFF2-40B4-BE49-F238E27FC236}">
                <a16:creationId xmlns:a16="http://schemas.microsoft.com/office/drawing/2014/main" id="{A15FE80A-FF6C-452A-849C-533294BE9B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1800" y="25146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2</a:t>
            </a:r>
          </a:p>
        </p:txBody>
      </p:sp>
      <p:sp>
        <p:nvSpPr>
          <p:cNvPr id="13397" name="Text Box 85">
            <a:extLst>
              <a:ext uri="{FF2B5EF4-FFF2-40B4-BE49-F238E27FC236}">
                <a16:creationId xmlns:a16="http://schemas.microsoft.com/office/drawing/2014/main" id="{1E8561A6-70CA-4DDA-B8EA-EFBBBF6FB5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1400" y="25908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1</a:t>
            </a:r>
          </a:p>
        </p:txBody>
      </p:sp>
      <p:sp>
        <p:nvSpPr>
          <p:cNvPr id="13398" name="Text Box 86">
            <a:extLst>
              <a:ext uri="{FF2B5EF4-FFF2-40B4-BE49-F238E27FC236}">
                <a16:creationId xmlns:a16="http://schemas.microsoft.com/office/drawing/2014/main" id="{8AB23501-DCCA-4F6B-92CB-73A784112D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0" y="44958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3</a:t>
            </a:r>
          </a:p>
        </p:txBody>
      </p:sp>
      <p:sp>
        <p:nvSpPr>
          <p:cNvPr id="13399" name="Text Box 87">
            <a:extLst>
              <a:ext uri="{FF2B5EF4-FFF2-40B4-BE49-F238E27FC236}">
                <a16:creationId xmlns:a16="http://schemas.microsoft.com/office/drawing/2014/main" id="{8A5D26DF-67D4-4BE5-BD2C-0693061F35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5200" y="40386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5</a:t>
            </a:r>
          </a:p>
        </p:txBody>
      </p:sp>
      <p:sp>
        <p:nvSpPr>
          <p:cNvPr id="13400" name="Text Box 88">
            <a:extLst>
              <a:ext uri="{FF2B5EF4-FFF2-40B4-BE49-F238E27FC236}">
                <a16:creationId xmlns:a16="http://schemas.microsoft.com/office/drawing/2014/main" id="{67CBF87C-817A-4843-BEF3-DEF98D22D5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56388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3</a:t>
            </a:r>
          </a:p>
        </p:txBody>
      </p:sp>
      <p:sp>
        <p:nvSpPr>
          <p:cNvPr id="13401" name="Text Box 89">
            <a:extLst>
              <a:ext uri="{FF2B5EF4-FFF2-40B4-BE49-F238E27FC236}">
                <a16:creationId xmlns:a16="http://schemas.microsoft.com/office/drawing/2014/main" id="{C777874C-14B8-42FC-A905-64EA382CD5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48768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4</a:t>
            </a:r>
          </a:p>
        </p:txBody>
      </p:sp>
      <p:sp>
        <p:nvSpPr>
          <p:cNvPr id="13402" name="Text Box 90">
            <a:extLst>
              <a:ext uri="{FF2B5EF4-FFF2-40B4-BE49-F238E27FC236}">
                <a16:creationId xmlns:a16="http://schemas.microsoft.com/office/drawing/2014/main" id="{82F23D2A-9965-4A86-A042-55EAA2F896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57150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2</a:t>
            </a:r>
          </a:p>
        </p:txBody>
      </p:sp>
      <p:sp>
        <p:nvSpPr>
          <p:cNvPr id="13403" name="Text Box 91">
            <a:extLst>
              <a:ext uri="{FF2B5EF4-FFF2-40B4-BE49-F238E27FC236}">
                <a16:creationId xmlns:a16="http://schemas.microsoft.com/office/drawing/2014/main" id="{6B7FCCC9-9004-49F7-8875-9FB8AF83C8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44958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5</a:t>
            </a:r>
          </a:p>
        </p:txBody>
      </p:sp>
      <p:sp>
        <p:nvSpPr>
          <p:cNvPr id="13404" name="Text Box 92">
            <a:extLst>
              <a:ext uri="{FF2B5EF4-FFF2-40B4-BE49-F238E27FC236}">
                <a16:creationId xmlns:a16="http://schemas.microsoft.com/office/drawing/2014/main" id="{F9954AF4-BD17-4053-AA27-401BC7B4E5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44958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6</a:t>
            </a:r>
          </a:p>
        </p:txBody>
      </p:sp>
      <p:sp>
        <p:nvSpPr>
          <p:cNvPr id="13405" name="Text Box 93">
            <a:extLst>
              <a:ext uri="{FF2B5EF4-FFF2-40B4-BE49-F238E27FC236}">
                <a16:creationId xmlns:a16="http://schemas.microsoft.com/office/drawing/2014/main" id="{8D9C8B22-75C4-4484-A254-FBD1F690A3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23622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4</a:t>
            </a:r>
          </a:p>
        </p:txBody>
      </p:sp>
      <p:sp>
        <p:nvSpPr>
          <p:cNvPr id="13406" name="Text Box 94">
            <a:extLst>
              <a:ext uri="{FF2B5EF4-FFF2-40B4-BE49-F238E27FC236}">
                <a16:creationId xmlns:a16="http://schemas.microsoft.com/office/drawing/2014/main" id="{225C9D28-0F28-402E-84EC-E1B5B3B117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29718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4</a:t>
            </a:r>
          </a:p>
        </p:txBody>
      </p:sp>
      <p:sp>
        <p:nvSpPr>
          <p:cNvPr id="13407" name="Text Box 95">
            <a:extLst>
              <a:ext uri="{FF2B5EF4-FFF2-40B4-BE49-F238E27FC236}">
                <a16:creationId xmlns:a16="http://schemas.microsoft.com/office/drawing/2014/main" id="{3E1B7E54-6DDE-41FF-8085-2AE697A3C8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3886200"/>
            <a:ext cx="3619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10</a:t>
            </a:r>
          </a:p>
        </p:txBody>
      </p:sp>
      <p:sp>
        <p:nvSpPr>
          <p:cNvPr id="13408" name="Text Box 96">
            <a:extLst>
              <a:ext uri="{FF2B5EF4-FFF2-40B4-BE49-F238E27FC236}">
                <a16:creationId xmlns:a16="http://schemas.microsoft.com/office/drawing/2014/main" id="{60D9B50F-CB7F-4B12-823F-5E9B0E5364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2971800"/>
            <a:ext cx="3127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A</a:t>
            </a:r>
          </a:p>
        </p:txBody>
      </p:sp>
      <p:sp>
        <p:nvSpPr>
          <p:cNvPr id="13409" name="Text Box 97">
            <a:extLst>
              <a:ext uri="{FF2B5EF4-FFF2-40B4-BE49-F238E27FC236}">
                <a16:creationId xmlns:a16="http://schemas.microsoft.com/office/drawing/2014/main" id="{03A1C335-DF74-4018-8CD7-490E612857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2133600"/>
            <a:ext cx="3032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B</a:t>
            </a:r>
          </a:p>
        </p:txBody>
      </p:sp>
      <p:sp>
        <p:nvSpPr>
          <p:cNvPr id="13410" name="Text Box 98">
            <a:extLst>
              <a:ext uri="{FF2B5EF4-FFF2-40B4-BE49-F238E27FC236}">
                <a16:creationId xmlns:a16="http://schemas.microsoft.com/office/drawing/2014/main" id="{5BBBA7AA-6309-4521-9D93-BA4F1D2C4E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0" y="2133600"/>
            <a:ext cx="3032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C</a:t>
            </a:r>
          </a:p>
        </p:txBody>
      </p:sp>
      <p:sp>
        <p:nvSpPr>
          <p:cNvPr id="13411" name="Text Box 99">
            <a:extLst>
              <a:ext uri="{FF2B5EF4-FFF2-40B4-BE49-F238E27FC236}">
                <a16:creationId xmlns:a16="http://schemas.microsoft.com/office/drawing/2014/main" id="{E98C9623-8A25-4F66-B489-A63F62B0E1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3657600"/>
            <a:ext cx="3127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D</a:t>
            </a:r>
          </a:p>
        </p:txBody>
      </p:sp>
      <p:sp>
        <p:nvSpPr>
          <p:cNvPr id="13412" name="Text Box 100">
            <a:extLst>
              <a:ext uri="{FF2B5EF4-FFF2-40B4-BE49-F238E27FC236}">
                <a16:creationId xmlns:a16="http://schemas.microsoft.com/office/drawing/2014/main" id="{11E4B84D-07A4-4F73-AC68-7368221611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0" y="3048000"/>
            <a:ext cx="2921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E</a:t>
            </a:r>
          </a:p>
        </p:txBody>
      </p:sp>
      <p:sp>
        <p:nvSpPr>
          <p:cNvPr id="13413" name="Text Box 101">
            <a:extLst>
              <a:ext uri="{FF2B5EF4-FFF2-40B4-BE49-F238E27FC236}">
                <a16:creationId xmlns:a16="http://schemas.microsoft.com/office/drawing/2014/main" id="{6D7EB14D-A1D3-4102-AB73-83F4E1C198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3124200"/>
            <a:ext cx="2825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F</a:t>
            </a:r>
          </a:p>
        </p:txBody>
      </p:sp>
      <p:sp>
        <p:nvSpPr>
          <p:cNvPr id="13414" name="Text Box 102">
            <a:extLst>
              <a:ext uri="{FF2B5EF4-FFF2-40B4-BE49-F238E27FC236}">
                <a16:creationId xmlns:a16="http://schemas.microsoft.com/office/drawing/2014/main" id="{64D450C1-2B6E-4C3E-B3D3-0AACBAD0A1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0" y="4114800"/>
            <a:ext cx="3127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G</a:t>
            </a:r>
          </a:p>
        </p:txBody>
      </p:sp>
      <p:sp>
        <p:nvSpPr>
          <p:cNvPr id="13415" name="Text Box 103">
            <a:extLst>
              <a:ext uri="{FF2B5EF4-FFF2-40B4-BE49-F238E27FC236}">
                <a16:creationId xmlns:a16="http://schemas.microsoft.com/office/drawing/2014/main" id="{6D89F75E-1EB9-49DE-88C0-8C72EEC5C4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5334000"/>
            <a:ext cx="3127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H</a:t>
            </a:r>
          </a:p>
        </p:txBody>
      </p:sp>
      <p:sp>
        <p:nvSpPr>
          <p:cNvPr id="13416" name="Text Box 104">
            <a:extLst>
              <a:ext uri="{FF2B5EF4-FFF2-40B4-BE49-F238E27FC236}">
                <a16:creationId xmlns:a16="http://schemas.microsoft.com/office/drawing/2014/main" id="{E2C376A1-207F-46B2-92CC-9B5F99FCBD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5105400"/>
            <a:ext cx="24288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I</a:t>
            </a:r>
          </a:p>
        </p:txBody>
      </p:sp>
      <p:sp>
        <p:nvSpPr>
          <p:cNvPr id="13417" name="Text Box 105">
            <a:extLst>
              <a:ext uri="{FF2B5EF4-FFF2-40B4-BE49-F238E27FC236}">
                <a16:creationId xmlns:a16="http://schemas.microsoft.com/office/drawing/2014/main" id="{E7B271A3-FFC1-47D8-A6DB-ACA127D7D6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5791200"/>
            <a:ext cx="254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J</a:t>
            </a:r>
          </a:p>
        </p:txBody>
      </p:sp>
      <p:sp>
        <p:nvSpPr>
          <p:cNvPr id="13418" name="Text Box 106">
            <a:extLst>
              <a:ext uri="{FF2B5EF4-FFF2-40B4-BE49-F238E27FC236}">
                <a16:creationId xmlns:a16="http://schemas.microsoft.com/office/drawing/2014/main" id="{221755FD-9E6B-4249-BA1F-38B6487877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4200" y="3581400"/>
            <a:ext cx="3032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B</a:t>
            </a:r>
          </a:p>
        </p:txBody>
      </p:sp>
      <p:sp>
        <p:nvSpPr>
          <p:cNvPr id="13419" name="Text Box 107">
            <a:extLst>
              <a:ext uri="{FF2B5EF4-FFF2-40B4-BE49-F238E27FC236}">
                <a16:creationId xmlns:a16="http://schemas.microsoft.com/office/drawing/2014/main" id="{11735835-7085-4379-AF97-493AC8084E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4200" y="5867400"/>
            <a:ext cx="3032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B</a:t>
            </a:r>
          </a:p>
        </p:txBody>
      </p:sp>
      <p:sp>
        <p:nvSpPr>
          <p:cNvPr id="13420" name="Text Box 108">
            <a:extLst>
              <a:ext uri="{FF2B5EF4-FFF2-40B4-BE49-F238E27FC236}">
                <a16:creationId xmlns:a16="http://schemas.microsoft.com/office/drawing/2014/main" id="{EB767B53-DDB8-4188-AFC7-40737F5E90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34400" y="3581400"/>
            <a:ext cx="3127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D</a:t>
            </a:r>
          </a:p>
        </p:txBody>
      </p:sp>
      <p:sp>
        <p:nvSpPr>
          <p:cNvPr id="13421" name="Text Box 109">
            <a:extLst>
              <a:ext uri="{FF2B5EF4-FFF2-40B4-BE49-F238E27FC236}">
                <a16:creationId xmlns:a16="http://schemas.microsoft.com/office/drawing/2014/main" id="{FBFC971A-6676-497B-BB75-5E914310E4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34400" y="5867400"/>
            <a:ext cx="254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J</a:t>
            </a:r>
          </a:p>
        </p:txBody>
      </p:sp>
      <p:sp>
        <p:nvSpPr>
          <p:cNvPr id="13422" name="Text Box 110">
            <a:extLst>
              <a:ext uri="{FF2B5EF4-FFF2-40B4-BE49-F238E27FC236}">
                <a16:creationId xmlns:a16="http://schemas.microsoft.com/office/drawing/2014/main" id="{BFFB232E-11A9-4C71-BB84-818D98E115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1371600"/>
            <a:ext cx="3032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C</a:t>
            </a:r>
          </a:p>
        </p:txBody>
      </p:sp>
      <p:sp>
        <p:nvSpPr>
          <p:cNvPr id="13423" name="Text Box 111">
            <a:extLst>
              <a:ext uri="{FF2B5EF4-FFF2-40B4-BE49-F238E27FC236}">
                <a16:creationId xmlns:a16="http://schemas.microsoft.com/office/drawing/2014/main" id="{550B788A-81CE-4237-BD5F-A4C321A91D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4200" y="609600"/>
            <a:ext cx="3032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C</a:t>
            </a:r>
          </a:p>
        </p:txBody>
      </p:sp>
      <p:sp>
        <p:nvSpPr>
          <p:cNvPr id="13424" name="Text Box 112">
            <a:extLst>
              <a:ext uri="{FF2B5EF4-FFF2-40B4-BE49-F238E27FC236}">
                <a16:creationId xmlns:a16="http://schemas.microsoft.com/office/drawing/2014/main" id="{CF02D4ED-686B-4FDE-BDB5-75FBB96215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1371600"/>
            <a:ext cx="2921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E</a:t>
            </a:r>
          </a:p>
        </p:txBody>
      </p:sp>
      <p:sp>
        <p:nvSpPr>
          <p:cNvPr id="13425" name="Text Box 113">
            <a:extLst>
              <a:ext uri="{FF2B5EF4-FFF2-40B4-BE49-F238E27FC236}">
                <a16:creationId xmlns:a16="http://schemas.microsoft.com/office/drawing/2014/main" id="{4B77C579-C3DC-4363-882B-E96A200AA2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34400" y="609600"/>
            <a:ext cx="2825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F</a:t>
            </a:r>
          </a:p>
        </p:txBody>
      </p:sp>
      <p:sp>
        <p:nvSpPr>
          <p:cNvPr id="13426" name="Text Box 114">
            <a:extLst>
              <a:ext uri="{FF2B5EF4-FFF2-40B4-BE49-F238E27FC236}">
                <a16:creationId xmlns:a16="http://schemas.microsoft.com/office/drawing/2014/main" id="{D4D0094C-F51D-482E-AAEA-2AAE7DF392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5867400"/>
            <a:ext cx="3127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D</a:t>
            </a:r>
          </a:p>
        </p:txBody>
      </p:sp>
      <p:sp>
        <p:nvSpPr>
          <p:cNvPr id="13427" name="Text Box 115">
            <a:extLst>
              <a:ext uri="{FF2B5EF4-FFF2-40B4-BE49-F238E27FC236}">
                <a16:creationId xmlns:a16="http://schemas.microsoft.com/office/drawing/2014/main" id="{A7DD6A15-AC03-4247-80C2-0843E47954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4200" y="5105400"/>
            <a:ext cx="3127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D</a:t>
            </a:r>
          </a:p>
        </p:txBody>
      </p:sp>
      <p:sp>
        <p:nvSpPr>
          <p:cNvPr id="13428" name="Text Box 116">
            <a:extLst>
              <a:ext uri="{FF2B5EF4-FFF2-40B4-BE49-F238E27FC236}">
                <a16:creationId xmlns:a16="http://schemas.microsoft.com/office/drawing/2014/main" id="{4FDBF21A-2F7D-44B1-A607-1AFEBBF008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34400" y="5105400"/>
            <a:ext cx="3127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H</a:t>
            </a:r>
          </a:p>
        </p:txBody>
      </p:sp>
      <p:sp>
        <p:nvSpPr>
          <p:cNvPr id="13429" name="Text Box 117">
            <a:extLst>
              <a:ext uri="{FF2B5EF4-FFF2-40B4-BE49-F238E27FC236}">
                <a16:creationId xmlns:a16="http://schemas.microsoft.com/office/drawing/2014/main" id="{3A21B633-F1C9-4B0D-A927-83A00D1E51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5867400"/>
            <a:ext cx="254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J</a:t>
            </a:r>
          </a:p>
        </p:txBody>
      </p:sp>
      <p:sp>
        <p:nvSpPr>
          <p:cNvPr id="13430" name="Text Box 118">
            <a:extLst>
              <a:ext uri="{FF2B5EF4-FFF2-40B4-BE49-F238E27FC236}">
                <a16:creationId xmlns:a16="http://schemas.microsoft.com/office/drawing/2014/main" id="{A219F3D7-855E-43A4-ACD1-3EA22BF800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4200" y="1371600"/>
            <a:ext cx="2921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E</a:t>
            </a:r>
          </a:p>
        </p:txBody>
      </p:sp>
      <p:sp>
        <p:nvSpPr>
          <p:cNvPr id="13431" name="Text Box 119">
            <a:extLst>
              <a:ext uri="{FF2B5EF4-FFF2-40B4-BE49-F238E27FC236}">
                <a16:creationId xmlns:a16="http://schemas.microsoft.com/office/drawing/2014/main" id="{B00FE592-32C9-4C9E-8BE1-1659F46F84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34400" y="1371600"/>
            <a:ext cx="3127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G</a:t>
            </a:r>
          </a:p>
        </p:txBody>
      </p:sp>
      <p:sp>
        <p:nvSpPr>
          <p:cNvPr id="13432" name="Text Box 120">
            <a:extLst>
              <a:ext uri="{FF2B5EF4-FFF2-40B4-BE49-F238E27FC236}">
                <a16:creationId xmlns:a16="http://schemas.microsoft.com/office/drawing/2014/main" id="{A21FAC0E-A63D-4A0E-AE3B-4826E5B3FF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4200" y="2133600"/>
            <a:ext cx="2825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F</a:t>
            </a:r>
          </a:p>
        </p:txBody>
      </p:sp>
      <p:sp>
        <p:nvSpPr>
          <p:cNvPr id="13433" name="Text Box 121">
            <a:extLst>
              <a:ext uri="{FF2B5EF4-FFF2-40B4-BE49-F238E27FC236}">
                <a16:creationId xmlns:a16="http://schemas.microsoft.com/office/drawing/2014/main" id="{EC2C6DD2-CD63-44AF-8C3A-1DDC1DCACF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5105400"/>
            <a:ext cx="2825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F</a:t>
            </a:r>
          </a:p>
        </p:txBody>
      </p:sp>
      <p:sp>
        <p:nvSpPr>
          <p:cNvPr id="13434" name="Text Box 122">
            <a:extLst>
              <a:ext uri="{FF2B5EF4-FFF2-40B4-BE49-F238E27FC236}">
                <a16:creationId xmlns:a16="http://schemas.microsoft.com/office/drawing/2014/main" id="{D78B70A9-9309-45D2-9FA7-ABA634D5B7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34400" y="2133600"/>
            <a:ext cx="3127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G</a:t>
            </a:r>
          </a:p>
        </p:txBody>
      </p:sp>
      <p:sp>
        <p:nvSpPr>
          <p:cNvPr id="13435" name="Text Box 123">
            <a:extLst>
              <a:ext uri="{FF2B5EF4-FFF2-40B4-BE49-F238E27FC236}">
                <a16:creationId xmlns:a16="http://schemas.microsoft.com/office/drawing/2014/main" id="{F67633F6-EBAF-492D-A4BB-C32CB2BF99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5105400"/>
            <a:ext cx="24288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I</a:t>
            </a:r>
          </a:p>
        </p:txBody>
      </p:sp>
      <p:sp>
        <p:nvSpPr>
          <p:cNvPr id="13436" name="Text Box 124">
            <a:extLst>
              <a:ext uri="{FF2B5EF4-FFF2-40B4-BE49-F238E27FC236}">
                <a16:creationId xmlns:a16="http://schemas.microsoft.com/office/drawing/2014/main" id="{0D4526F1-4DCC-47A4-8FA8-F415DB1535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2819400"/>
            <a:ext cx="3127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G</a:t>
            </a:r>
          </a:p>
        </p:txBody>
      </p:sp>
      <p:sp>
        <p:nvSpPr>
          <p:cNvPr id="13437" name="Text Box 125">
            <a:extLst>
              <a:ext uri="{FF2B5EF4-FFF2-40B4-BE49-F238E27FC236}">
                <a16:creationId xmlns:a16="http://schemas.microsoft.com/office/drawing/2014/main" id="{60C4EDBD-4798-455B-A7EA-0ACFEEB505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4200" y="4343400"/>
            <a:ext cx="3127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G</a:t>
            </a:r>
          </a:p>
        </p:txBody>
      </p:sp>
      <p:sp>
        <p:nvSpPr>
          <p:cNvPr id="13438" name="Text Box 126">
            <a:extLst>
              <a:ext uri="{FF2B5EF4-FFF2-40B4-BE49-F238E27FC236}">
                <a16:creationId xmlns:a16="http://schemas.microsoft.com/office/drawing/2014/main" id="{A7EB34B6-3453-40D8-B18B-3D7C0F4813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2819400"/>
            <a:ext cx="24288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I</a:t>
            </a:r>
          </a:p>
        </p:txBody>
      </p:sp>
      <p:sp>
        <p:nvSpPr>
          <p:cNvPr id="13439" name="Text Box 127">
            <a:extLst>
              <a:ext uri="{FF2B5EF4-FFF2-40B4-BE49-F238E27FC236}">
                <a16:creationId xmlns:a16="http://schemas.microsoft.com/office/drawing/2014/main" id="{086CEB40-6582-4277-B3A6-53576C01E4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34400" y="4343400"/>
            <a:ext cx="254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J</a:t>
            </a:r>
          </a:p>
        </p:txBody>
      </p:sp>
      <p:sp>
        <p:nvSpPr>
          <p:cNvPr id="13440" name="Text Box 128">
            <a:extLst>
              <a:ext uri="{FF2B5EF4-FFF2-40B4-BE49-F238E27FC236}">
                <a16:creationId xmlns:a16="http://schemas.microsoft.com/office/drawing/2014/main" id="{E534D511-C20C-4A7F-A1A5-F6C81DB995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2133600"/>
            <a:ext cx="3127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H</a:t>
            </a:r>
          </a:p>
        </p:txBody>
      </p:sp>
      <p:sp>
        <p:nvSpPr>
          <p:cNvPr id="13441" name="Text Box 129">
            <a:extLst>
              <a:ext uri="{FF2B5EF4-FFF2-40B4-BE49-F238E27FC236}">
                <a16:creationId xmlns:a16="http://schemas.microsoft.com/office/drawing/2014/main" id="{312BA5CB-7E3A-4BA0-B84D-35F387FEFC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2133600"/>
            <a:ext cx="254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J</a:t>
            </a:r>
          </a:p>
        </p:txBody>
      </p:sp>
      <p:sp>
        <p:nvSpPr>
          <p:cNvPr id="13442" name="Text Box 130">
            <a:extLst>
              <a:ext uri="{FF2B5EF4-FFF2-40B4-BE49-F238E27FC236}">
                <a16:creationId xmlns:a16="http://schemas.microsoft.com/office/drawing/2014/main" id="{E7D17519-D101-47C0-B0C8-C0F79437A0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34400" y="2819400"/>
            <a:ext cx="254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J</a:t>
            </a:r>
          </a:p>
        </p:txBody>
      </p:sp>
      <p:sp>
        <p:nvSpPr>
          <p:cNvPr id="13443" name="Text Box 131">
            <a:extLst>
              <a:ext uri="{FF2B5EF4-FFF2-40B4-BE49-F238E27FC236}">
                <a16:creationId xmlns:a16="http://schemas.microsoft.com/office/drawing/2014/main" id="{48066AAD-EB1C-44A8-879B-053A4C312C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4200" y="2819400"/>
            <a:ext cx="24288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I</a:t>
            </a:r>
          </a:p>
        </p:txBody>
      </p:sp>
      <p:cxnSp>
        <p:nvCxnSpPr>
          <p:cNvPr id="13444" name="AutoShape 132">
            <a:extLst>
              <a:ext uri="{FF2B5EF4-FFF2-40B4-BE49-F238E27FC236}">
                <a16:creationId xmlns:a16="http://schemas.microsoft.com/office/drawing/2014/main" id="{D4AA96B6-B3A6-4499-B9CB-633D6EF33128}"/>
              </a:ext>
            </a:extLst>
          </p:cNvPr>
          <p:cNvCxnSpPr>
            <a:cxnSpLocks noChangeShapeType="1"/>
            <a:stCxn id="13343" idx="4"/>
            <a:endCxn id="13385" idx="0"/>
          </p:cNvCxnSpPr>
          <p:nvPr/>
        </p:nvCxnSpPr>
        <p:spPr bwMode="auto">
          <a:xfrm>
            <a:off x="990600" y="4038600"/>
            <a:ext cx="152400" cy="1219200"/>
          </a:xfrm>
          <a:prstGeom prst="straightConnector1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445" name="Oval 133">
            <a:extLst>
              <a:ext uri="{FF2B5EF4-FFF2-40B4-BE49-F238E27FC236}">
                <a16:creationId xmlns:a16="http://schemas.microsoft.com/office/drawing/2014/main" id="{6285C2B4-750E-4D53-85DC-DCE4C17243C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572000" y="5334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13446" name="Oval 134">
            <a:extLst>
              <a:ext uri="{FF2B5EF4-FFF2-40B4-BE49-F238E27FC236}">
                <a16:creationId xmlns:a16="http://schemas.microsoft.com/office/drawing/2014/main" id="{A21836C0-7141-4552-A856-5CB13787FD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5334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cxnSp>
        <p:nvCxnSpPr>
          <p:cNvPr id="13447" name="AutoShape 135">
            <a:extLst>
              <a:ext uri="{FF2B5EF4-FFF2-40B4-BE49-F238E27FC236}">
                <a16:creationId xmlns:a16="http://schemas.microsoft.com/office/drawing/2014/main" id="{6E1DCAF5-612C-4F3B-951D-ED52EBCC5AD0}"/>
              </a:ext>
            </a:extLst>
          </p:cNvPr>
          <p:cNvCxnSpPr>
            <a:cxnSpLocks noChangeShapeType="1"/>
            <a:stCxn id="13445" idx="6"/>
            <a:endCxn id="13446" idx="2"/>
          </p:cNvCxnSpPr>
          <p:nvPr/>
        </p:nvCxnSpPr>
        <p:spPr bwMode="auto">
          <a:xfrm>
            <a:off x="5029200" y="762000"/>
            <a:ext cx="1143000" cy="0"/>
          </a:xfrm>
          <a:prstGeom prst="straightConnector1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448" name="Text Box 136">
            <a:extLst>
              <a:ext uri="{FF2B5EF4-FFF2-40B4-BE49-F238E27FC236}">
                <a16:creationId xmlns:a16="http://schemas.microsoft.com/office/drawing/2014/main" id="{1E713EF6-A973-45DC-B54C-4C6B99EDBB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5334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1</a:t>
            </a:r>
          </a:p>
        </p:txBody>
      </p:sp>
      <p:sp>
        <p:nvSpPr>
          <p:cNvPr id="13449" name="Text Box 137">
            <a:extLst>
              <a:ext uri="{FF2B5EF4-FFF2-40B4-BE49-F238E27FC236}">
                <a16:creationId xmlns:a16="http://schemas.microsoft.com/office/drawing/2014/main" id="{2B2B3E9A-41EA-4D71-97F7-B3BA22CD62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609600"/>
            <a:ext cx="3127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A</a:t>
            </a:r>
          </a:p>
        </p:txBody>
      </p:sp>
      <p:sp>
        <p:nvSpPr>
          <p:cNvPr id="13450" name="Text Box 138">
            <a:extLst>
              <a:ext uri="{FF2B5EF4-FFF2-40B4-BE49-F238E27FC236}">
                <a16:creationId xmlns:a16="http://schemas.microsoft.com/office/drawing/2014/main" id="{B1B0E953-C080-4F77-A255-B7A1069837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609600"/>
            <a:ext cx="3127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D</a:t>
            </a:r>
          </a:p>
        </p:txBody>
      </p:sp>
      <p:sp>
        <p:nvSpPr>
          <p:cNvPr id="13451" name="Oval 139">
            <a:extLst>
              <a:ext uri="{FF2B5EF4-FFF2-40B4-BE49-F238E27FC236}">
                <a16:creationId xmlns:a16="http://schemas.microsoft.com/office/drawing/2014/main" id="{31D8A7FA-0044-4CAC-AB8A-A85C7784380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572000" y="4267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13452" name="Oval 140">
            <a:extLst>
              <a:ext uri="{FF2B5EF4-FFF2-40B4-BE49-F238E27FC236}">
                <a16:creationId xmlns:a16="http://schemas.microsoft.com/office/drawing/2014/main" id="{7BDA2BA4-E392-4655-805F-F3EDEB3927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4267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cxnSp>
        <p:nvCxnSpPr>
          <p:cNvPr id="13453" name="AutoShape 141">
            <a:extLst>
              <a:ext uri="{FF2B5EF4-FFF2-40B4-BE49-F238E27FC236}">
                <a16:creationId xmlns:a16="http://schemas.microsoft.com/office/drawing/2014/main" id="{E98ECD6F-11AD-4C00-BC9A-BE5038BC9D5F}"/>
              </a:ext>
            </a:extLst>
          </p:cNvPr>
          <p:cNvCxnSpPr>
            <a:cxnSpLocks noChangeShapeType="1"/>
            <a:stCxn id="13451" idx="6"/>
            <a:endCxn id="13452" idx="2"/>
          </p:cNvCxnSpPr>
          <p:nvPr/>
        </p:nvCxnSpPr>
        <p:spPr bwMode="auto">
          <a:xfrm>
            <a:off x="5029200" y="4495800"/>
            <a:ext cx="11430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454" name="Text Box 142">
            <a:extLst>
              <a:ext uri="{FF2B5EF4-FFF2-40B4-BE49-F238E27FC236}">
                <a16:creationId xmlns:a16="http://schemas.microsoft.com/office/drawing/2014/main" id="{361BF951-FF8B-48EB-B47F-D6BE014835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42672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4</a:t>
            </a:r>
          </a:p>
        </p:txBody>
      </p:sp>
      <p:sp>
        <p:nvSpPr>
          <p:cNvPr id="13455" name="Text Box 143">
            <a:extLst>
              <a:ext uri="{FF2B5EF4-FFF2-40B4-BE49-F238E27FC236}">
                <a16:creationId xmlns:a16="http://schemas.microsoft.com/office/drawing/2014/main" id="{DD0614AC-96CF-4BFB-98F5-91A9EC240D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4343400"/>
            <a:ext cx="3032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B</a:t>
            </a:r>
          </a:p>
        </p:txBody>
      </p:sp>
      <p:sp>
        <p:nvSpPr>
          <p:cNvPr id="13456" name="Text Box 144">
            <a:extLst>
              <a:ext uri="{FF2B5EF4-FFF2-40B4-BE49-F238E27FC236}">
                <a16:creationId xmlns:a16="http://schemas.microsoft.com/office/drawing/2014/main" id="{C81FB15D-776A-4808-923C-D3A0C461E2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4343400"/>
            <a:ext cx="3032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C</a:t>
            </a:r>
          </a:p>
        </p:txBody>
      </p:sp>
      <p:sp>
        <p:nvSpPr>
          <p:cNvPr id="13457" name="Oval 145">
            <a:extLst>
              <a:ext uri="{FF2B5EF4-FFF2-40B4-BE49-F238E27FC236}">
                <a16:creationId xmlns:a16="http://schemas.microsoft.com/office/drawing/2014/main" id="{0CEF3540-16D9-47A6-9EED-553E589278D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572000" y="3505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13458" name="Oval 146">
            <a:extLst>
              <a:ext uri="{FF2B5EF4-FFF2-40B4-BE49-F238E27FC236}">
                <a16:creationId xmlns:a16="http://schemas.microsoft.com/office/drawing/2014/main" id="{4CE7166B-A67F-499E-8CA5-2FD031DFF4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3505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cxnSp>
        <p:nvCxnSpPr>
          <p:cNvPr id="13459" name="AutoShape 147">
            <a:extLst>
              <a:ext uri="{FF2B5EF4-FFF2-40B4-BE49-F238E27FC236}">
                <a16:creationId xmlns:a16="http://schemas.microsoft.com/office/drawing/2014/main" id="{BA852700-13C6-4E42-B7E6-4D1DDF12887F}"/>
              </a:ext>
            </a:extLst>
          </p:cNvPr>
          <p:cNvCxnSpPr>
            <a:cxnSpLocks noChangeShapeType="1"/>
            <a:stCxn id="13457" idx="6"/>
            <a:endCxn id="13458" idx="2"/>
          </p:cNvCxnSpPr>
          <p:nvPr/>
        </p:nvCxnSpPr>
        <p:spPr bwMode="auto">
          <a:xfrm>
            <a:off x="5029200" y="3733800"/>
            <a:ext cx="11430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460" name="Text Box 148">
            <a:extLst>
              <a:ext uri="{FF2B5EF4-FFF2-40B4-BE49-F238E27FC236}">
                <a16:creationId xmlns:a16="http://schemas.microsoft.com/office/drawing/2014/main" id="{DE34D6E9-3095-4815-A54C-7139968136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35052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4</a:t>
            </a:r>
          </a:p>
        </p:txBody>
      </p:sp>
      <p:sp>
        <p:nvSpPr>
          <p:cNvPr id="13461" name="Text Box 149">
            <a:extLst>
              <a:ext uri="{FF2B5EF4-FFF2-40B4-BE49-F238E27FC236}">
                <a16:creationId xmlns:a16="http://schemas.microsoft.com/office/drawing/2014/main" id="{8564A36E-D5C5-4B68-941F-F86AC2181D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3581400"/>
            <a:ext cx="3127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A</a:t>
            </a:r>
          </a:p>
        </p:txBody>
      </p:sp>
      <p:sp>
        <p:nvSpPr>
          <p:cNvPr id="13462" name="Text Box 150">
            <a:extLst>
              <a:ext uri="{FF2B5EF4-FFF2-40B4-BE49-F238E27FC236}">
                <a16:creationId xmlns:a16="http://schemas.microsoft.com/office/drawing/2014/main" id="{BE15CD3D-E647-440B-883B-8E2ECB8679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3581400"/>
            <a:ext cx="3032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B</a:t>
            </a:r>
          </a:p>
        </p:txBody>
      </p:sp>
      <p:sp>
        <p:nvSpPr>
          <p:cNvPr id="13463" name="Text Box 151">
            <a:extLst>
              <a:ext uri="{FF2B5EF4-FFF2-40B4-BE49-F238E27FC236}">
                <a16:creationId xmlns:a16="http://schemas.microsoft.com/office/drawing/2014/main" id="{AD86920E-2C75-4B59-95C6-CF38E4A769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457200"/>
            <a:ext cx="2667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l-GR"/>
              <a:t>Add Edge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7599AB7-6B3C-41E9-9885-32B2C0EABF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01289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Oval 2">
            <a:extLst>
              <a:ext uri="{FF2B5EF4-FFF2-40B4-BE49-F238E27FC236}">
                <a16:creationId xmlns:a16="http://schemas.microsoft.com/office/drawing/2014/main" id="{53F5A544-B5B6-42A1-BD2E-815EAAD6A02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572000" y="12954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14339" name="Oval 3">
            <a:extLst>
              <a:ext uri="{FF2B5EF4-FFF2-40B4-BE49-F238E27FC236}">
                <a16:creationId xmlns:a16="http://schemas.microsoft.com/office/drawing/2014/main" id="{2F96E359-248B-4360-AF61-D7458E5398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12954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cxnSp>
        <p:nvCxnSpPr>
          <p:cNvPr id="14340" name="AutoShape 4">
            <a:extLst>
              <a:ext uri="{FF2B5EF4-FFF2-40B4-BE49-F238E27FC236}">
                <a16:creationId xmlns:a16="http://schemas.microsoft.com/office/drawing/2014/main" id="{6C81559B-3C3B-44D0-87DB-B12A419E261F}"/>
              </a:ext>
            </a:extLst>
          </p:cNvPr>
          <p:cNvCxnSpPr>
            <a:cxnSpLocks noChangeShapeType="1"/>
            <a:stCxn id="14338" idx="6"/>
            <a:endCxn id="14339" idx="2"/>
          </p:cNvCxnSpPr>
          <p:nvPr/>
        </p:nvCxnSpPr>
        <p:spPr bwMode="auto">
          <a:xfrm>
            <a:off x="5029200" y="1524000"/>
            <a:ext cx="1143000" cy="0"/>
          </a:xfrm>
          <a:prstGeom prst="straightConnector1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341" name="Text Box 5">
            <a:extLst>
              <a:ext uri="{FF2B5EF4-FFF2-40B4-BE49-F238E27FC236}">
                <a16:creationId xmlns:a16="http://schemas.microsoft.com/office/drawing/2014/main" id="{462EC6AD-F537-4AA4-89CB-3EFC0641C4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12954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2</a:t>
            </a:r>
          </a:p>
        </p:txBody>
      </p:sp>
      <p:sp>
        <p:nvSpPr>
          <p:cNvPr id="14342" name="Oval 6">
            <a:extLst>
              <a:ext uri="{FF2B5EF4-FFF2-40B4-BE49-F238E27FC236}">
                <a16:creationId xmlns:a16="http://schemas.microsoft.com/office/drawing/2014/main" id="{A26359ED-81A6-4134-A1A6-F7DC5A4644B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858000" y="5029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14343" name="Oval 7">
            <a:extLst>
              <a:ext uri="{FF2B5EF4-FFF2-40B4-BE49-F238E27FC236}">
                <a16:creationId xmlns:a16="http://schemas.microsoft.com/office/drawing/2014/main" id="{38F619D4-5F09-46B8-B7F3-0CAB40BA81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58200" y="5029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cxnSp>
        <p:nvCxnSpPr>
          <p:cNvPr id="14344" name="AutoShape 8">
            <a:extLst>
              <a:ext uri="{FF2B5EF4-FFF2-40B4-BE49-F238E27FC236}">
                <a16:creationId xmlns:a16="http://schemas.microsoft.com/office/drawing/2014/main" id="{D56560E5-8F0B-4FD6-8984-80646DEE5D1F}"/>
              </a:ext>
            </a:extLst>
          </p:cNvPr>
          <p:cNvCxnSpPr>
            <a:cxnSpLocks noChangeShapeType="1"/>
            <a:stCxn id="14342" idx="6"/>
            <a:endCxn id="14343" idx="2"/>
          </p:cNvCxnSpPr>
          <p:nvPr/>
        </p:nvCxnSpPr>
        <p:spPr bwMode="auto">
          <a:xfrm>
            <a:off x="7315200" y="5257800"/>
            <a:ext cx="11430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345" name="Text Box 9">
            <a:extLst>
              <a:ext uri="{FF2B5EF4-FFF2-40B4-BE49-F238E27FC236}">
                <a16:creationId xmlns:a16="http://schemas.microsoft.com/office/drawing/2014/main" id="{52B1B0A4-52F4-4080-AC4C-55073D0226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2400" y="50292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5</a:t>
            </a:r>
          </a:p>
        </p:txBody>
      </p:sp>
      <p:sp>
        <p:nvSpPr>
          <p:cNvPr id="14346" name="Oval 10">
            <a:extLst>
              <a:ext uri="{FF2B5EF4-FFF2-40B4-BE49-F238E27FC236}">
                <a16:creationId xmlns:a16="http://schemas.microsoft.com/office/drawing/2014/main" id="{7E9C5B73-33E8-40AA-B613-2742939EFA0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858000" y="12954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14347" name="Oval 11">
            <a:extLst>
              <a:ext uri="{FF2B5EF4-FFF2-40B4-BE49-F238E27FC236}">
                <a16:creationId xmlns:a16="http://schemas.microsoft.com/office/drawing/2014/main" id="{883680A5-74B6-4335-B20E-9F49987A08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58200" y="12954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cxnSp>
        <p:nvCxnSpPr>
          <p:cNvPr id="14348" name="AutoShape 12">
            <a:extLst>
              <a:ext uri="{FF2B5EF4-FFF2-40B4-BE49-F238E27FC236}">
                <a16:creationId xmlns:a16="http://schemas.microsoft.com/office/drawing/2014/main" id="{664542E5-85F9-4343-9276-0CEFF4B4E872}"/>
              </a:ext>
            </a:extLst>
          </p:cNvPr>
          <p:cNvCxnSpPr>
            <a:cxnSpLocks noChangeShapeType="1"/>
            <a:stCxn id="14346" idx="6"/>
            <a:endCxn id="14347" idx="2"/>
          </p:cNvCxnSpPr>
          <p:nvPr/>
        </p:nvCxnSpPr>
        <p:spPr bwMode="auto">
          <a:xfrm>
            <a:off x="7315200" y="1524000"/>
            <a:ext cx="11430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349" name="Text Box 13">
            <a:extLst>
              <a:ext uri="{FF2B5EF4-FFF2-40B4-BE49-F238E27FC236}">
                <a16:creationId xmlns:a16="http://schemas.microsoft.com/office/drawing/2014/main" id="{BDB7F615-1DF0-4A61-9A3B-698B55D0DD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2400" y="12954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2</a:t>
            </a:r>
          </a:p>
        </p:txBody>
      </p:sp>
      <p:sp>
        <p:nvSpPr>
          <p:cNvPr id="14350" name="Oval 14">
            <a:extLst>
              <a:ext uri="{FF2B5EF4-FFF2-40B4-BE49-F238E27FC236}">
                <a16:creationId xmlns:a16="http://schemas.microsoft.com/office/drawing/2014/main" id="{D0D5532F-F485-4A2C-B3E3-53FF3C7B0FC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572000" y="5029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14351" name="Oval 15">
            <a:extLst>
              <a:ext uri="{FF2B5EF4-FFF2-40B4-BE49-F238E27FC236}">
                <a16:creationId xmlns:a16="http://schemas.microsoft.com/office/drawing/2014/main" id="{214A5287-4AC0-4165-BFDA-D4282213A0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5029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cxnSp>
        <p:nvCxnSpPr>
          <p:cNvPr id="14352" name="AutoShape 16">
            <a:extLst>
              <a:ext uri="{FF2B5EF4-FFF2-40B4-BE49-F238E27FC236}">
                <a16:creationId xmlns:a16="http://schemas.microsoft.com/office/drawing/2014/main" id="{617C971F-28DB-436C-83E6-119BBF189219}"/>
              </a:ext>
            </a:extLst>
          </p:cNvPr>
          <p:cNvCxnSpPr>
            <a:cxnSpLocks noChangeShapeType="1"/>
            <a:stCxn id="14350" idx="6"/>
            <a:endCxn id="14351" idx="2"/>
          </p:cNvCxnSpPr>
          <p:nvPr/>
        </p:nvCxnSpPr>
        <p:spPr bwMode="auto">
          <a:xfrm>
            <a:off x="5029200" y="5257800"/>
            <a:ext cx="11430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353" name="Text Box 17">
            <a:extLst>
              <a:ext uri="{FF2B5EF4-FFF2-40B4-BE49-F238E27FC236}">
                <a16:creationId xmlns:a16="http://schemas.microsoft.com/office/drawing/2014/main" id="{563A40CE-D2A8-4AF8-ACC7-6CA8519C82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50292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5</a:t>
            </a:r>
          </a:p>
        </p:txBody>
      </p:sp>
      <p:sp>
        <p:nvSpPr>
          <p:cNvPr id="14354" name="Oval 18">
            <a:extLst>
              <a:ext uri="{FF2B5EF4-FFF2-40B4-BE49-F238E27FC236}">
                <a16:creationId xmlns:a16="http://schemas.microsoft.com/office/drawing/2014/main" id="{C87FECB8-E652-4C55-ACA4-46B5165FF30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858000" y="4267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14355" name="Oval 19">
            <a:extLst>
              <a:ext uri="{FF2B5EF4-FFF2-40B4-BE49-F238E27FC236}">
                <a16:creationId xmlns:a16="http://schemas.microsoft.com/office/drawing/2014/main" id="{2B4A2053-06B6-4DD2-A636-BD08A7BC83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58200" y="4267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cxnSp>
        <p:nvCxnSpPr>
          <p:cNvPr id="14356" name="AutoShape 20">
            <a:extLst>
              <a:ext uri="{FF2B5EF4-FFF2-40B4-BE49-F238E27FC236}">
                <a16:creationId xmlns:a16="http://schemas.microsoft.com/office/drawing/2014/main" id="{4BA8DCC2-A9FE-4A8B-BCCE-1237BF876CFD}"/>
              </a:ext>
            </a:extLst>
          </p:cNvPr>
          <p:cNvCxnSpPr>
            <a:cxnSpLocks noChangeShapeType="1"/>
            <a:stCxn id="14354" idx="6"/>
            <a:endCxn id="14355" idx="2"/>
          </p:cNvCxnSpPr>
          <p:nvPr/>
        </p:nvCxnSpPr>
        <p:spPr bwMode="auto">
          <a:xfrm>
            <a:off x="7315200" y="4495800"/>
            <a:ext cx="11430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357" name="Text Box 21">
            <a:extLst>
              <a:ext uri="{FF2B5EF4-FFF2-40B4-BE49-F238E27FC236}">
                <a16:creationId xmlns:a16="http://schemas.microsoft.com/office/drawing/2014/main" id="{E8908B5D-4AA6-46C1-A957-8C5E244AA2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2400" y="42672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4</a:t>
            </a:r>
          </a:p>
        </p:txBody>
      </p:sp>
      <p:sp>
        <p:nvSpPr>
          <p:cNvPr id="14358" name="Oval 22">
            <a:extLst>
              <a:ext uri="{FF2B5EF4-FFF2-40B4-BE49-F238E27FC236}">
                <a16:creationId xmlns:a16="http://schemas.microsoft.com/office/drawing/2014/main" id="{06A652BA-9402-4F92-B549-2948C979DA3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858000" y="2743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14359" name="Oval 23">
            <a:extLst>
              <a:ext uri="{FF2B5EF4-FFF2-40B4-BE49-F238E27FC236}">
                <a16:creationId xmlns:a16="http://schemas.microsoft.com/office/drawing/2014/main" id="{CDB86E1F-C829-4A0A-A60D-6E4FCF333A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58200" y="2743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cxnSp>
        <p:nvCxnSpPr>
          <p:cNvPr id="14360" name="AutoShape 24">
            <a:extLst>
              <a:ext uri="{FF2B5EF4-FFF2-40B4-BE49-F238E27FC236}">
                <a16:creationId xmlns:a16="http://schemas.microsoft.com/office/drawing/2014/main" id="{32DAE28A-8427-4CFB-BE80-370F55705E48}"/>
              </a:ext>
            </a:extLst>
          </p:cNvPr>
          <p:cNvCxnSpPr>
            <a:cxnSpLocks noChangeShapeType="1"/>
            <a:stCxn id="14358" idx="6"/>
            <a:endCxn id="14359" idx="2"/>
          </p:cNvCxnSpPr>
          <p:nvPr/>
        </p:nvCxnSpPr>
        <p:spPr bwMode="auto">
          <a:xfrm>
            <a:off x="7315200" y="2971800"/>
            <a:ext cx="11430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361" name="Text Box 25">
            <a:extLst>
              <a:ext uri="{FF2B5EF4-FFF2-40B4-BE49-F238E27FC236}">
                <a16:creationId xmlns:a16="http://schemas.microsoft.com/office/drawing/2014/main" id="{14BD83FA-9639-47DB-8A44-A85118EE3A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2400" y="27432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3</a:t>
            </a:r>
          </a:p>
        </p:txBody>
      </p:sp>
      <p:sp>
        <p:nvSpPr>
          <p:cNvPr id="14362" name="Oval 26">
            <a:extLst>
              <a:ext uri="{FF2B5EF4-FFF2-40B4-BE49-F238E27FC236}">
                <a16:creationId xmlns:a16="http://schemas.microsoft.com/office/drawing/2014/main" id="{C9B7296A-D9F5-44FB-B590-4DDD41D759F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752600" y="20574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14363" name="Oval 27">
            <a:extLst>
              <a:ext uri="{FF2B5EF4-FFF2-40B4-BE49-F238E27FC236}">
                <a16:creationId xmlns:a16="http://schemas.microsoft.com/office/drawing/2014/main" id="{C25AB0D7-0F34-418F-A141-54EB745BF2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2800" y="20574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cxnSp>
        <p:nvCxnSpPr>
          <p:cNvPr id="14364" name="AutoShape 28">
            <a:extLst>
              <a:ext uri="{FF2B5EF4-FFF2-40B4-BE49-F238E27FC236}">
                <a16:creationId xmlns:a16="http://schemas.microsoft.com/office/drawing/2014/main" id="{B092C2F3-0492-4AE4-9322-9881EF60FFC4}"/>
              </a:ext>
            </a:extLst>
          </p:cNvPr>
          <p:cNvCxnSpPr>
            <a:cxnSpLocks noChangeShapeType="1"/>
            <a:stCxn id="14362" idx="6"/>
            <a:endCxn id="14363" idx="2"/>
          </p:cNvCxnSpPr>
          <p:nvPr/>
        </p:nvCxnSpPr>
        <p:spPr bwMode="auto">
          <a:xfrm>
            <a:off x="2209800" y="2286000"/>
            <a:ext cx="1143000" cy="0"/>
          </a:xfrm>
          <a:prstGeom prst="straightConnector1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365" name="Text Box 29">
            <a:extLst>
              <a:ext uri="{FF2B5EF4-FFF2-40B4-BE49-F238E27FC236}">
                <a16:creationId xmlns:a16="http://schemas.microsoft.com/office/drawing/2014/main" id="{38292CC5-1B0F-4F84-93AD-EBDA889E41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20574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4</a:t>
            </a:r>
          </a:p>
        </p:txBody>
      </p:sp>
      <p:sp>
        <p:nvSpPr>
          <p:cNvPr id="14366" name="Oval 30">
            <a:extLst>
              <a:ext uri="{FF2B5EF4-FFF2-40B4-BE49-F238E27FC236}">
                <a16:creationId xmlns:a16="http://schemas.microsoft.com/office/drawing/2014/main" id="{122EB182-6E15-47A2-8C20-A3CFD46082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0" y="29718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14367" name="Oval 31">
            <a:extLst>
              <a:ext uri="{FF2B5EF4-FFF2-40B4-BE49-F238E27FC236}">
                <a16:creationId xmlns:a16="http://schemas.microsoft.com/office/drawing/2014/main" id="{617023C3-73A6-4119-B40E-FA8B5D866B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35814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14368" name="Oval 32">
            <a:extLst>
              <a:ext uri="{FF2B5EF4-FFF2-40B4-BE49-F238E27FC236}">
                <a16:creationId xmlns:a16="http://schemas.microsoft.com/office/drawing/2014/main" id="{0EFA611B-3E7A-4B35-8214-29B63AE165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57150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14369" name="Oval 33">
            <a:extLst>
              <a:ext uri="{FF2B5EF4-FFF2-40B4-BE49-F238E27FC236}">
                <a16:creationId xmlns:a16="http://schemas.microsoft.com/office/drawing/2014/main" id="{E0E16A22-BA97-487E-9EA1-25359E3C8A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0" y="30480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14370" name="Oval 34">
            <a:extLst>
              <a:ext uri="{FF2B5EF4-FFF2-40B4-BE49-F238E27FC236}">
                <a16:creationId xmlns:a16="http://schemas.microsoft.com/office/drawing/2014/main" id="{9AFBC051-46EA-43A2-B785-624A73E9AA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0" y="40386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cxnSp>
        <p:nvCxnSpPr>
          <p:cNvPr id="14371" name="AutoShape 35">
            <a:extLst>
              <a:ext uri="{FF2B5EF4-FFF2-40B4-BE49-F238E27FC236}">
                <a16:creationId xmlns:a16="http://schemas.microsoft.com/office/drawing/2014/main" id="{E36777FA-7A8B-4B93-93E1-42B1229FE95A}"/>
              </a:ext>
            </a:extLst>
          </p:cNvPr>
          <p:cNvCxnSpPr>
            <a:cxnSpLocks noChangeShapeType="1"/>
            <a:stCxn id="14362" idx="3"/>
            <a:endCxn id="14367" idx="7"/>
          </p:cNvCxnSpPr>
          <p:nvPr/>
        </p:nvCxnSpPr>
        <p:spPr bwMode="auto">
          <a:xfrm flipH="1">
            <a:off x="1152525" y="2447925"/>
            <a:ext cx="666750" cy="1200150"/>
          </a:xfrm>
          <a:prstGeom prst="straightConnector1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72" name="AutoShape 36">
            <a:extLst>
              <a:ext uri="{FF2B5EF4-FFF2-40B4-BE49-F238E27FC236}">
                <a16:creationId xmlns:a16="http://schemas.microsoft.com/office/drawing/2014/main" id="{9A34B589-3311-4C3F-8730-457BB21424B4}"/>
              </a:ext>
            </a:extLst>
          </p:cNvPr>
          <p:cNvCxnSpPr>
            <a:cxnSpLocks noChangeShapeType="1"/>
            <a:stCxn id="14367" idx="5"/>
            <a:endCxn id="14368" idx="1"/>
          </p:cNvCxnSpPr>
          <p:nvPr/>
        </p:nvCxnSpPr>
        <p:spPr bwMode="auto">
          <a:xfrm>
            <a:off x="1152525" y="3971925"/>
            <a:ext cx="819150" cy="1809750"/>
          </a:xfrm>
          <a:prstGeom prst="straightConnector1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73" name="AutoShape 37">
            <a:extLst>
              <a:ext uri="{FF2B5EF4-FFF2-40B4-BE49-F238E27FC236}">
                <a16:creationId xmlns:a16="http://schemas.microsoft.com/office/drawing/2014/main" id="{D1FE2360-8E10-4470-BCC5-A8CFFDFC2534}"/>
              </a:ext>
            </a:extLst>
          </p:cNvPr>
          <p:cNvCxnSpPr>
            <a:cxnSpLocks noChangeShapeType="1"/>
            <a:stCxn id="14368" idx="7"/>
            <a:endCxn id="14370" idx="4"/>
          </p:cNvCxnSpPr>
          <p:nvPr/>
        </p:nvCxnSpPr>
        <p:spPr bwMode="auto">
          <a:xfrm flipV="1">
            <a:off x="2295525" y="4495800"/>
            <a:ext cx="447675" cy="1285875"/>
          </a:xfrm>
          <a:prstGeom prst="straightConnector1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74" name="AutoShape 38">
            <a:extLst>
              <a:ext uri="{FF2B5EF4-FFF2-40B4-BE49-F238E27FC236}">
                <a16:creationId xmlns:a16="http://schemas.microsoft.com/office/drawing/2014/main" id="{B5C78945-AA1B-40FE-87E7-CF7A4DEE77B8}"/>
              </a:ext>
            </a:extLst>
          </p:cNvPr>
          <p:cNvCxnSpPr>
            <a:cxnSpLocks noChangeShapeType="1"/>
            <a:stCxn id="14369" idx="3"/>
            <a:endCxn id="14370" idx="7"/>
          </p:cNvCxnSpPr>
          <p:nvPr/>
        </p:nvCxnSpPr>
        <p:spPr bwMode="auto">
          <a:xfrm flipH="1">
            <a:off x="2905125" y="3438525"/>
            <a:ext cx="438150" cy="666750"/>
          </a:xfrm>
          <a:prstGeom prst="straightConnector1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75" name="AutoShape 39">
            <a:extLst>
              <a:ext uri="{FF2B5EF4-FFF2-40B4-BE49-F238E27FC236}">
                <a16:creationId xmlns:a16="http://schemas.microsoft.com/office/drawing/2014/main" id="{8BC1B70F-F021-4E93-8611-59752387D50B}"/>
              </a:ext>
            </a:extLst>
          </p:cNvPr>
          <p:cNvCxnSpPr>
            <a:cxnSpLocks noChangeShapeType="1"/>
            <a:stCxn id="14366" idx="4"/>
            <a:endCxn id="14370" idx="0"/>
          </p:cNvCxnSpPr>
          <p:nvPr/>
        </p:nvCxnSpPr>
        <p:spPr bwMode="auto">
          <a:xfrm>
            <a:off x="2743200" y="3429000"/>
            <a:ext cx="0" cy="609600"/>
          </a:xfrm>
          <a:prstGeom prst="straightConnector1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76" name="AutoShape 40">
            <a:extLst>
              <a:ext uri="{FF2B5EF4-FFF2-40B4-BE49-F238E27FC236}">
                <a16:creationId xmlns:a16="http://schemas.microsoft.com/office/drawing/2014/main" id="{2FE94EFC-4E82-4533-9FCE-9FF6E941F622}"/>
              </a:ext>
            </a:extLst>
          </p:cNvPr>
          <p:cNvCxnSpPr>
            <a:cxnSpLocks noChangeShapeType="1"/>
            <a:stCxn id="14362" idx="4"/>
            <a:endCxn id="14368" idx="0"/>
          </p:cNvCxnSpPr>
          <p:nvPr/>
        </p:nvCxnSpPr>
        <p:spPr bwMode="auto">
          <a:xfrm>
            <a:off x="1981200" y="2514600"/>
            <a:ext cx="152400" cy="3200400"/>
          </a:xfrm>
          <a:prstGeom prst="straightConnector1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77" name="AutoShape 41">
            <a:extLst>
              <a:ext uri="{FF2B5EF4-FFF2-40B4-BE49-F238E27FC236}">
                <a16:creationId xmlns:a16="http://schemas.microsoft.com/office/drawing/2014/main" id="{ADF2E6B1-1CE1-48F2-B1A2-7FC14E03B122}"/>
              </a:ext>
            </a:extLst>
          </p:cNvPr>
          <p:cNvCxnSpPr>
            <a:cxnSpLocks noChangeShapeType="1"/>
            <a:stCxn id="14363" idx="3"/>
            <a:endCxn id="14366" idx="7"/>
          </p:cNvCxnSpPr>
          <p:nvPr/>
        </p:nvCxnSpPr>
        <p:spPr bwMode="auto">
          <a:xfrm flipH="1">
            <a:off x="2905125" y="2447925"/>
            <a:ext cx="514350" cy="5905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78" name="AutoShape 42">
            <a:extLst>
              <a:ext uri="{FF2B5EF4-FFF2-40B4-BE49-F238E27FC236}">
                <a16:creationId xmlns:a16="http://schemas.microsoft.com/office/drawing/2014/main" id="{381F808F-D62A-4473-979E-092915CA036F}"/>
              </a:ext>
            </a:extLst>
          </p:cNvPr>
          <p:cNvCxnSpPr>
            <a:cxnSpLocks noChangeShapeType="1"/>
            <a:stCxn id="14363" idx="4"/>
            <a:endCxn id="14369" idx="0"/>
          </p:cNvCxnSpPr>
          <p:nvPr/>
        </p:nvCxnSpPr>
        <p:spPr bwMode="auto">
          <a:xfrm flipH="1">
            <a:off x="3505200" y="2514600"/>
            <a:ext cx="76200" cy="533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379" name="Oval 43">
            <a:extLst>
              <a:ext uri="{FF2B5EF4-FFF2-40B4-BE49-F238E27FC236}">
                <a16:creationId xmlns:a16="http://schemas.microsoft.com/office/drawing/2014/main" id="{76A3DFE6-0AAB-4422-BB92-46058CB6AEA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858000" y="3505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14380" name="Oval 44">
            <a:extLst>
              <a:ext uri="{FF2B5EF4-FFF2-40B4-BE49-F238E27FC236}">
                <a16:creationId xmlns:a16="http://schemas.microsoft.com/office/drawing/2014/main" id="{0871B423-F09C-4D1F-B305-71F2372C6A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58200" y="3505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cxnSp>
        <p:nvCxnSpPr>
          <p:cNvPr id="14381" name="AutoShape 45">
            <a:extLst>
              <a:ext uri="{FF2B5EF4-FFF2-40B4-BE49-F238E27FC236}">
                <a16:creationId xmlns:a16="http://schemas.microsoft.com/office/drawing/2014/main" id="{55C7179A-9813-4C2E-B009-71B1556D6790}"/>
              </a:ext>
            </a:extLst>
          </p:cNvPr>
          <p:cNvCxnSpPr>
            <a:cxnSpLocks noChangeShapeType="1"/>
            <a:stCxn id="14379" idx="6"/>
            <a:endCxn id="14380" idx="2"/>
          </p:cNvCxnSpPr>
          <p:nvPr/>
        </p:nvCxnSpPr>
        <p:spPr bwMode="auto">
          <a:xfrm>
            <a:off x="7315200" y="3733800"/>
            <a:ext cx="11430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382" name="Text Box 46">
            <a:extLst>
              <a:ext uri="{FF2B5EF4-FFF2-40B4-BE49-F238E27FC236}">
                <a16:creationId xmlns:a16="http://schemas.microsoft.com/office/drawing/2014/main" id="{C7C809CF-67EC-493A-8C0B-DCE9032F86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2400" y="35052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4</a:t>
            </a:r>
          </a:p>
        </p:txBody>
      </p:sp>
      <p:sp>
        <p:nvSpPr>
          <p:cNvPr id="14383" name="Oval 47">
            <a:extLst>
              <a:ext uri="{FF2B5EF4-FFF2-40B4-BE49-F238E27FC236}">
                <a16:creationId xmlns:a16="http://schemas.microsoft.com/office/drawing/2014/main" id="{DCB978F4-184D-4506-ADBF-5916446E47F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858000" y="5791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14384" name="Oval 48">
            <a:extLst>
              <a:ext uri="{FF2B5EF4-FFF2-40B4-BE49-F238E27FC236}">
                <a16:creationId xmlns:a16="http://schemas.microsoft.com/office/drawing/2014/main" id="{99AEEAE0-1A31-4CD3-90CB-A1BED12157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58200" y="5791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cxnSp>
        <p:nvCxnSpPr>
          <p:cNvPr id="14385" name="AutoShape 49">
            <a:extLst>
              <a:ext uri="{FF2B5EF4-FFF2-40B4-BE49-F238E27FC236}">
                <a16:creationId xmlns:a16="http://schemas.microsoft.com/office/drawing/2014/main" id="{252D96F5-AED2-47B8-A83D-F495E1DE7D3D}"/>
              </a:ext>
            </a:extLst>
          </p:cNvPr>
          <p:cNvCxnSpPr>
            <a:cxnSpLocks noChangeShapeType="1"/>
            <a:stCxn id="14383" idx="6"/>
            <a:endCxn id="14384" idx="2"/>
          </p:cNvCxnSpPr>
          <p:nvPr/>
        </p:nvCxnSpPr>
        <p:spPr bwMode="auto">
          <a:xfrm>
            <a:off x="7315200" y="6019800"/>
            <a:ext cx="11430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386" name="Text Box 50">
            <a:extLst>
              <a:ext uri="{FF2B5EF4-FFF2-40B4-BE49-F238E27FC236}">
                <a16:creationId xmlns:a16="http://schemas.microsoft.com/office/drawing/2014/main" id="{2150B6C3-3EF2-4953-A976-B3BB07568A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2400" y="5791200"/>
            <a:ext cx="3619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10</a:t>
            </a:r>
          </a:p>
        </p:txBody>
      </p:sp>
      <p:sp>
        <p:nvSpPr>
          <p:cNvPr id="14387" name="Oval 51">
            <a:extLst>
              <a:ext uri="{FF2B5EF4-FFF2-40B4-BE49-F238E27FC236}">
                <a16:creationId xmlns:a16="http://schemas.microsoft.com/office/drawing/2014/main" id="{E5DC0051-8625-45B1-90FE-3721DA561B8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858000" y="5334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14388" name="Oval 52">
            <a:extLst>
              <a:ext uri="{FF2B5EF4-FFF2-40B4-BE49-F238E27FC236}">
                <a16:creationId xmlns:a16="http://schemas.microsoft.com/office/drawing/2014/main" id="{72E09080-8C33-4880-9D7B-0499672CD7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58200" y="5334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cxnSp>
        <p:nvCxnSpPr>
          <p:cNvPr id="14389" name="AutoShape 53">
            <a:extLst>
              <a:ext uri="{FF2B5EF4-FFF2-40B4-BE49-F238E27FC236}">
                <a16:creationId xmlns:a16="http://schemas.microsoft.com/office/drawing/2014/main" id="{9F84C932-1FBE-41B0-A903-88ABAF57BA37}"/>
              </a:ext>
            </a:extLst>
          </p:cNvPr>
          <p:cNvCxnSpPr>
            <a:cxnSpLocks noChangeShapeType="1"/>
            <a:stCxn id="14387" idx="6"/>
            <a:endCxn id="14388" idx="2"/>
          </p:cNvCxnSpPr>
          <p:nvPr/>
        </p:nvCxnSpPr>
        <p:spPr bwMode="auto">
          <a:xfrm>
            <a:off x="7315200" y="762000"/>
            <a:ext cx="1143000" cy="0"/>
          </a:xfrm>
          <a:prstGeom prst="straightConnector1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390" name="Text Box 54">
            <a:extLst>
              <a:ext uri="{FF2B5EF4-FFF2-40B4-BE49-F238E27FC236}">
                <a16:creationId xmlns:a16="http://schemas.microsoft.com/office/drawing/2014/main" id="{F55BEB8D-28EF-4EE5-A30A-CB7820B132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2400" y="5334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1</a:t>
            </a:r>
          </a:p>
        </p:txBody>
      </p:sp>
      <p:sp>
        <p:nvSpPr>
          <p:cNvPr id="14391" name="Oval 55">
            <a:extLst>
              <a:ext uri="{FF2B5EF4-FFF2-40B4-BE49-F238E27FC236}">
                <a16:creationId xmlns:a16="http://schemas.microsoft.com/office/drawing/2014/main" id="{0F0650A8-D62C-47E3-A3DC-76545503164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572000" y="5791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14392" name="Oval 56">
            <a:extLst>
              <a:ext uri="{FF2B5EF4-FFF2-40B4-BE49-F238E27FC236}">
                <a16:creationId xmlns:a16="http://schemas.microsoft.com/office/drawing/2014/main" id="{D50D30D9-2E92-4237-9B72-8646BA007D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5791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cxnSp>
        <p:nvCxnSpPr>
          <p:cNvPr id="14393" name="AutoShape 57">
            <a:extLst>
              <a:ext uri="{FF2B5EF4-FFF2-40B4-BE49-F238E27FC236}">
                <a16:creationId xmlns:a16="http://schemas.microsoft.com/office/drawing/2014/main" id="{000CDCDD-4E5C-4EE4-9F9F-D550B6F50819}"/>
              </a:ext>
            </a:extLst>
          </p:cNvPr>
          <p:cNvCxnSpPr>
            <a:cxnSpLocks noChangeShapeType="1"/>
            <a:stCxn id="14391" idx="6"/>
            <a:endCxn id="14392" idx="2"/>
          </p:cNvCxnSpPr>
          <p:nvPr/>
        </p:nvCxnSpPr>
        <p:spPr bwMode="auto">
          <a:xfrm>
            <a:off x="5029200" y="6019800"/>
            <a:ext cx="11430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394" name="Text Box 58">
            <a:extLst>
              <a:ext uri="{FF2B5EF4-FFF2-40B4-BE49-F238E27FC236}">
                <a16:creationId xmlns:a16="http://schemas.microsoft.com/office/drawing/2014/main" id="{5EA3C48D-3BA2-4C04-938D-5A497E1AFA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57912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6</a:t>
            </a:r>
          </a:p>
        </p:txBody>
      </p:sp>
      <p:sp>
        <p:nvSpPr>
          <p:cNvPr id="14395" name="Oval 59">
            <a:extLst>
              <a:ext uri="{FF2B5EF4-FFF2-40B4-BE49-F238E27FC236}">
                <a16:creationId xmlns:a16="http://schemas.microsoft.com/office/drawing/2014/main" id="{6CF6C4FF-FA20-4747-A71A-25E5A30BFAA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858000" y="20574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14396" name="Oval 60">
            <a:extLst>
              <a:ext uri="{FF2B5EF4-FFF2-40B4-BE49-F238E27FC236}">
                <a16:creationId xmlns:a16="http://schemas.microsoft.com/office/drawing/2014/main" id="{3681ECC1-1D02-4E72-89BB-827D948B84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58200" y="20574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cxnSp>
        <p:nvCxnSpPr>
          <p:cNvPr id="14397" name="AutoShape 61">
            <a:extLst>
              <a:ext uri="{FF2B5EF4-FFF2-40B4-BE49-F238E27FC236}">
                <a16:creationId xmlns:a16="http://schemas.microsoft.com/office/drawing/2014/main" id="{A3F10E53-B7F0-4287-A79D-63637CD97420}"/>
              </a:ext>
            </a:extLst>
          </p:cNvPr>
          <p:cNvCxnSpPr>
            <a:cxnSpLocks noChangeShapeType="1"/>
            <a:stCxn id="14395" idx="6"/>
            <a:endCxn id="14396" idx="2"/>
          </p:cNvCxnSpPr>
          <p:nvPr/>
        </p:nvCxnSpPr>
        <p:spPr bwMode="auto">
          <a:xfrm>
            <a:off x="7315200" y="2286000"/>
            <a:ext cx="11430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398" name="Text Box 62">
            <a:extLst>
              <a:ext uri="{FF2B5EF4-FFF2-40B4-BE49-F238E27FC236}">
                <a16:creationId xmlns:a16="http://schemas.microsoft.com/office/drawing/2014/main" id="{167B607C-92A8-4D7E-A248-433042CCA4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2400" y="20574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3</a:t>
            </a:r>
          </a:p>
        </p:txBody>
      </p:sp>
      <p:sp>
        <p:nvSpPr>
          <p:cNvPr id="14399" name="Oval 63">
            <a:extLst>
              <a:ext uri="{FF2B5EF4-FFF2-40B4-BE49-F238E27FC236}">
                <a16:creationId xmlns:a16="http://schemas.microsoft.com/office/drawing/2014/main" id="{4721D8F2-0655-4DB1-839B-ABCC9C3CF6D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572000" y="2743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14400" name="Oval 64">
            <a:extLst>
              <a:ext uri="{FF2B5EF4-FFF2-40B4-BE49-F238E27FC236}">
                <a16:creationId xmlns:a16="http://schemas.microsoft.com/office/drawing/2014/main" id="{7DA5B50C-DACB-43B5-BBCC-BD4666E93C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2743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cxnSp>
        <p:nvCxnSpPr>
          <p:cNvPr id="14401" name="AutoShape 65">
            <a:extLst>
              <a:ext uri="{FF2B5EF4-FFF2-40B4-BE49-F238E27FC236}">
                <a16:creationId xmlns:a16="http://schemas.microsoft.com/office/drawing/2014/main" id="{BDC01245-FBF7-4CE4-B61A-D1EE7951270B}"/>
              </a:ext>
            </a:extLst>
          </p:cNvPr>
          <p:cNvCxnSpPr>
            <a:cxnSpLocks noChangeShapeType="1"/>
            <a:stCxn id="14399" idx="6"/>
            <a:endCxn id="14400" idx="2"/>
          </p:cNvCxnSpPr>
          <p:nvPr/>
        </p:nvCxnSpPr>
        <p:spPr bwMode="auto">
          <a:xfrm>
            <a:off x="5029200" y="2971800"/>
            <a:ext cx="11430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402" name="Text Box 66">
            <a:extLst>
              <a:ext uri="{FF2B5EF4-FFF2-40B4-BE49-F238E27FC236}">
                <a16:creationId xmlns:a16="http://schemas.microsoft.com/office/drawing/2014/main" id="{1706FC88-8450-44D8-A219-61BAAD5578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27432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3</a:t>
            </a:r>
          </a:p>
        </p:txBody>
      </p:sp>
      <p:sp>
        <p:nvSpPr>
          <p:cNvPr id="14403" name="Oval 67">
            <a:extLst>
              <a:ext uri="{FF2B5EF4-FFF2-40B4-BE49-F238E27FC236}">
                <a16:creationId xmlns:a16="http://schemas.microsoft.com/office/drawing/2014/main" id="{0DCCBD56-494A-469F-B975-D5A95C4B63B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572000" y="20574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14404" name="Oval 68">
            <a:extLst>
              <a:ext uri="{FF2B5EF4-FFF2-40B4-BE49-F238E27FC236}">
                <a16:creationId xmlns:a16="http://schemas.microsoft.com/office/drawing/2014/main" id="{004D17AE-57B0-4E1D-9D4F-BB223DE153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20574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cxnSp>
        <p:nvCxnSpPr>
          <p:cNvPr id="14405" name="AutoShape 69">
            <a:extLst>
              <a:ext uri="{FF2B5EF4-FFF2-40B4-BE49-F238E27FC236}">
                <a16:creationId xmlns:a16="http://schemas.microsoft.com/office/drawing/2014/main" id="{5BE1A960-F073-4C8C-A084-FBB6534B394D}"/>
              </a:ext>
            </a:extLst>
          </p:cNvPr>
          <p:cNvCxnSpPr>
            <a:cxnSpLocks noChangeShapeType="1"/>
            <a:stCxn id="14403" idx="6"/>
            <a:endCxn id="14404" idx="2"/>
          </p:cNvCxnSpPr>
          <p:nvPr/>
        </p:nvCxnSpPr>
        <p:spPr bwMode="auto">
          <a:xfrm>
            <a:off x="5029200" y="2286000"/>
            <a:ext cx="11430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406" name="Text Box 70">
            <a:extLst>
              <a:ext uri="{FF2B5EF4-FFF2-40B4-BE49-F238E27FC236}">
                <a16:creationId xmlns:a16="http://schemas.microsoft.com/office/drawing/2014/main" id="{B61CD67F-8C5C-4427-8EC5-68AD62157E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20574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2</a:t>
            </a:r>
          </a:p>
        </p:txBody>
      </p:sp>
      <p:sp>
        <p:nvSpPr>
          <p:cNvPr id="14407" name="Rectangle 71">
            <a:extLst>
              <a:ext uri="{FF2B5EF4-FFF2-40B4-BE49-F238E27FC236}">
                <a16:creationId xmlns:a16="http://schemas.microsoft.com/office/drawing/2014/main" id="{20375781-93E6-4A47-9A23-06DBB46F90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1000" y="0"/>
            <a:ext cx="76200" cy="6858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14408" name="Oval 72">
            <a:extLst>
              <a:ext uri="{FF2B5EF4-FFF2-40B4-BE49-F238E27FC236}">
                <a16:creationId xmlns:a16="http://schemas.microsoft.com/office/drawing/2014/main" id="{94F73370-461F-4E34-9A58-F1C325EA41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0" y="50292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14409" name="Oval 73">
            <a:extLst>
              <a:ext uri="{FF2B5EF4-FFF2-40B4-BE49-F238E27FC236}">
                <a16:creationId xmlns:a16="http://schemas.microsoft.com/office/drawing/2014/main" id="{05D2D56B-DD5F-4C2C-A79D-05F8586736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52578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14410" name="Oval 74">
            <a:extLst>
              <a:ext uri="{FF2B5EF4-FFF2-40B4-BE49-F238E27FC236}">
                <a16:creationId xmlns:a16="http://schemas.microsoft.com/office/drawing/2014/main" id="{EF07F2D5-51F9-48B5-9363-423D403EC1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28956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cxnSp>
        <p:nvCxnSpPr>
          <p:cNvPr id="14411" name="AutoShape 75">
            <a:extLst>
              <a:ext uri="{FF2B5EF4-FFF2-40B4-BE49-F238E27FC236}">
                <a16:creationId xmlns:a16="http://schemas.microsoft.com/office/drawing/2014/main" id="{61A9C1EB-9DB8-4E80-9621-DC69638B776A}"/>
              </a:ext>
            </a:extLst>
          </p:cNvPr>
          <p:cNvCxnSpPr>
            <a:cxnSpLocks noChangeShapeType="1"/>
            <a:stCxn id="14368" idx="6"/>
            <a:endCxn id="14408" idx="3"/>
          </p:cNvCxnSpPr>
          <p:nvPr/>
        </p:nvCxnSpPr>
        <p:spPr bwMode="auto">
          <a:xfrm flipV="1">
            <a:off x="2362200" y="5419725"/>
            <a:ext cx="981075" cy="523875"/>
          </a:xfrm>
          <a:prstGeom prst="straightConnector1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412" name="AutoShape 76">
            <a:extLst>
              <a:ext uri="{FF2B5EF4-FFF2-40B4-BE49-F238E27FC236}">
                <a16:creationId xmlns:a16="http://schemas.microsoft.com/office/drawing/2014/main" id="{F241BFCA-402E-43FC-9DAE-467257B71181}"/>
              </a:ext>
            </a:extLst>
          </p:cNvPr>
          <p:cNvCxnSpPr>
            <a:cxnSpLocks noChangeShapeType="1"/>
            <a:stCxn id="14368" idx="2"/>
            <a:endCxn id="14409" idx="5"/>
          </p:cNvCxnSpPr>
          <p:nvPr/>
        </p:nvCxnSpPr>
        <p:spPr bwMode="auto">
          <a:xfrm flipH="1" flipV="1">
            <a:off x="1304925" y="5648325"/>
            <a:ext cx="600075" cy="295275"/>
          </a:xfrm>
          <a:prstGeom prst="straightConnector1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413" name="AutoShape 77">
            <a:extLst>
              <a:ext uri="{FF2B5EF4-FFF2-40B4-BE49-F238E27FC236}">
                <a16:creationId xmlns:a16="http://schemas.microsoft.com/office/drawing/2014/main" id="{918DEC17-EBAB-49A0-B622-D204A18120C0}"/>
              </a:ext>
            </a:extLst>
          </p:cNvPr>
          <p:cNvCxnSpPr>
            <a:cxnSpLocks noChangeShapeType="1"/>
            <a:stCxn id="14367" idx="1"/>
            <a:endCxn id="14410" idx="5"/>
          </p:cNvCxnSpPr>
          <p:nvPr/>
        </p:nvCxnSpPr>
        <p:spPr bwMode="auto">
          <a:xfrm flipH="1" flipV="1">
            <a:off x="542925" y="3286125"/>
            <a:ext cx="285750" cy="3619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414" name="AutoShape 78">
            <a:extLst>
              <a:ext uri="{FF2B5EF4-FFF2-40B4-BE49-F238E27FC236}">
                <a16:creationId xmlns:a16="http://schemas.microsoft.com/office/drawing/2014/main" id="{21656E91-8424-4358-9DE7-9090560EF51C}"/>
              </a:ext>
            </a:extLst>
          </p:cNvPr>
          <p:cNvCxnSpPr>
            <a:cxnSpLocks noChangeShapeType="1"/>
            <a:stCxn id="14408" idx="1"/>
            <a:endCxn id="14370" idx="5"/>
          </p:cNvCxnSpPr>
          <p:nvPr/>
        </p:nvCxnSpPr>
        <p:spPr bwMode="auto">
          <a:xfrm flipH="1" flipV="1">
            <a:off x="2905125" y="4429125"/>
            <a:ext cx="438150" cy="666750"/>
          </a:xfrm>
          <a:prstGeom prst="straightConnector1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415" name="AutoShape 79">
            <a:extLst>
              <a:ext uri="{FF2B5EF4-FFF2-40B4-BE49-F238E27FC236}">
                <a16:creationId xmlns:a16="http://schemas.microsoft.com/office/drawing/2014/main" id="{BD507D4A-0BCC-4412-BC83-B273393CA5A8}"/>
              </a:ext>
            </a:extLst>
          </p:cNvPr>
          <p:cNvCxnSpPr>
            <a:cxnSpLocks noChangeShapeType="1"/>
            <a:stCxn id="14369" idx="4"/>
            <a:endCxn id="14408" idx="0"/>
          </p:cNvCxnSpPr>
          <p:nvPr/>
        </p:nvCxnSpPr>
        <p:spPr bwMode="auto">
          <a:xfrm>
            <a:off x="3505200" y="3505200"/>
            <a:ext cx="0" cy="1524000"/>
          </a:xfrm>
          <a:prstGeom prst="straightConnector1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416" name="AutoShape 80">
            <a:extLst>
              <a:ext uri="{FF2B5EF4-FFF2-40B4-BE49-F238E27FC236}">
                <a16:creationId xmlns:a16="http://schemas.microsoft.com/office/drawing/2014/main" id="{B1A01CEF-5812-416D-9982-D0534E1330E1}"/>
              </a:ext>
            </a:extLst>
          </p:cNvPr>
          <p:cNvCxnSpPr>
            <a:cxnSpLocks noChangeShapeType="1"/>
            <a:stCxn id="14410" idx="7"/>
            <a:endCxn id="14362" idx="2"/>
          </p:cNvCxnSpPr>
          <p:nvPr/>
        </p:nvCxnSpPr>
        <p:spPr bwMode="auto">
          <a:xfrm flipV="1">
            <a:off x="542925" y="2286000"/>
            <a:ext cx="1209675" cy="676275"/>
          </a:xfrm>
          <a:prstGeom prst="straightConnector1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417" name="Text Box 81">
            <a:extLst>
              <a:ext uri="{FF2B5EF4-FFF2-40B4-BE49-F238E27FC236}">
                <a16:creationId xmlns:a16="http://schemas.microsoft.com/office/drawing/2014/main" id="{68535A06-D30A-46B6-9035-8821CEF44C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32004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1</a:t>
            </a:r>
          </a:p>
        </p:txBody>
      </p:sp>
      <p:sp>
        <p:nvSpPr>
          <p:cNvPr id="14418" name="Text Box 82">
            <a:extLst>
              <a:ext uri="{FF2B5EF4-FFF2-40B4-BE49-F238E27FC236}">
                <a16:creationId xmlns:a16="http://schemas.microsoft.com/office/drawing/2014/main" id="{4DDBE9CA-932E-44C9-92D4-6C08BA138B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35814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2</a:t>
            </a:r>
          </a:p>
        </p:txBody>
      </p:sp>
      <p:sp>
        <p:nvSpPr>
          <p:cNvPr id="14419" name="Text Box 83">
            <a:extLst>
              <a:ext uri="{FF2B5EF4-FFF2-40B4-BE49-F238E27FC236}">
                <a16:creationId xmlns:a16="http://schemas.microsoft.com/office/drawing/2014/main" id="{9DE3E0DC-7578-4966-A12B-574B828BED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0" y="36576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3</a:t>
            </a:r>
          </a:p>
        </p:txBody>
      </p:sp>
      <p:sp>
        <p:nvSpPr>
          <p:cNvPr id="14420" name="Text Box 84">
            <a:extLst>
              <a:ext uri="{FF2B5EF4-FFF2-40B4-BE49-F238E27FC236}">
                <a16:creationId xmlns:a16="http://schemas.microsoft.com/office/drawing/2014/main" id="{FCB0D289-EC1A-4B78-9847-9E1AA3E653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1800" y="25146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2</a:t>
            </a:r>
          </a:p>
        </p:txBody>
      </p:sp>
      <p:sp>
        <p:nvSpPr>
          <p:cNvPr id="14421" name="Text Box 85">
            <a:extLst>
              <a:ext uri="{FF2B5EF4-FFF2-40B4-BE49-F238E27FC236}">
                <a16:creationId xmlns:a16="http://schemas.microsoft.com/office/drawing/2014/main" id="{EC323230-D78D-4B57-88C4-6E1610FF8B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1400" y="25908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1</a:t>
            </a:r>
          </a:p>
        </p:txBody>
      </p:sp>
      <p:sp>
        <p:nvSpPr>
          <p:cNvPr id="14422" name="Text Box 86">
            <a:extLst>
              <a:ext uri="{FF2B5EF4-FFF2-40B4-BE49-F238E27FC236}">
                <a16:creationId xmlns:a16="http://schemas.microsoft.com/office/drawing/2014/main" id="{576026FC-A5D1-471A-AAED-442CDCC662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0" y="44958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3</a:t>
            </a:r>
          </a:p>
        </p:txBody>
      </p:sp>
      <p:sp>
        <p:nvSpPr>
          <p:cNvPr id="14423" name="Text Box 87">
            <a:extLst>
              <a:ext uri="{FF2B5EF4-FFF2-40B4-BE49-F238E27FC236}">
                <a16:creationId xmlns:a16="http://schemas.microsoft.com/office/drawing/2014/main" id="{B8F4351E-73D6-445A-85AE-1E58777308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5200" y="40386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5</a:t>
            </a:r>
          </a:p>
        </p:txBody>
      </p:sp>
      <p:sp>
        <p:nvSpPr>
          <p:cNvPr id="14424" name="Text Box 88">
            <a:extLst>
              <a:ext uri="{FF2B5EF4-FFF2-40B4-BE49-F238E27FC236}">
                <a16:creationId xmlns:a16="http://schemas.microsoft.com/office/drawing/2014/main" id="{30F5306A-EACA-4D8D-8DAC-C1179DB284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56388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3</a:t>
            </a:r>
          </a:p>
        </p:txBody>
      </p:sp>
      <p:sp>
        <p:nvSpPr>
          <p:cNvPr id="14425" name="Text Box 89">
            <a:extLst>
              <a:ext uri="{FF2B5EF4-FFF2-40B4-BE49-F238E27FC236}">
                <a16:creationId xmlns:a16="http://schemas.microsoft.com/office/drawing/2014/main" id="{DE7C126F-4B9B-416E-A7EC-795255B224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48768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4</a:t>
            </a:r>
          </a:p>
        </p:txBody>
      </p:sp>
      <p:sp>
        <p:nvSpPr>
          <p:cNvPr id="14426" name="Text Box 90">
            <a:extLst>
              <a:ext uri="{FF2B5EF4-FFF2-40B4-BE49-F238E27FC236}">
                <a16:creationId xmlns:a16="http://schemas.microsoft.com/office/drawing/2014/main" id="{38CD94BF-6F92-4696-8A72-3898862C35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57150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2</a:t>
            </a:r>
          </a:p>
        </p:txBody>
      </p:sp>
      <p:sp>
        <p:nvSpPr>
          <p:cNvPr id="14427" name="Text Box 91">
            <a:extLst>
              <a:ext uri="{FF2B5EF4-FFF2-40B4-BE49-F238E27FC236}">
                <a16:creationId xmlns:a16="http://schemas.microsoft.com/office/drawing/2014/main" id="{A998C396-726C-4D76-855A-BA98877C76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44958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5</a:t>
            </a:r>
          </a:p>
        </p:txBody>
      </p:sp>
      <p:sp>
        <p:nvSpPr>
          <p:cNvPr id="14428" name="Text Box 92">
            <a:extLst>
              <a:ext uri="{FF2B5EF4-FFF2-40B4-BE49-F238E27FC236}">
                <a16:creationId xmlns:a16="http://schemas.microsoft.com/office/drawing/2014/main" id="{C011FCD1-C637-44DA-8B6D-1B9DF76F38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44958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6</a:t>
            </a:r>
          </a:p>
        </p:txBody>
      </p:sp>
      <p:sp>
        <p:nvSpPr>
          <p:cNvPr id="14429" name="Text Box 93">
            <a:extLst>
              <a:ext uri="{FF2B5EF4-FFF2-40B4-BE49-F238E27FC236}">
                <a16:creationId xmlns:a16="http://schemas.microsoft.com/office/drawing/2014/main" id="{6E4C3996-5771-49FE-81F3-0E8D68E628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23622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4</a:t>
            </a:r>
          </a:p>
        </p:txBody>
      </p:sp>
      <p:sp>
        <p:nvSpPr>
          <p:cNvPr id="14430" name="Text Box 94">
            <a:extLst>
              <a:ext uri="{FF2B5EF4-FFF2-40B4-BE49-F238E27FC236}">
                <a16:creationId xmlns:a16="http://schemas.microsoft.com/office/drawing/2014/main" id="{3E83D72D-2BBC-4F26-9129-AD1592468C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29718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4</a:t>
            </a:r>
          </a:p>
        </p:txBody>
      </p:sp>
      <p:sp>
        <p:nvSpPr>
          <p:cNvPr id="14431" name="Text Box 95">
            <a:extLst>
              <a:ext uri="{FF2B5EF4-FFF2-40B4-BE49-F238E27FC236}">
                <a16:creationId xmlns:a16="http://schemas.microsoft.com/office/drawing/2014/main" id="{0413710F-8983-4ADF-808E-4CEA2805A0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3886200"/>
            <a:ext cx="3619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10</a:t>
            </a:r>
          </a:p>
        </p:txBody>
      </p:sp>
      <p:sp>
        <p:nvSpPr>
          <p:cNvPr id="14432" name="Text Box 96">
            <a:extLst>
              <a:ext uri="{FF2B5EF4-FFF2-40B4-BE49-F238E27FC236}">
                <a16:creationId xmlns:a16="http://schemas.microsoft.com/office/drawing/2014/main" id="{6F1B02F2-D8DE-4428-A242-5436E8310F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2971800"/>
            <a:ext cx="3127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A</a:t>
            </a:r>
          </a:p>
        </p:txBody>
      </p:sp>
      <p:sp>
        <p:nvSpPr>
          <p:cNvPr id="14433" name="Text Box 97">
            <a:extLst>
              <a:ext uri="{FF2B5EF4-FFF2-40B4-BE49-F238E27FC236}">
                <a16:creationId xmlns:a16="http://schemas.microsoft.com/office/drawing/2014/main" id="{A003A326-7FBA-4128-BA79-F69221DD32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2133600"/>
            <a:ext cx="3032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B</a:t>
            </a:r>
          </a:p>
        </p:txBody>
      </p:sp>
      <p:sp>
        <p:nvSpPr>
          <p:cNvPr id="14434" name="Text Box 98">
            <a:extLst>
              <a:ext uri="{FF2B5EF4-FFF2-40B4-BE49-F238E27FC236}">
                <a16:creationId xmlns:a16="http://schemas.microsoft.com/office/drawing/2014/main" id="{DD362E9B-69A7-44A3-B76A-D06A37D8B7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0" y="2133600"/>
            <a:ext cx="3032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C</a:t>
            </a:r>
          </a:p>
        </p:txBody>
      </p:sp>
      <p:sp>
        <p:nvSpPr>
          <p:cNvPr id="14435" name="Text Box 99">
            <a:extLst>
              <a:ext uri="{FF2B5EF4-FFF2-40B4-BE49-F238E27FC236}">
                <a16:creationId xmlns:a16="http://schemas.microsoft.com/office/drawing/2014/main" id="{91BAF81D-FB77-4F0A-92F3-FD6C653901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3657600"/>
            <a:ext cx="3127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D</a:t>
            </a:r>
          </a:p>
        </p:txBody>
      </p:sp>
      <p:sp>
        <p:nvSpPr>
          <p:cNvPr id="14436" name="Text Box 100">
            <a:extLst>
              <a:ext uri="{FF2B5EF4-FFF2-40B4-BE49-F238E27FC236}">
                <a16:creationId xmlns:a16="http://schemas.microsoft.com/office/drawing/2014/main" id="{47A0BC04-481F-4025-BE7D-B414663131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0" y="3048000"/>
            <a:ext cx="2921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E</a:t>
            </a:r>
          </a:p>
        </p:txBody>
      </p:sp>
      <p:sp>
        <p:nvSpPr>
          <p:cNvPr id="14437" name="Text Box 101">
            <a:extLst>
              <a:ext uri="{FF2B5EF4-FFF2-40B4-BE49-F238E27FC236}">
                <a16:creationId xmlns:a16="http://schemas.microsoft.com/office/drawing/2014/main" id="{08DC8276-54AD-43F7-9191-2F7CDE10D2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3124200"/>
            <a:ext cx="2825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F</a:t>
            </a:r>
          </a:p>
        </p:txBody>
      </p:sp>
      <p:sp>
        <p:nvSpPr>
          <p:cNvPr id="14438" name="Text Box 102">
            <a:extLst>
              <a:ext uri="{FF2B5EF4-FFF2-40B4-BE49-F238E27FC236}">
                <a16:creationId xmlns:a16="http://schemas.microsoft.com/office/drawing/2014/main" id="{9B563CA0-4294-42CA-AC7E-0FAC7D690A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0" y="4114800"/>
            <a:ext cx="3127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G</a:t>
            </a:r>
          </a:p>
        </p:txBody>
      </p:sp>
      <p:sp>
        <p:nvSpPr>
          <p:cNvPr id="14439" name="Text Box 103">
            <a:extLst>
              <a:ext uri="{FF2B5EF4-FFF2-40B4-BE49-F238E27FC236}">
                <a16:creationId xmlns:a16="http://schemas.microsoft.com/office/drawing/2014/main" id="{94AB67B0-4E97-4599-B585-0909B4BCC2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5334000"/>
            <a:ext cx="3127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H</a:t>
            </a:r>
          </a:p>
        </p:txBody>
      </p:sp>
      <p:sp>
        <p:nvSpPr>
          <p:cNvPr id="14440" name="Text Box 104">
            <a:extLst>
              <a:ext uri="{FF2B5EF4-FFF2-40B4-BE49-F238E27FC236}">
                <a16:creationId xmlns:a16="http://schemas.microsoft.com/office/drawing/2014/main" id="{A0056563-60BC-4907-8121-A00435480D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5105400"/>
            <a:ext cx="24288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I</a:t>
            </a:r>
          </a:p>
        </p:txBody>
      </p:sp>
      <p:sp>
        <p:nvSpPr>
          <p:cNvPr id="14441" name="Text Box 105">
            <a:extLst>
              <a:ext uri="{FF2B5EF4-FFF2-40B4-BE49-F238E27FC236}">
                <a16:creationId xmlns:a16="http://schemas.microsoft.com/office/drawing/2014/main" id="{5B385D40-9255-441D-8E34-B8ADBCAB40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5791200"/>
            <a:ext cx="254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J</a:t>
            </a:r>
          </a:p>
        </p:txBody>
      </p:sp>
      <p:sp>
        <p:nvSpPr>
          <p:cNvPr id="14442" name="Text Box 106">
            <a:extLst>
              <a:ext uri="{FF2B5EF4-FFF2-40B4-BE49-F238E27FC236}">
                <a16:creationId xmlns:a16="http://schemas.microsoft.com/office/drawing/2014/main" id="{00088B87-D8CD-483B-B458-7852BBC3F2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4200" y="3581400"/>
            <a:ext cx="3032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B</a:t>
            </a:r>
          </a:p>
        </p:txBody>
      </p:sp>
      <p:sp>
        <p:nvSpPr>
          <p:cNvPr id="14443" name="Text Box 107">
            <a:extLst>
              <a:ext uri="{FF2B5EF4-FFF2-40B4-BE49-F238E27FC236}">
                <a16:creationId xmlns:a16="http://schemas.microsoft.com/office/drawing/2014/main" id="{EFA7DDE1-9EAB-45D7-9B1E-26BEE52080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4200" y="5867400"/>
            <a:ext cx="3032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B</a:t>
            </a:r>
          </a:p>
        </p:txBody>
      </p:sp>
      <p:sp>
        <p:nvSpPr>
          <p:cNvPr id="14444" name="Text Box 108">
            <a:extLst>
              <a:ext uri="{FF2B5EF4-FFF2-40B4-BE49-F238E27FC236}">
                <a16:creationId xmlns:a16="http://schemas.microsoft.com/office/drawing/2014/main" id="{55E04FF4-2BA5-417D-9B47-02F2E2C7CB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34400" y="3581400"/>
            <a:ext cx="3127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D</a:t>
            </a:r>
          </a:p>
        </p:txBody>
      </p:sp>
      <p:sp>
        <p:nvSpPr>
          <p:cNvPr id="14445" name="Text Box 109">
            <a:extLst>
              <a:ext uri="{FF2B5EF4-FFF2-40B4-BE49-F238E27FC236}">
                <a16:creationId xmlns:a16="http://schemas.microsoft.com/office/drawing/2014/main" id="{C4C8F66F-8F51-4AD5-A150-12CCD27563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34400" y="5867400"/>
            <a:ext cx="254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J</a:t>
            </a:r>
          </a:p>
        </p:txBody>
      </p:sp>
      <p:sp>
        <p:nvSpPr>
          <p:cNvPr id="14446" name="Text Box 110">
            <a:extLst>
              <a:ext uri="{FF2B5EF4-FFF2-40B4-BE49-F238E27FC236}">
                <a16:creationId xmlns:a16="http://schemas.microsoft.com/office/drawing/2014/main" id="{C4190FD8-24EE-4184-B105-25CE5CF999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1371600"/>
            <a:ext cx="3032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C</a:t>
            </a:r>
          </a:p>
        </p:txBody>
      </p:sp>
      <p:sp>
        <p:nvSpPr>
          <p:cNvPr id="14447" name="Text Box 111">
            <a:extLst>
              <a:ext uri="{FF2B5EF4-FFF2-40B4-BE49-F238E27FC236}">
                <a16:creationId xmlns:a16="http://schemas.microsoft.com/office/drawing/2014/main" id="{679FFD64-6C6B-4CC3-A4E3-9FC358AE1B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4200" y="609600"/>
            <a:ext cx="3032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C</a:t>
            </a:r>
          </a:p>
        </p:txBody>
      </p:sp>
      <p:sp>
        <p:nvSpPr>
          <p:cNvPr id="14448" name="Text Box 112">
            <a:extLst>
              <a:ext uri="{FF2B5EF4-FFF2-40B4-BE49-F238E27FC236}">
                <a16:creationId xmlns:a16="http://schemas.microsoft.com/office/drawing/2014/main" id="{C25D352A-4C39-4161-85DE-755BA059F7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1371600"/>
            <a:ext cx="2921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E</a:t>
            </a:r>
          </a:p>
        </p:txBody>
      </p:sp>
      <p:sp>
        <p:nvSpPr>
          <p:cNvPr id="14449" name="Text Box 113">
            <a:extLst>
              <a:ext uri="{FF2B5EF4-FFF2-40B4-BE49-F238E27FC236}">
                <a16:creationId xmlns:a16="http://schemas.microsoft.com/office/drawing/2014/main" id="{E295C75A-DA2F-4B05-BF51-4349BC4A54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34400" y="609600"/>
            <a:ext cx="2825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F</a:t>
            </a:r>
          </a:p>
        </p:txBody>
      </p:sp>
      <p:sp>
        <p:nvSpPr>
          <p:cNvPr id="14450" name="Text Box 114">
            <a:extLst>
              <a:ext uri="{FF2B5EF4-FFF2-40B4-BE49-F238E27FC236}">
                <a16:creationId xmlns:a16="http://schemas.microsoft.com/office/drawing/2014/main" id="{7799059B-CA22-489E-A743-747A8A9816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5867400"/>
            <a:ext cx="3127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D</a:t>
            </a:r>
          </a:p>
        </p:txBody>
      </p:sp>
      <p:sp>
        <p:nvSpPr>
          <p:cNvPr id="14451" name="Text Box 115">
            <a:extLst>
              <a:ext uri="{FF2B5EF4-FFF2-40B4-BE49-F238E27FC236}">
                <a16:creationId xmlns:a16="http://schemas.microsoft.com/office/drawing/2014/main" id="{2C7C6962-827A-479D-A519-0683D9AA4B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4200" y="5105400"/>
            <a:ext cx="3127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D</a:t>
            </a:r>
          </a:p>
        </p:txBody>
      </p:sp>
      <p:sp>
        <p:nvSpPr>
          <p:cNvPr id="14452" name="Text Box 116">
            <a:extLst>
              <a:ext uri="{FF2B5EF4-FFF2-40B4-BE49-F238E27FC236}">
                <a16:creationId xmlns:a16="http://schemas.microsoft.com/office/drawing/2014/main" id="{323F83E4-BD45-48AF-A3A8-7DC9C50E81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34400" y="5105400"/>
            <a:ext cx="3127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H</a:t>
            </a:r>
          </a:p>
        </p:txBody>
      </p:sp>
      <p:sp>
        <p:nvSpPr>
          <p:cNvPr id="14453" name="Text Box 117">
            <a:extLst>
              <a:ext uri="{FF2B5EF4-FFF2-40B4-BE49-F238E27FC236}">
                <a16:creationId xmlns:a16="http://schemas.microsoft.com/office/drawing/2014/main" id="{5A49EAF2-0173-4EBE-A856-81CB41DA20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5867400"/>
            <a:ext cx="254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J</a:t>
            </a:r>
          </a:p>
        </p:txBody>
      </p:sp>
      <p:sp>
        <p:nvSpPr>
          <p:cNvPr id="14454" name="Text Box 118">
            <a:extLst>
              <a:ext uri="{FF2B5EF4-FFF2-40B4-BE49-F238E27FC236}">
                <a16:creationId xmlns:a16="http://schemas.microsoft.com/office/drawing/2014/main" id="{B45D83A1-DD9C-4DFE-9C99-6C640E7291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4200" y="1371600"/>
            <a:ext cx="2921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E</a:t>
            </a:r>
          </a:p>
        </p:txBody>
      </p:sp>
      <p:sp>
        <p:nvSpPr>
          <p:cNvPr id="14455" name="Text Box 119">
            <a:extLst>
              <a:ext uri="{FF2B5EF4-FFF2-40B4-BE49-F238E27FC236}">
                <a16:creationId xmlns:a16="http://schemas.microsoft.com/office/drawing/2014/main" id="{AFE013E3-F994-4416-9F8F-05D1EC28A0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34400" y="1371600"/>
            <a:ext cx="3127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G</a:t>
            </a:r>
          </a:p>
        </p:txBody>
      </p:sp>
      <p:sp>
        <p:nvSpPr>
          <p:cNvPr id="14456" name="Text Box 120">
            <a:extLst>
              <a:ext uri="{FF2B5EF4-FFF2-40B4-BE49-F238E27FC236}">
                <a16:creationId xmlns:a16="http://schemas.microsoft.com/office/drawing/2014/main" id="{1FAE6E0C-0E25-4865-B6FF-60B0D9C7F2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4200" y="2133600"/>
            <a:ext cx="2825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F</a:t>
            </a:r>
          </a:p>
        </p:txBody>
      </p:sp>
      <p:sp>
        <p:nvSpPr>
          <p:cNvPr id="14457" name="Text Box 121">
            <a:extLst>
              <a:ext uri="{FF2B5EF4-FFF2-40B4-BE49-F238E27FC236}">
                <a16:creationId xmlns:a16="http://schemas.microsoft.com/office/drawing/2014/main" id="{513F7C37-B748-4ECF-9128-5E5C7BA3C5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5105400"/>
            <a:ext cx="2825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F</a:t>
            </a:r>
          </a:p>
        </p:txBody>
      </p:sp>
      <p:sp>
        <p:nvSpPr>
          <p:cNvPr id="14458" name="Text Box 122">
            <a:extLst>
              <a:ext uri="{FF2B5EF4-FFF2-40B4-BE49-F238E27FC236}">
                <a16:creationId xmlns:a16="http://schemas.microsoft.com/office/drawing/2014/main" id="{6284C9AC-51B4-40B9-A5A3-BF0291A496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34400" y="2133600"/>
            <a:ext cx="3127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G</a:t>
            </a:r>
          </a:p>
        </p:txBody>
      </p:sp>
      <p:sp>
        <p:nvSpPr>
          <p:cNvPr id="14459" name="Text Box 123">
            <a:extLst>
              <a:ext uri="{FF2B5EF4-FFF2-40B4-BE49-F238E27FC236}">
                <a16:creationId xmlns:a16="http://schemas.microsoft.com/office/drawing/2014/main" id="{DF0B2487-D087-49A1-86E9-DF00F08D2F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5105400"/>
            <a:ext cx="24288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I</a:t>
            </a:r>
          </a:p>
        </p:txBody>
      </p:sp>
      <p:sp>
        <p:nvSpPr>
          <p:cNvPr id="14460" name="Text Box 124">
            <a:extLst>
              <a:ext uri="{FF2B5EF4-FFF2-40B4-BE49-F238E27FC236}">
                <a16:creationId xmlns:a16="http://schemas.microsoft.com/office/drawing/2014/main" id="{E850216E-E748-42C0-A5D9-6AD92D2F2C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2819400"/>
            <a:ext cx="3127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G</a:t>
            </a:r>
          </a:p>
        </p:txBody>
      </p:sp>
      <p:sp>
        <p:nvSpPr>
          <p:cNvPr id="14461" name="Text Box 125">
            <a:extLst>
              <a:ext uri="{FF2B5EF4-FFF2-40B4-BE49-F238E27FC236}">
                <a16:creationId xmlns:a16="http://schemas.microsoft.com/office/drawing/2014/main" id="{0AA06DFA-668C-4DC2-B7E3-888CB46AE4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4200" y="4343400"/>
            <a:ext cx="3127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G</a:t>
            </a:r>
          </a:p>
        </p:txBody>
      </p:sp>
      <p:sp>
        <p:nvSpPr>
          <p:cNvPr id="14462" name="Text Box 126">
            <a:extLst>
              <a:ext uri="{FF2B5EF4-FFF2-40B4-BE49-F238E27FC236}">
                <a16:creationId xmlns:a16="http://schemas.microsoft.com/office/drawing/2014/main" id="{DB2A04F9-D72E-4F23-939B-BADA1B21EE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2819400"/>
            <a:ext cx="24288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I</a:t>
            </a:r>
          </a:p>
        </p:txBody>
      </p:sp>
      <p:sp>
        <p:nvSpPr>
          <p:cNvPr id="14463" name="Text Box 127">
            <a:extLst>
              <a:ext uri="{FF2B5EF4-FFF2-40B4-BE49-F238E27FC236}">
                <a16:creationId xmlns:a16="http://schemas.microsoft.com/office/drawing/2014/main" id="{391A3660-BC4A-4A6E-A8ED-72DBCF2CE7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34400" y="4343400"/>
            <a:ext cx="254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J</a:t>
            </a:r>
          </a:p>
        </p:txBody>
      </p:sp>
      <p:sp>
        <p:nvSpPr>
          <p:cNvPr id="14464" name="Text Box 128">
            <a:extLst>
              <a:ext uri="{FF2B5EF4-FFF2-40B4-BE49-F238E27FC236}">
                <a16:creationId xmlns:a16="http://schemas.microsoft.com/office/drawing/2014/main" id="{F2D36D55-71A3-439B-8C82-A1D75B92A5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2133600"/>
            <a:ext cx="3127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H</a:t>
            </a:r>
          </a:p>
        </p:txBody>
      </p:sp>
      <p:sp>
        <p:nvSpPr>
          <p:cNvPr id="14465" name="Text Box 129">
            <a:extLst>
              <a:ext uri="{FF2B5EF4-FFF2-40B4-BE49-F238E27FC236}">
                <a16:creationId xmlns:a16="http://schemas.microsoft.com/office/drawing/2014/main" id="{2ADA9731-C264-4E65-9C64-48A2B525BE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2133600"/>
            <a:ext cx="254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J</a:t>
            </a:r>
          </a:p>
        </p:txBody>
      </p:sp>
      <p:sp>
        <p:nvSpPr>
          <p:cNvPr id="14466" name="Text Box 130">
            <a:extLst>
              <a:ext uri="{FF2B5EF4-FFF2-40B4-BE49-F238E27FC236}">
                <a16:creationId xmlns:a16="http://schemas.microsoft.com/office/drawing/2014/main" id="{6A438875-CE6B-4238-97E4-5994092105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34400" y="2819400"/>
            <a:ext cx="254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J</a:t>
            </a:r>
          </a:p>
        </p:txBody>
      </p:sp>
      <p:sp>
        <p:nvSpPr>
          <p:cNvPr id="14467" name="Text Box 131">
            <a:extLst>
              <a:ext uri="{FF2B5EF4-FFF2-40B4-BE49-F238E27FC236}">
                <a16:creationId xmlns:a16="http://schemas.microsoft.com/office/drawing/2014/main" id="{668D1E4A-466A-48DA-8D9B-63B7E9227F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4200" y="2819400"/>
            <a:ext cx="24288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I</a:t>
            </a:r>
          </a:p>
        </p:txBody>
      </p:sp>
      <p:cxnSp>
        <p:nvCxnSpPr>
          <p:cNvPr id="14468" name="AutoShape 132">
            <a:extLst>
              <a:ext uri="{FF2B5EF4-FFF2-40B4-BE49-F238E27FC236}">
                <a16:creationId xmlns:a16="http://schemas.microsoft.com/office/drawing/2014/main" id="{273296E4-B299-4BAE-B718-21D775F705E0}"/>
              </a:ext>
            </a:extLst>
          </p:cNvPr>
          <p:cNvCxnSpPr>
            <a:cxnSpLocks noChangeShapeType="1"/>
            <a:stCxn id="14367" idx="4"/>
            <a:endCxn id="14409" idx="0"/>
          </p:cNvCxnSpPr>
          <p:nvPr/>
        </p:nvCxnSpPr>
        <p:spPr bwMode="auto">
          <a:xfrm>
            <a:off x="990600" y="4038600"/>
            <a:ext cx="152400" cy="1219200"/>
          </a:xfrm>
          <a:prstGeom prst="straightConnector1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469" name="Oval 133">
            <a:extLst>
              <a:ext uri="{FF2B5EF4-FFF2-40B4-BE49-F238E27FC236}">
                <a16:creationId xmlns:a16="http://schemas.microsoft.com/office/drawing/2014/main" id="{A384FBC0-CCB7-4A31-B539-DA933AF6C64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572000" y="5334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14470" name="Oval 134">
            <a:extLst>
              <a:ext uri="{FF2B5EF4-FFF2-40B4-BE49-F238E27FC236}">
                <a16:creationId xmlns:a16="http://schemas.microsoft.com/office/drawing/2014/main" id="{588DE2E8-2ED6-4463-9613-F5D97EA5D2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5334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cxnSp>
        <p:nvCxnSpPr>
          <p:cNvPr id="14471" name="AutoShape 135">
            <a:extLst>
              <a:ext uri="{FF2B5EF4-FFF2-40B4-BE49-F238E27FC236}">
                <a16:creationId xmlns:a16="http://schemas.microsoft.com/office/drawing/2014/main" id="{6C671026-40B4-4016-8FBF-38D890B84206}"/>
              </a:ext>
            </a:extLst>
          </p:cNvPr>
          <p:cNvCxnSpPr>
            <a:cxnSpLocks noChangeShapeType="1"/>
            <a:stCxn id="14469" idx="6"/>
            <a:endCxn id="14470" idx="2"/>
          </p:cNvCxnSpPr>
          <p:nvPr/>
        </p:nvCxnSpPr>
        <p:spPr bwMode="auto">
          <a:xfrm>
            <a:off x="5029200" y="762000"/>
            <a:ext cx="1143000" cy="0"/>
          </a:xfrm>
          <a:prstGeom prst="straightConnector1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472" name="Text Box 136">
            <a:extLst>
              <a:ext uri="{FF2B5EF4-FFF2-40B4-BE49-F238E27FC236}">
                <a16:creationId xmlns:a16="http://schemas.microsoft.com/office/drawing/2014/main" id="{AD415030-DADE-4D37-B531-CD16A1D95E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5334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1</a:t>
            </a:r>
          </a:p>
        </p:txBody>
      </p:sp>
      <p:sp>
        <p:nvSpPr>
          <p:cNvPr id="14473" name="Text Box 137">
            <a:extLst>
              <a:ext uri="{FF2B5EF4-FFF2-40B4-BE49-F238E27FC236}">
                <a16:creationId xmlns:a16="http://schemas.microsoft.com/office/drawing/2014/main" id="{B2C2E221-819C-4670-9C0D-A7C4DEC45B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609600"/>
            <a:ext cx="3127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A</a:t>
            </a:r>
          </a:p>
        </p:txBody>
      </p:sp>
      <p:sp>
        <p:nvSpPr>
          <p:cNvPr id="14474" name="Text Box 138">
            <a:extLst>
              <a:ext uri="{FF2B5EF4-FFF2-40B4-BE49-F238E27FC236}">
                <a16:creationId xmlns:a16="http://schemas.microsoft.com/office/drawing/2014/main" id="{57936BD4-5005-46E8-A47A-E78F4438CC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609600"/>
            <a:ext cx="3127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D</a:t>
            </a:r>
          </a:p>
        </p:txBody>
      </p:sp>
      <p:sp>
        <p:nvSpPr>
          <p:cNvPr id="14475" name="Oval 139">
            <a:extLst>
              <a:ext uri="{FF2B5EF4-FFF2-40B4-BE49-F238E27FC236}">
                <a16:creationId xmlns:a16="http://schemas.microsoft.com/office/drawing/2014/main" id="{2B2BE02D-6DB9-45F7-B592-2A22F316E94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572000" y="4267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14476" name="Oval 140">
            <a:extLst>
              <a:ext uri="{FF2B5EF4-FFF2-40B4-BE49-F238E27FC236}">
                <a16:creationId xmlns:a16="http://schemas.microsoft.com/office/drawing/2014/main" id="{70B9CC92-4FF5-4535-9120-AB5112F86F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4267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cxnSp>
        <p:nvCxnSpPr>
          <p:cNvPr id="14477" name="AutoShape 141">
            <a:extLst>
              <a:ext uri="{FF2B5EF4-FFF2-40B4-BE49-F238E27FC236}">
                <a16:creationId xmlns:a16="http://schemas.microsoft.com/office/drawing/2014/main" id="{67851708-AB59-4DC0-83E6-BF990C38CC99}"/>
              </a:ext>
            </a:extLst>
          </p:cNvPr>
          <p:cNvCxnSpPr>
            <a:cxnSpLocks noChangeShapeType="1"/>
            <a:stCxn id="14475" idx="6"/>
            <a:endCxn id="14476" idx="2"/>
          </p:cNvCxnSpPr>
          <p:nvPr/>
        </p:nvCxnSpPr>
        <p:spPr bwMode="auto">
          <a:xfrm>
            <a:off x="5029200" y="4495800"/>
            <a:ext cx="11430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478" name="Text Box 142">
            <a:extLst>
              <a:ext uri="{FF2B5EF4-FFF2-40B4-BE49-F238E27FC236}">
                <a16:creationId xmlns:a16="http://schemas.microsoft.com/office/drawing/2014/main" id="{830A6E90-BB89-4762-9335-5BD09A2659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42672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4</a:t>
            </a:r>
          </a:p>
        </p:txBody>
      </p:sp>
      <p:sp>
        <p:nvSpPr>
          <p:cNvPr id="14479" name="Text Box 143">
            <a:extLst>
              <a:ext uri="{FF2B5EF4-FFF2-40B4-BE49-F238E27FC236}">
                <a16:creationId xmlns:a16="http://schemas.microsoft.com/office/drawing/2014/main" id="{4765F3BA-13D4-4D77-8E27-97629F634B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4343400"/>
            <a:ext cx="3032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B</a:t>
            </a:r>
          </a:p>
        </p:txBody>
      </p:sp>
      <p:sp>
        <p:nvSpPr>
          <p:cNvPr id="14480" name="Text Box 144">
            <a:extLst>
              <a:ext uri="{FF2B5EF4-FFF2-40B4-BE49-F238E27FC236}">
                <a16:creationId xmlns:a16="http://schemas.microsoft.com/office/drawing/2014/main" id="{53F1CFD1-C4E1-4BD3-A94E-0E5DD2E589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4343400"/>
            <a:ext cx="3032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C</a:t>
            </a:r>
          </a:p>
        </p:txBody>
      </p:sp>
      <p:sp>
        <p:nvSpPr>
          <p:cNvPr id="14481" name="Oval 145">
            <a:extLst>
              <a:ext uri="{FF2B5EF4-FFF2-40B4-BE49-F238E27FC236}">
                <a16:creationId xmlns:a16="http://schemas.microsoft.com/office/drawing/2014/main" id="{7B491043-9CE8-4296-AC33-454868985D1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572000" y="3505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14482" name="Oval 146">
            <a:extLst>
              <a:ext uri="{FF2B5EF4-FFF2-40B4-BE49-F238E27FC236}">
                <a16:creationId xmlns:a16="http://schemas.microsoft.com/office/drawing/2014/main" id="{80534C68-861F-47E4-BD6B-583F52D7B0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3505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cxnSp>
        <p:nvCxnSpPr>
          <p:cNvPr id="14483" name="AutoShape 147">
            <a:extLst>
              <a:ext uri="{FF2B5EF4-FFF2-40B4-BE49-F238E27FC236}">
                <a16:creationId xmlns:a16="http://schemas.microsoft.com/office/drawing/2014/main" id="{C70F6B97-2007-48E9-9EC6-9643B1B1B63F}"/>
              </a:ext>
            </a:extLst>
          </p:cNvPr>
          <p:cNvCxnSpPr>
            <a:cxnSpLocks noChangeShapeType="1"/>
            <a:stCxn id="14481" idx="6"/>
            <a:endCxn id="14482" idx="2"/>
          </p:cNvCxnSpPr>
          <p:nvPr/>
        </p:nvCxnSpPr>
        <p:spPr bwMode="auto">
          <a:xfrm>
            <a:off x="5029200" y="3733800"/>
            <a:ext cx="11430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484" name="Text Box 148">
            <a:extLst>
              <a:ext uri="{FF2B5EF4-FFF2-40B4-BE49-F238E27FC236}">
                <a16:creationId xmlns:a16="http://schemas.microsoft.com/office/drawing/2014/main" id="{5BABCDCC-3A95-4F9C-8B64-12D64CDF1F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35052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4</a:t>
            </a:r>
          </a:p>
        </p:txBody>
      </p:sp>
      <p:sp>
        <p:nvSpPr>
          <p:cNvPr id="14485" name="Text Box 149">
            <a:extLst>
              <a:ext uri="{FF2B5EF4-FFF2-40B4-BE49-F238E27FC236}">
                <a16:creationId xmlns:a16="http://schemas.microsoft.com/office/drawing/2014/main" id="{A92EEC40-05AB-415A-9041-67F9624964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3581400"/>
            <a:ext cx="3127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A</a:t>
            </a:r>
          </a:p>
        </p:txBody>
      </p:sp>
      <p:sp>
        <p:nvSpPr>
          <p:cNvPr id="14486" name="Text Box 150">
            <a:extLst>
              <a:ext uri="{FF2B5EF4-FFF2-40B4-BE49-F238E27FC236}">
                <a16:creationId xmlns:a16="http://schemas.microsoft.com/office/drawing/2014/main" id="{F3ACD65A-F008-4E98-AB02-D805827911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3581400"/>
            <a:ext cx="3032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B</a:t>
            </a:r>
          </a:p>
        </p:txBody>
      </p:sp>
      <p:sp>
        <p:nvSpPr>
          <p:cNvPr id="14487" name="Text Box 151">
            <a:extLst>
              <a:ext uri="{FF2B5EF4-FFF2-40B4-BE49-F238E27FC236}">
                <a16:creationId xmlns:a16="http://schemas.microsoft.com/office/drawing/2014/main" id="{B94BF790-04A8-478C-B2D9-EB626A9719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457200"/>
            <a:ext cx="2667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l-GR"/>
              <a:t>Add Edge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6465500-5547-46A3-A23A-677D7088E8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52576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Oval 2">
            <a:extLst>
              <a:ext uri="{FF2B5EF4-FFF2-40B4-BE49-F238E27FC236}">
                <a16:creationId xmlns:a16="http://schemas.microsoft.com/office/drawing/2014/main" id="{5E233823-B986-49D7-908B-3F8F52E9532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572000" y="12954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15363" name="Oval 3">
            <a:extLst>
              <a:ext uri="{FF2B5EF4-FFF2-40B4-BE49-F238E27FC236}">
                <a16:creationId xmlns:a16="http://schemas.microsoft.com/office/drawing/2014/main" id="{7DB31991-242C-4330-A478-DDAA126A51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12954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cxnSp>
        <p:nvCxnSpPr>
          <p:cNvPr id="15364" name="AutoShape 4">
            <a:extLst>
              <a:ext uri="{FF2B5EF4-FFF2-40B4-BE49-F238E27FC236}">
                <a16:creationId xmlns:a16="http://schemas.microsoft.com/office/drawing/2014/main" id="{F2AFA69F-AC53-45F4-95AD-DF0504F160E9}"/>
              </a:ext>
            </a:extLst>
          </p:cNvPr>
          <p:cNvCxnSpPr>
            <a:cxnSpLocks noChangeShapeType="1"/>
            <a:stCxn id="15362" idx="6"/>
            <a:endCxn id="15363" idx="2"/>
          </p:cNvCxnSpPr>
          <p:nvPr/>
        </p:nvCxnSpPr>
        <p:spPr bwMode="auto">
          <a:xfrm>
            <a:off x="5029200" y="1524000"/>
            <a:ext cx="1143000" cy="0"/>
          </a:xfrm>
          <a:prstGeom prst="straightConnector1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365" name="Text Box 5">
            <a:extLst>
              <a:ext uri="{FF2B5EF4-FFF2-40B4-BE49-F238E27FC236}">
                <a16:creationId xmlns:a16="http://schemas.microsoft.com/office/drawing/2014/main" id="{DE775700-90CC-49E4-A872-A47BCD1A01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12954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2</a:t>
            </a:r>
          </a:p>
        </p:txBody>
      </p:sp>
      <p:sp>
        <p:nvSpPr>
          <p:cNvPr id="15366" name="Oval 6">
            <a:extLst>
              <a:ext uri="{FF2B5EF4-FFF2-40B4-BE49-F238E27FC236}">
                <a16:creationId xmlns:a16="http://schemas.microsoft.com/office/drawing/2014/main" id="{7751E558-97F6-4EC3-A0CF-B8ABF6E7191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858000" y="5029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15367" name="Oval 7">
            <a:extLst>
              <a:ext uri="{FF2B5EF4-FFF2-40B4-BE49-F238E27FC236}">
                <a16:creationId xmlns:a16="http://schemas.microsoft.com/office/drawing/2014/main" id="{A7FFDE21-9D2D-488B-87D1-A6DF356A78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58200" y="5029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cxnSp>
        <p:nvCxnSpPr>
          <p:cNvPr id="15368" name="AutoShape 8">
            <a:extLst>
              <a:ext uri="{FF2B5EF4-FFF2-40B4-BE49-F238E27FC236}">
                <a16:creationId xmlns:a16="http://schemas.microsoft.com/office/drawing/2014/main" id="{9E145219-1DD0-476A-A79F-FF8FFDC56B21}"/>
              </a:ext>
            </a:extLst>
          </p:cNvPr>
          <p:cNvCxnSpPr>
            <a:cxnSpLocks noChangeShapeType="1"/>
            <a:stCxn id="15366" idx="6"/>
            <a:endCxn id="15367" idx="2"/>
          </p:cNvCxnSpPr>
          <p:nvPr/>
        </p:nvCxnSpPr>
        <p:spPr bwMode="auto">
          <a:xfrm>
            <a:off x="7315200" y="5257800"/>
            <a:ext cx="11430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369" name="Text Box 9">
            <a:extLst>
              <a:ext uri="{FF2B5EF4-FFF2-40B4-BE49-F238E27FC236}">
                <a16:creationId xmlns:a16="http://schemas.microsoft.com/office/drawing/2014/main" id="{CD589C35-4889-4204-82A9-874BD28B5E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2400" y="50292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5</a:t>
            </a:r>
          </a:p>
        </p:txBody>
      </p:sp>
      <p:sp>
        <p:nvSpPr>
          <p:cNvPr id="15370" name="Oval 10">
            <a:extLst>
              <a:ext uri="{FF2B5EF4-FFF2-40B4-BE49-F238E27FC236}">
                <a16:creationId xmlns:a16="http://schemas.microsoft.com/office/drawing/2014/main" id="{19528D2F-7A7F-47A8-9E6B-301FE178007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858000" y="12954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15371" name="Oval 11">
            <a:extLst>
              <a:ext uri="{FF2B5EF4-FFF2-40B4-BE49-F238E27FC236}">
                <a16:creationId xmlns:a16="http://schemas.microsoft.com/office/drawing/2014/main" id="{6A2CDEC3-B314-4D72-B737-B3B1926F32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58200" y="12954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cxnSp>
        <p:nvCxnSpPr>
          <p:cNvPr id="15372" name="AutoShape 12">
            <a:extLst>
              <a:ext uri="{FF2B5EF4-FFF2-40B4-BE49-F238E27FC236}">
                <a16:creationId xmlns:a16="http://schemas.microsoft.com/office/drawing/2014/main" id="{0C53552D-67B9-4001-BFEE-987CBA5FF5D0}"/>
              </a:ext>
            </a:extLst>
          </p:cNvPr>
          <p:cNvCxnSpPr>
            <a:cxnSpLocks noChangeShapeType="1"/>
            <a:stCxn id="15370" idx="6"/>
            <a:endCxn id="15371" idx="2"/>
          </p:cNvCxnSpPr>
          <p:nvPr/>
        </p:nvCxnSpPr>
        <p:spPr bwMode="auto">
          <a:xfrm>
            <a:off x="7315200" y="1524000"/>
            <a:ext cx="1143000" cy="0"/>
          </a:xfrm>
          <a:prstGeom prst="straightConnector1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373" name="Text Box 13">
            <a:extLst>
              <a:ext uri="{FF2B5EF4-FFF2-40B4-BE49-F238E27FC236}">
                <a16:creationId xmlns:a16="http://schemas.microsoft.com/office/drawing/2014/main" id="{0CE20AD5-0219-49B6-87F3-8741EE3E82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2400" y="12954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2</a:t>
            </a:r>
          </a:p>
        </p:txBody>
      </p:sp>
      <p:sp>
        <p:nvSpPr>
          <p:cNvPr id="15374" name="Oval 14">
            <a:extLst>
              <a:ext uri="{FF2B5EF4-FFF2-40B4-BE49-F238E27FC236}">
                <a16:creationId xmlns:a16="http://schemas.microsoft.com/office/drawing/2014/main" id="{7AF390D8-9169-4B4B-8B63-717C8D0F77B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572000" y="5029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15375" name="Oval 15">
            <a:extLst>
              <a:ext uri="{FF2B5EF4-FFF2-40B4-BE49-F238E27FC236}">
                <a16:creationId xmlns:a16="http://schemas.microsoft.com/office/drawing/2014/main" id="{948D64ED-8A13-48EB-9CDB-0FFCAF929E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5029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cxnSp>
        <p:nvCxnSpPr>
          <p:cNvPr id="15376" name="AutoShape 16">
            <a:extLst>
              <a:ext uri="{FF2B5EF4-FFF2-40B4-BE49-F238E27FC236}">
                <a16:creationId xmlns:a16="http://schemas.microsoft.com/office/drawing/2014/main" id="{1D29D9DD-ED0F-4978-B178-C6F0DD8EADA0}"/>
              </a:ext>
            </a:extLst>
          </p:cNvPr>
          <p:cNvCxnSpPr>
            <a:cxnSpLocks noChangeShapeType="1"/>
            <a:stCxn id="15374" idx="6"/>
            <a:endCxn id="15375" idx="2"/>
          </p:cNvCxnSpPr>
          <p:nvPr/>
        </p:nvCxnSpPr>
        <p:spPr bwMode="auto">
          <a:xfrm>
            <a:off x="5029200" y="5257800"/>
            <a:ext cx="11430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377" name="Text Box 17">
            <a:extLst>
              <a:ext uri="{FF2B5EF4-FFF2-40B4-BE49-F238E27FC236}">
                <a16:creationId xmlns:a16="http://schemas.microsoft.com/office/drawing/2014/main" id="{DE16B494-C719-4BCD-A87D-0BA0217F8A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50292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5</a:t>
            </a:r>
          </a:p>
        </p:txBody>
      </p:sp>
      <p:sp>
        <p:nvSpPr>
          <p:cNvPr id="15378" name="Oval 18">
            <a:extLst>
              <a:ext uri="{FF2B5EF4-FFF2-40B4-BE49-F238E27FC236}">
                <a16:creationId xmlns:a16="http://schemas.microsoft.com/office/drawing/2014/main" id="{4C73BEB8-0638-4943-9E4B-5233C504B29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858000" y="4267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15379" name="Oval 19">
            <a:extLst>
              <a:ext uri="{FF2B5EF4-FFF2-40B4-BE49-F238E27FC236}">
                <a16:creationId xmlns:a16="http://schemas.microsoft.com/office/drawing/2014/main" id="{BD133BAC-8C43-40A6-8874-F2804EF1F5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58200" y="4267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cxnSp>
        <p:nvCxnSpPr>
          <p:cNvPr id="15380" name="AutoShape 20">
            <a:extLst>
              <a:ext uri="{FF2B5EF4-FFF2-40B4-BE49-F238E27FC236}">
                <a16:creationId xmlns:a16="http://schemas.microsoft.com/office/drawing/2014/main" id="{6984C609-AD4E-46C2-915D-3B562E5C01F5}"/>
              </a:ext>
            </a:extLst>
          </p:cNvPr>
          <p:cNvCxnSpPr>
            <a:cxnSpLocks noChangeShapeType="1"/>
            <a:stCxn id="15378" idx="6"/>
            <a:endCxn id="15379" idx="2"/>
          </p:cNvCxnSpPr>
          <p:nvPr/>
        </p:nvCxnSpPr>
        <p:spPr bwMode="auto">
          <a:xfrm>
            <a:off x="7315200" y="4495800"/>
            <a:ext cx="11430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381" name="Text Box 21">
            <a:extLst>
              <a:ext uri="{FF2B5EF4-FFF2-40B4-BE49-F238E27FC236}">
                <a16:creationId xmlns:a16="http://schemas.microsoft.com/office/drawing/2014/main" id="{9BEF9A85-5BDC-4529-BD38-D37DCDB4D8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2400" y="42672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4</a:t>
            </a:r>
          </a:p>
        </p:txBody>
      </p:sp>
      <p:sp>
        <p:nvSpPr>
          <p:cNvPr id="15382" name="Oval 22">
            <a:extLst>
              <a:ext uri="{FF2B5EF4-FFF2-40B4-BE49-F238E27FC236}">
                <a16:creationId xmlns:a16="http://schemas.microsoft.com/office/drawing/2014/main" id="{179D022A-CC09-4D29-A56D-F05868B31FB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858000" y="2743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15383" name="Oval 23">
            <a:extLst>
              <a:ext uri="{FF2B5EF4-FFF2-40B4-BE49-F238E27FC236}">
                <a16:creationId xmlns:a16="http://schemas.microsoft.com/office/drawing/2014/main" id="{113B02B8-3DB1-4AEC-B903-2D05016064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58200" y="2743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cxnSp>
        <p:nvCxnSpPr>
          <p:cNvPr id="15384" name="AutoShape 24">
            <a:extLst>
              <a:ext uri="{FF2B5EF4-FFF2-40B4-BE49-F238E27FC236}">
                <a16:creationId xmlns:a16="http://schemas.microsoft.com/office/drawing/2014/main" id="{A2ADA0AE-F728-4464-AC89-BA98C5BB88D5}"/>
              </a:ext>
            </a:extLst>
          </p:cNvPr>
          <p:cNvCxnSpPr>
            <a:cxnSpLocks noChangeShapeType="1"/>
            <a:stCxn id="15382" idx="6"/>
            <a:endCxn id="15383" idx="2"/>
          </p:cNvCxnSpPr>
          <p:nvPr/>
        </p:nvCxnSpPr>
        <p:spPr bwMode="auto">
          <a:xfrm>
            <a:off x="7315200" y="2971800"/>
            <a:ext cx="11430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385" name="Text Box 25">
            <a:extLst>
              <a:ext uri="{FF2B5EF4-FFF2-40B4-BE49-F238E27FC236}">
                <a16:creationId xmlns:a16="http://schemas.microsoft.com/office/drawing/2014/main" id="{D77430F8-C5CE-4DE9-8AA8-55D838BA3F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2400" y="27432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3</a:t>
            </a:r>
          </a:p>
        </p:txBody>
      </p:sp>
      <p:sp>
        <p:nvSpPr>
          <p:cNvPr id="15386" name="Oval 26">
            <a:extLst>
              <a:ext uri="{FF2B5EF4-FFF2-40B4-BE49-F238E27FC236}">
                <a16:creationId xmlns:a16="http://schemas.microsoft.com/office/drawing/2014/main" id="{26E252F4-44B8-40EB-ADC8-16CA43968D0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752600" y="20574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15387" name="Oval 27">
            <a:extLst>
              <a:ext uri="{FF2B5EF4-FFF2-40B4-BE49-F238E27FC236}">
                <a16:creationId xmlns:a16="http://schemas.microsoft.com/office/drawing/2014/main" id="{27D018D5-EFF1-44BF-B4F7-AEB1C74150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2800" y="20574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cxnSp>
        <p:nvCxnSpPr>
          <p:cNvPr id="15388" name="AutoShape 28">
            <a:extLst>
              <a:ext uri="{FF2B5EF4-FFF2-40B4-BE49-F238E27FC236}">
                <a16:creationId xmlns:a16="http://schemas.microsoft.com/office/drawing/2014/main" id="{1C3BB714-45BF-48A7-8985-3062C0CF90EC}"/>
              </a:ext>
            </a:extLst>
          </p:cNvPr>
          <p:cNvCxnSpPr>
            <a:cxnSpLocks noChangeShapeType="1"/>
            <a:stCxn id="15386" idx="6"/>
            <a:endCxn id="15387" idx="2"/>
          </p:cNvCxnSpPr>
          <p:nvPr/>
        </p:nvCxnSpPr>
        <p:spPr bwMode="auto">
          <a:xfrm>
            <a:off x="2209800" y="2286000"/>
            <a:ext cx="1143000" cy="0"/>
          </a:xfrm>
          <a:prstGeom prst="straightConnector1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389" name="Text Box 29">
            <a:extLst>
              <a:ext uri="{FF2B5EF4-FFF2-40B4-BE49-F238E27FC236}">
                <a16:creationId xmlns:a16="http://schemas.microsoft.com/office/drawing/2014/main" id="{5DCC3684-C643-4D73-9700-546E83531F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20574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4</a:t>
            </a:r>
          </a:p>
        </p:txBody>
      </p:sp>
      <p:sp>
        <p:nvSpPr>
          <p:cNvPr id="15390" name="Oval 30">
            <a:extLst>
              <a:ext uri="{FF2B5EF4-FFF2-40B4-BE49-F238E27FC236}">
                <a16:creationId xmlns:a16="http://schemas.microsoft.com/office/drawing/2014/main" id="{7A12B722-1E7B-43B6-B01A-9A771E44DF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0" y="29718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15391" name="Oval 31">
            <a:extLst>
              <a:ext uri="{FF2B5EF4-FFF2-40B4-BE49-F238E27FC236}">
                <a16:creationId xmlns:a16="http://schemas.microsoft.com/office/drawing/2014/main" id="{C456F276-252C-45BD-B980-03E1B7CCC4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35814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15392" name="Oval 32">
            <a:extLst>
              <a:ext uri="{FF2B5EF4-FFF2-40B4-BE49-F238E27FC236}">
                <a16:creationId xmlns:a16="http://schemas.microsoft.com/office/drawing/2014/main" id="{EF8707A1-B5F2-4D64-988F-26FB8290A8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57150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15393" name="Oval 33">
            <a:extLst>
              <a:ext uri="{FF2B5EF4-FFF2-40B4-BE49-F238E27FC236}">
                <a16:creationId xmlns:a16="http://schemas.microsoft.com/office/drawing/2014/main" id="{3BAD86AB-9949-493C-A572-D8484B33C6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0" y="30480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15394" name="Oval 34">
            <a:extLst>
              <a:ext uri="{FF2B5EF4-FFF2-40B4-BE49-F238E27FC236}">
                <a16:creationId xmlns:a16="http://schemas.microsoft.com/office/drawing/2014/main" id="{55DDD88C-A070-4107-8B9F-7B80E01ADF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0" y="40386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cxnSp>
        <p:nvCxnSpPr>
          <p:cNvPr id="15395" name="AutoShape 35">
            <a:extLst>
              <a:ext uri="{FF2B5EF4-FFF2-40B4-BE49-F238E27FC236}">
                <a16:creationId xmlns:a16="http://schemas.microsoft.com/office/drawing/2014/main" id="{F9A8EB71-31B7-4E7D-847D-EEA447EB4BFA}"/>
              </a:ext>
            </a:extLst>
          </p:cNvPr>
          <p:cNvCxnSpPr>
            <a:cxnSpLocks noChangeShapeType="1"/>
            <a:stCxn id="15386" idx="3"/>
            <a:endCxn id="15391" idx="7"/>
          </p:cNvCxnSpPr>
          <p:nvPr/>
        </p:nvCxnSpPr>
        <p:spPr bwMode="auto">
          <a:xfrm flipH="1">
            <a:off x="1152525" y="2447925"/>
            <a:ext cx="666750" cy="1200150"/>
          </a:xfrm>
          <a:prstGeom prst="straightConnector1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396" name="AutoShape 36">
            <a:extLst>
              <a:ext uri="{FF2B5EF4-FFF2-40B4-BE49-F238E27FC236}">
                <a16:creationId xmlns:a16="http://schemas.microsoft.com/office/drawing/2014/main" id="{97CFB184-31C3-413E-B4CD-1056ABE5F320}"/>
              </a:ext>
            </a:extLst>
          </p:cNvPr>
          <p:cNvCxnSpPr>
            <a:cxnSpLocks noChangeShapeType="1"/>
            <a:stCxn id="15391" idx="5"/>
            <a:endCxn id="15392" idx="1"/>
          </p:cNvCxnSpPr>
          <p:nvPr/>
        </p:nvCxnSpPr>
        <p:spPr bwMode="auto">
          <a:xfrm>
            <a:off x="1152525" y="3971925"/>
            <a:ext cx="819150" cy="1809750"/>
          </a:xfrm>
          <a:prstGeom prst="straightConnector1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397" name="AutoShape 37">
            <a:extLst>
              <a:ext uri="{FF2B5EF4-FFF2-40B4-BE49-F238E27FC236}">
                <a16:creationId xmlns:a16="http://schemas.microsoft.com/office/drawing/2014/main" id="{6A5FBBD4-690B-4205-B525-DAE7841853CF}"/>
              </a:ext>
            </a:extLst>
          </p:cNvPr>
          <p:cNvCxnSpPr>
            <a:cxnSpLocks noChangeShapeType="1"/>
            <a:stCxn id="15392" idx="7"/>
            <a:endCxn id="15394" idx="4"/>
          </p:cNvCxnSpPr>
          <p:nvPr/>
        </p:nvCxnSpPr>
        <p:spPr bwMode="auto">
          <a:xfrm flipV="1">
            <a:off x="2295525" y="4495800"/>
            <a:ext cx="447675" cy="1285875"/>
          </a:xfrm>
          <a:prstGeom prst="straightConnector1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398" name="AutoShape 38">
            <a:extLst>
              <a:ext uri="{FF2B5EF4-FFF2-40B4-BE49-F238E27FC236}">
                <a16:creationId xmlns:a16="http://schemas.microsoft.com/office/drawing/2014/main" id="{E0D764D6-008D-4D86-9078-EADB077C5931}"/>
              </a:ext>
            </a:extLst>
          </p:cNvPr>
          <p:cNvCxnSpPr>
            <a:cxnSpLocks noChangeShapeType="1"/>
            <a:stCxn id="15393" idx="3"/>
            <a:endCxn id="15394" idx="7"/>
          </p:cNvCxnSpPr>
          <p:nvPr/>
        </p:nvCxnSpPr>
        <p:spPr bwMode="auto">
          <a:xfrm flipH="1">
            <a:off x="2905125" y="3438525"/>
            <a:ext cx="438150" cy="666750"/>
          </a:xfrm>
          <a:prstGeom prst="straightConnector1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399" name="AutoShape 39">
            <a:extLst>
              <a:ext uri="{FF2B5EF4-FFF2-40B4-BE49-F238E27FC236}">
                <a16:creationId xmlns:a16="http://schemas.microsoft.com/office/drawing/2014/main" id="{0100E828-689C-466F-85B5-ADFEB0C595A9}"/>
              </a:ext>
            </a:extLst>
          </p:cNvPr>
          <p:cNvCxnSpPr>
            <a:cxnSpLocks noChangeShapeType="1"/>
            <a:stCxn id="15390" idx="4"/>
            <a:endCxn id="15394" idx="0"/>
          </p:cNvCxnSpPr>
          <p:nvPr/>
        </p:nvCxnSpPr>
        <p:spPr bwMode="auto">
          <a:xfrm>
            <a:off x="2743200" y="3429000"/>
            <a:ext cx="0" cy="609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400" name="AutoShape 40">
            <a:extLst>
              <a:ext uri="{FF2B5EF4-FFF2-40B4-BE49-F238E27FC236}">
                <a16:creationId xmlns:a16="http://schemas.microsoft.com/office/drawing/2014/main" id="{DDEEE19C-0912-4D70-98B8-8A58158409E6}"/>
              </a:ext>
            </a:extLst>
          </p:cNvPr>
          <p:cNvCxnSpPr>
            <a:cxnSpLocks noChangeShapeType="1"/>
            <a:stCxn id="15386" idx="4"/>
            <a:endCxn id="15392" idx="0"/>
          </p:cNvCxnSpPr>
          <p:nvPr/>
        </p:nvCxnSpPr>
        <p:spPr bwMode="auto">
          <a:xfrm>
            <a:off x="1981200" y="2514600"/>
            <a:ext cx="152400" cy="3200400"/>
          </a:xfrm>
          <a:prstGeom prst="straightConnector1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401" name="AutoShape 41">
            <a:extLst>
              <a:ext uri="{FF2B5EF4-FFF2-40B4-BE49-F238E27FC236}">
                <a16:creationId xmlns:a16="http://schemas.microsoft.com/office/drawing/2014/main" id="{8102B554-FCBB-4952-807F-107F454A8D3B}"/>
              </a:ext>
            </a:extLst>
          </p:cNvPr>
          <p:cNvCxnSpPr>
            <a:cxnSpLocks noChangeShapeType="1"/>
            <a:stCxn id="15387" idx="3"/>
            <a:endCxn id="15390" idx="7"/>
          </p:cNvCxnSpPr>
          <p:nvPr/>
        </p:nvCxnSpPr>
        <p:spPr bwMode="auto">
          <a:xfrm flipH="1">
            <a:off x="2905125" y="2447925"/>
            <a:ext cx="514350" cy="5905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402" name="AutoShape 42">
            <a:extLst>
              <a:ext uri="{FF2B5EF4-FFF2-40B4-BE49-F238E27FC236}">
                <a16:creationId xmlns:a16="http://schemas.microsoft.com/office/drawing/2014/main" id="{B48E94CC-1A68-436F-89A7-BFAD21FA4974}"/>
              </a:ext>
            </a:extLst>
          </p:cNvPr>
          <p:cNvCxnSpPr>
            <a:cxnSpLocks noChangeShapeType="1"/>
            <a:stCxn id="15387" idx="4"/>
            <a:endCxn id="15393" idx="0"/>
          </p:cNvCxnSpPr>
          <p:nvPr/>
        </p:nvCxnSpPr>
        <p:spPr bwMode="auto">
          <a:xfrm flipH="1">
            <a:off x="3505200" y="2514600"/>
            <a:ext cx="76200" cy="533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403" name="Oval 43">
            <a:extLst>
              <a:ext uri="{FF2B5EF4-FFF2-40B4-BE49-F238E27FC236}">
                <a16:creationId xmlns:a16="http://schemas.microsoft.com/office/drawing/2014/main" id="{37631009-8582-472D-AC1D-60CE44C52A2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858000" y="3505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15404" name="Oval 44">
            <a:extLst>
              <a:ext uri="{FF2B5EF4-FFF2-40B4-BE49-F238E27FC236}">
                <a16:creationId xmlns:a16="http://schemas.microsoft.com/office/drawing/2014/main" id="{79041F6B-38E2-4511-AC2D-992FB5C50E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58200" y="3505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cxnSp>
        <p:nvCxnSpPr>
          <p:cNvPr id="15405" name="AutoShape 45">
            <a:extLst>
              <a:ext uri="{FF2B5EF4-FFF2-40B4-BE49-F238E27FC236}">
                <a16:creationId xmlns:a16="http://schemas.microsoft.com/office/drawing/2014/main" id="{05733268-BDFC-4646-8A65-3686BFB3F18D}"/>
              </a:ext>
            </a:extLst>
          </p:cNvPr>
          <p:cNvCxnSpPr>
            <a:cxnSpLocks noChangeShapeType="1"/>
            <a:stCxn id="15403" idx="6"/>
            <a:endCxn id="15404" idx="2"/>
          </p:cNvCxnSpPr>
          <p:nvPr/>
        </p:nvCxnSpPr>
        <p:spPr bwMode="auto">
          <a:xfrm>
            <a:off x="7315200" y="3733800"/>
            <a:ext cx="11430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406" name="Text Box 46">
            <a:extLst>
              <a:ext uri="{FF2B5EF4-FFF2-40B4-BE49-F238E27FC236}">
                <a16:creationId xmlns:a16="http://schemas.microsoft.com/office/drawing/2014/main" id="{01AC7E45-2858-4600-8016-5FAC12617F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2400" y="35052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4</a:t>
            </a:r>
          </a:p>
        </p:txBody>
      </p:sp>
      <p:sp>
        <p:nvSpPr>
          <p:cNvPr id="15407" name="Oval 47">
            <a:extLst>
              <a:ext uri="{FF2B5EF4-FFF2-40B4-BE49-F238E27FC236}">
                <a16:creationId xmlns:a16="http://schemas.microsoft.com/office/drawing/2014/main" id="{21320844-CF26-44E4-B6D0-CDC8FB0A307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858000" y="5791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15408" name="Oval 48">
            <a:extLst>
              <a:ext uri="{FF2B5EF4-FFF2-40B4-BE49-F238E27FC236}">
                <a16:creationId xmlns:a16="http://schemas.microsoft.com/office/drawing/2014/main" id="{25623902-5E55-46ED-A1D0-4ED7075A29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58200" y="5791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cxnSp>
        <p:nvCxnSpPr>
          <p:cNvPr id="15409" name="AutoShape 49">
            <a:extLst>
              <a:ext uri="{FF2B5EF4-FFF2-40B4-BE49-F238E27FC236}">
                <a16:creationId xmlns:a16="http://schemas.microsoft.com/office/drawing/2014/main" id="{5E1CB186-524D-4CEA-9681-A97CCF53016E}"/>
              </a:ext>
            </a:extLst>
          </p:cNvPr>
          <p:cNvCxnSpPr>
            <a:cxnSpLocks noChangeShapeType="1"/>
            <a:stCxn id="15407" idx="6"/>
            <a:endCxn id="15408" idx="2"/>
          </p:cNvCxnSpPr>
          <p:nvPr/>
        </p:nvCxnSpPr>
        <p:spPr bwMode="auto">
          <a:xfrm>
            <a:off x="7315200" y="6019800"/>
            <a:ext cx="11430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410" name="Text Box 50">
            <a:extLst>
              <a:ext uri="{FF2B5EF4-FFF2-40B4-BE49-F238E27FC236}">
                <a16:creationId xmlns:a16="http://schemas.microsoft.com/office/drawing/2014/main" id="{273A6A08-FE81-411A-A00D-17207DCE93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2400" y="5791200"/>
            <a:ext cx="3619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10</a:t>
            </a:r>
          </a:p>
        </p:txBody>
      </p:sp>
      <p:sp>
        <p:nvSpPr>
          <p:cNvPr id="15411" name="Oval 51">
            <a:extLst>
              <a:ext uri="{FF2B5EF4-FFF2-40B4-BE49-F238E27FC236}">
                <a16:creationId xmlns:a16="http://schemas.microsoft.com/office/drawing/2014/main" id="{C4ACE51C-5491-4902-B2CD-1C063671880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858000" y="5334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15412" name="Oval 52">
            <a:extLst>
              <a:ext uri="{FF2B5EF4-FFF2-40B4-BE49-F238E27FC236}">
                <a16:creationId xmlns:a16="http://schemas.microsoft.com/office/drawing/2014/main" id="{8F30A98B-6F23-46BE-8CC5-8B1240109C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58200" y="5334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cxnSp>
        <p:nvCxnSpPr>
          <p:cNvPr id="15413" name="AutoShape 53">
            <a:extLst>
              <a:ext uri="{FF2B5EF4-FFF2-40B4-BE49-F238E27FC236}">
                <a16:creationId xmlns:a16="http://schemas.microsoft.com/office/drawing/2014/main" id="{33BCF18D-450A-4502-89AD-4258AEA0D8EC}"/>
              </a:ext>
            </a:extLst>
          </p:cNvPr>
          <p:cNvCxnSpPr>
            <a:cxnSpLocks noChangeShapeType="1"/>
            <a:stCxn id="15411" idx="6"/>
            <a:endCxn id="15412" idx="2"/>
          </p:cNvCxnSpPr>
          <p:nvPr/>
        </p:nvCxnSpPr>
        <p:spPr bwMode="auto">
          <a:xfrm>
            <a:off x="7315200" y="762000"/>
            <a:ext cx="1143000" cy="0"/>
          </a:xfrm>
          <a:prstGeom prst="straightConnector1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414" name="Text Box 54">
            <a:extLst>
              <a:ext uri="{FF2B5EF4-FFF2-40B4-BE49-F238E27FC236}">
                <a16:creationId xmlns:a16="http://schemas.microsoft.com/office/drawing/2014/main" id="{8FC529A2-4388-4E85-A78C-870586E122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2400" y="5334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1</a:t>
            </a:r>
          </a:p>
        </p:txBody>
      </p:sp>
      <p:sp>
        <p:nvSpPr>
          <p:cNvPr id="15415" name="Oval 55">
            <a:extLst>
              <a:ext uri="{FF2B5EF4-FFF2-40B4-BE49-F238E27FC236}">
                <a16:creationId xmlns:a16="http://schemas.microsoft.com/office/drawing/2014/main" id="{1332C42C-2DEE-4323-A042-760F502E308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572000" y="5791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15416" name="Oval 56">
            <a:extLst>
              <a:ext uri="{FF2B5EF4-FFF2-40B4-BE49-F238E27FC236}">
                <a16:creationId xmlns:a16="http://schemas.microsoft.com/office/drawing/2014/main" id="{FA1FA284-88C8-41EE-8867-307FF07D38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5791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cxnSp>
        <p:nvCxnSpPr>
          <p:cNvPr id="15417" name="AutoShape 57">
            <a:extLst>
              <a:ext uri="{FF2B5EF4-FFF2-40B4-BE49-F238E27FC236}">
                <a16:creationId xmlns:a16="http://schemas.microsoft.com/office/drawing/2014/main" id="{89114A2E-9EF4-4C42-895A-B71C36E361AF}"/>
              </a:ext>
            </a:extLst>
          </p:cNvPr>
          <p:cNvCxnSpPr>
            <a:cxnSpLocks noChangeShapeType="1"/>
            <a:stCxn id="15415" idx="6"/>
            <a:endCxn id="15416" idx="2"/>
          </p:cNvCxnSpPr>
          <p:nvPr/>
        </p:nvCxnSpPr>
        <p:spPr bwMode="auto">
          <a:xfrm>
            <a:off x="5029200" y="6019800"/>
            <a:ext cx="11430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418" name="Text Box 58">
            <a:extLst>
              <a:ext uri="{FF2B5EF4-FFF2-40B4-BE49-F238E27FC236}">
                <a16:creationId xmlns:a16="http://schemas.microsoft.com/office/drawing/2014/main" id="{DC48A9F1-1009-43B0-84D0-42F5C02F8C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57912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6</a:t>
            </a:r>
          </a:p>
        </p:txBody>
      </p:sp>
      <p:sp>
        <p:nvSpPr>
          <p:cNvPr id="15419" name="Oval 59">
            <a:extLst>
              <a:ext uri="{FF2B5EF4-FFF2-40B4-BE49-F238E27FC236}">
                <a16:creationId xmlns:a16="http://schemas.microsoft.com/office/drawing/2014/main" id="{BB21D492-B73A-427D-B5AD-8C49CBE8281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858000" y="20574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15420" name="Oval 60">
            <a:extLst>
              <a:ext uri="{FF2B5EF4-FFF2-40B4-BE49-F238E27FC236}">
                <a16:creationId xmlns:a16="http://schemas.microsoft.com/office/drawing/2014/main" id="{D1F7239C-5665-4272-BC43-76BE8612C9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58200" y="20574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cxnSp>
        <p:nvCxnSpPr>
          <p:cNvPr id="15421" name="AutoShape 61">
            <a:extLst>
              <a:ext uri="{FF2B5EF4-FFF2-40B4-BE49-F238E27FC236}">
                <a16:creationId xmlns:a16="http://schemas.microsoft.com/office/drawing/2014/main" id="{A9C27404-94EE-45B0-B501-956EEA8ABF69}"/>
              </a:ext>
            </a:extLst>
          </p:cNvPr>
          <p:cNvCxnSpPr>
            <a:cxnSpLocks noChangeShapeType="1"/>
            <a:stCxn id="15419" idx="6"/>
            <a:endCxn id="15420" idx="2"/>
          </p:cNvCxnSpPr>
          <p:nvPr/>
        </p:nvCxnSpPr>
        <p:spPr bwMode="auto">
          <a:xfrm>
            <a:off x="7315200" y="2286000"/>
            <a:ext cx="11430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422" name="Text Box 62">
            <a:extLst>
              <a:ext uri="{FF2B5EF4-FFF2-40B4-BE49-F238E27FC236}">
                <a16:creationId xmlns:a16="http://schemas.microsoft.com/office/drawing/2014/main" id="{AF368601-3DDC-4C65-963E-51390D53CD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2400" y="20574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3</a:t>
            </a:r>
          </a:p>
        </p:txBody>
      </p:sp>
      <p:sp>
        <p:nvSpPr>
          <p:cNvPr id="15423" name="Oval 63">
            <a:extLst>
              <a:ext uri="{FF2B5EF4-FFF2-40B4-BE49-F238E27FC236}">
                <a16:creationId xmlns:a16="http://schemas.microsoft.com/office/drawing/2014/main" id="{8BCBB53D-6D50-4F30-955D-E3EADFE8123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572000" y="2743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15424" name="Oval 64">
            <a:extLst>
              <a:ext uri="{FF2B5EF4-FFF2-40B4-BE49-F238E27FC236}">
                <a16:creationId xmlns:a16="http://schemas.microsoft.com/office/drawing/2014/main" id="{73C931BB-CA67-4654-B73F-05BFD79F1E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2743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cxnSp>
        <p:nvCxnSpPr>
          <p:cNvPr id="15425" name="AutoShape 65">
            <a:extLst>
              <a:ext uri="{FF2B5EF4-FFF2-40B4-BE49-F238E27FC236}">
                <a16:creationId xmlns:a16="http://schemas.microsoft.com/office/drawing/2014/main" id="{AF445412-C997-4FCC-B627-C464A55BC2CD}"/>
              </a:ext>
            </a:extLst>
          </p:cNvPr>
          <p:cNvCxnSpPr>
            <a:cxnSpLocks noChangeShapeType="1"/>
            <a:stCxn id="15423" idx="6"/>
            <a:endCxn id="15424" idx="2"/>
          </p:cNvCxnSpPr>
          <p:nvPr/>
        </p:nvCxnSpPr>
        <p:spPr bwMode="auto">
          <a:xfrm>
            <a:off x="5029200" y="2971800"/>
            <a:ext cx="11430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426" name="Text Box 66">
            <a:extLst>
              <a:ext uri="{FF2B5EF4-FFF2-40B4-BE49-F238E27FC236}">
                <a16:creationId xmlns:a16="http://schemas.microsoft.com/office/drawing/2014/main" id="{03AC8A66-17AF-4F59-8BC5-B39A7C9EA1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27432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3</a:t>
            </a:r>
          </a:p>
        </p:txBody>
      </p:sp>
      <p:sp>
        <p:nvSpPr>
          <p:cNvPr id="15427" name="Oval 67">
            <a:extLst>
              <a:ext uri="{FF2B5EF4-FFF2-40B4-BE49-F238E27FC236}">
                <a16:creationId xmlns:a16="http://schemas.microsoft.com/office/drawing/2014/main" id="{50229F0D-F49A-41C6-AE84-1FFEBA84FE3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572000" y="20574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15428" name="Oval 68">
            <a:extLst>
              <a:ext uri="{FF2B5EF4-FFF2-40B4-BE49-F238E27FC236}">
                <a16:creationId xmlns:a16="http://schemas.microsoft.com/office/drawing/2014/main" id="{EF6D9ACF-ED6C-4464-8F39-19C474A732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20574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cxnSp>
        <p:nvCxnSpPr>
          <p:cNvPr id="15429" name="AutoShape 69">
            <a:extLst>
              <a:ext uri="{FF2B5EF4-FFF2-40B4-BE49-F238E27FC236}">
                <a16:creationId xmlns:a16="http://schemas.microsoft.com/office/drawing/2014/main" id="{10BD7A72-A83E-484A-BA88-878716778DD0}"/>
              </a:ext>
            </a:extLst>
          </p:cNvPr>
          <p:cNvCxnSpPr>
            <a:cxnSpLocks noChangeShapeType="1"/>
            <a:stCxn id="15427" idx="6"/>
            <a:endCxn id="15428" idx="2"/>
          </p:cNvCxnSpPr>
          <p:nvPr/>
        </p:nvCxnSpPr>
        <p:spPr bwMode="auto">
          <a:xfrm>
            <a:off x="5029200" y="2286000"/>
            <a:ext cx="11430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430" name="Text Box 70">
            <a:extLst>
              <a:ext uri="{FF2B5EF4-FFF2-40B4-BE49-F238E27FC236}">
                <a16:creationId xmlns:a16="http://schemas.microsoft.com/office/drawing/2014/main" id="{9F679EFB-F39E-4C0C-AE1E-CCAA0ED26E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20574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2</a:t>
            </a:r>
          </a:p>
        </p:txBody>
      </p:sp>
      <p:sp>
        <p:nvSpPr>
          <p:cNvPr id="15431" name="Rectangle 71">
            <a:extLst>
              <a:ext uri="{FF2B5EF4-FFF2-40B4-BE49-F238E27FC236}">
                <a16:creationId xmlns:a16="http://schemas.microsoft.com/office/drawing/2014/main" id="{7CB2F28F-12CE-4D0D-A371-8FE26D1720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1000" y="0"/>
            <a:ext cx="76200" cy="6858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15432" name="Oval 72">
            <a:extLst>
              <a:ext uri="{FF2B5EF4-FFF2-40B4-BE49-F238E27FC236}">
                <a16:creationId xmlns:a16="http://schemas.microsoft.com/office/drawing/2014/main" id="{DA9C9A71-34E8-4907-8426-AB4ADEBC4A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0" y="50292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15433" name="Oval 73">
            <a:extLst>
              <a:ext uri="{FF2B5EF4-FFF2-40B4-BE49-F238E27FC236}">
                <a16:creationId xmlns:a16="http://schemas.microsoft.com/office/drawing/2014/main" id="{948AE460-CB07-4A1F-8F42-20571F7199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52578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15434" name="Oval 74">
            <a:extLst>
              <a:ext uri="{FF2B5EF4-FFF2-40B4-BE49-F238E27FC236}">
                <a16:creationId xmlns:a16="http://schemas.microsoft.com/office/drawing/2014/main" id="{C7137C26-2D28-45C5-B25E-653287E764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28956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cxnSp>
        <p:nvCxnSpPr>
          <p:cNvPr id="15435" name="AutoShape 75">
            <a:extLst>
              <a:ext uri="{FF2B5EF4-FFF2-40B4-BE49-F238E27FC236}">
                <a16:creationId xmlns:a16="http://schemas.microsoft.com/office/drawing/2014/main" id="{BCC45CEE-3EB7-42BB-84F4-0A0B35A4F863}"/>
              </a:ext>
            </a:extLst>
          </p:cNvPr>
          <p:cNvCxnSpPr>
            <a:cxnSpLocks noChangeShapeType="1"/>
            <a:stCxn id="15392" idx="6"/>
            <a:endCxn id="15432" idx="3"/>
          </p:cNvCxnSpPr>
          <p:nvPr/>
        </p:nvCxnSpPr>
        <p:spPr bwMode="auto">
          <a:xfrm flipV="1">
            <a:off x="2362200" y="5419725"/>
            <a:ext cx="981075" cy="523875"/>
          </a:xfrm>
          <a:prstGeom prst="straightConnector1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436" name="AutoShape 76">
            <a:extLst>
              <a:ext uri="{FF2B5EF4-FFF2-40B4-BE49-F238E27FC236}">
                <a16:creationId xmlns:a16="http://schemas.microsoft.com/office/drawing/2014/main" id="{9D6841A6-B40E-43BE-93BA-6AF39A7621F2}"/>
              </a:ext>
            </a:extLst>
          </p:cNvPr>
          <p:cNvCxnSpPr>
            <a:cxnSpLocks noChangeShapeType="1"/>
            <a:stCxn id="15392" idx="2"/>
            <a:endCxn id="15433" idx="5"/>
          </p:cNvCxnSpPr>
          <p:nvPr/>
        </p:nvCxnSpPr>
        <p:spPr bwMode="auto">
          <a:xfrm flipH="1" flipV="1">
            <a:off x="1304925" y="5648325"/>
            <a:ext cx="600075" cy="295275"/>
          </a:xfrm>
          <a:prstGeom prst="straightConnector1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437" name="AutoShape 77">
            <a:extLst>
              <a:ext uri="{FF2B5EF4-FFF2-40B4-BE49-F238E27FC236}">
                <a16:creationId xmlns:a16="http://schemas.microsoft.com/office/drawing/2014/main" id="{81B4FE3C-6EBA-4183-AC8E-10BB7B7D5D8F}"/>
              </a:ext>
            </a:extLst>
          </p:cNvPr>
          <p:cNvCxnSpPr>
            <a:cxnSpLocks noChangeShapeType="1"/>
            <a:stCxn id="15391" idx="1"/>
            <a:endCxn id="15434" idx="5"/>
          </p:cNvCxnSpPr>
          <p:nvPr/>
        </p:nvCxnSpPr>
        <p:spPr bwMode="auto">
          <a:xfrm flipH="1" flipV="1">
            <a:off x="542925" y="3286125"/>
            <a:ext cx="285750" cy="3619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438" name="AutoShape 78">
            <a:extLst>
              <a:ext uri="{FF2B5EF4-FFF2-40B4-BE49-F238E27FC236}">
                <a16:creationId xmlns:a16="http://schemas.microsoft.com/office/drawing/2014/main" id="{E0C70223-A041-4E19-A896-E80179B4D234}"/>
              </a:ext>
            </a:extLst>
          </p:cNvPr>
          <p:cNvCxnSpPr>
            <a:cxnSpLocks noChangeShapeType="1"/>
            <a:stCxn id="15432" idx="1"/>
            <a:endCxn id="15394" idx="5"/>
          </p:cNvCxnSpPr>
          <p:nvPr/>
        </p:nvCxnSpPr>
        <p:spPr bwMode="auto">
          <a:xfrm flipH="1" flipV="1">
            <a:off x="2905125" y="4429125"/>
            <a:ext cx="438150" cy="666750"/>
          </a:xfrm>
          <a:prstGeom prst="straightConnector1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439" name="AutoShape 79">
            <a:extLst>
              <a:ext uri="{FF2B5EF4-FFF2-40B4-BE49-F238E27FC236}">
                <a16:creationId xmlns:a16="http://schemas.microsoft.com/office/drawing/2014/main" id="{91284652-C770-44BE-B563-8A17E04252F9}"/>
              </a:ext>
            </a:extLst>
          </p:cNvPr>
          <p:cNvCxnSpPr>
            <a:cxnSpLocks noChangeShapeType="1"/>
            <a:stCxn id="15393" idx="4"/>
            <a:endCxn id="15432" idx="0"/>
          </p:cNvCxnSpPr>
          <p:nvPr/>
        </p:nvCxnSpPr>
        <p:spPr bwMode="auto">
          <a:xfrm>
            <a:off x="3505200" y="3505200"/>
            <a:ext cx="0" cy="1524000"/>
          </a:xfrm>
          <a:prstGeom prst="straightConnector1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440" name="AutoShape 80">
            <a:extLst>
              <a:ext uri="{FF2B5EF4-FFF2-40B4-BE49-F238E27FC236}">
                <a16:creationId xmlns:a16="http://schemas.microsoft.com/office/drawing/2014/main" id="{8470C875-F06B-4C50-9E0B-67EDB858E7B1}"/>
              </a:ext>
            </a:extLst>
          </p:cNvPr>
          <p:cNvCxnSpPr>
            <a:cxnSpLocks noChangeShapeType="1"/>
            <a:stCxn id="15434" idx="7"/>
            <a:endCxn id="15386" idx="2"/>
          </p:cNvCxnSpPr>
          <p:nvPr/>
        </p:nvCxnSpPr>
        <p:spPr bwMode="auto">
          <a:xfrm flipV="1">
            <a:off x="542925" y="2286000"/>
            <a:ext cx="1209675" cy="676275"/>
          </a:xfrm>
          <a:prstGeom prst="straightConnector1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441" name="Text Box 81">
            <a:extLst>
              <a:ext uri="{FF2B5EF4-FFF2-40B4-BE49-F238E27FC236}">
                <a16:creationId xmlns:a16="http://schemas.microsoft.com/office/drawing/2014/main" id="{541EAE1F-D5D1-4E1D-9F4C-A2EAA232A2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32004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1</a:t>
            </a:r>
          </a:p>
        </p:txBody>
      </p:sp>
      <p:sp>
        <p:nvSpPr>
          <p:cNvPr id="15442" name="Text Box 82">
            <a:extLst>
              <a:ext uri="{FF2B5EF4-FFF2-40B4-BE49-F238E27FC236}">
                <a16:creationId xmlns:a16="http://schemas.microsoft.com/office/drawing/2014/main" id="{715427E3-A44B-46EB-B1DC-7EC685916D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35814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2</a:t>
            </a:r>
          </a:p>
        </p:txBody>
      </p:sp>
      <p:sp>
        <p:nvSpPr>
          <p:cNvPr id="15443" name="Text Box 83">
            <a:extLst>
              <a:ext uri="{FF2B5EF4-FFF2-40B4-BE49-F238E27FC236}">
                <a16:creationId xmlns:a16="http://schemas.microsoft.com/office/drawing/2014/main" id="{EB2E4029-9E0A-42DE-8665-7C3B7AE0F4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0" y="36576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3</a:t>
            </a:r>
          </a:p>
        </p:txBody>
      </p:sp>
      <p:sp>
        <p:nvSpPr>
          <p:cNvPr id="15444" name="Text Box 84">
            <a:extLst>
              <a:ext uri="{FF2B5EF4-FFF2-40B4-BE49-F238E27FC236}">
                <a16:creationId xmlns:a16="http://schemas.microsoft.com/office/drawing/2014/main" id="{1B6EE210-14BB-4FAB-9419-F87C24DD83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1800" y="25146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2</a:t>
            </a:r>
          </a:p>
        </p:txBody>
      </p:sp>
      <p:sp>
        <p:nvSpPr>
          <p:cNvPr id="15445" name="Text Box 85">
            <a:extLst>
              <a:ext uri="{FF2B5EF4-FFF2-40B4-BE49-F238E27FC236}">
                <a16:creationId xmlns:a16="http://schemas.microsoft.com/office/drawing/2014/main" id="{2C0624B0-EC2A-433F-B74C-3D3A52CD1C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1400" y="25908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1</a:t>
            </a:r>
          </a:p>
        </p:txBody>
      </p:sp>
      <p:sp>
        <p:nvSpPr>
          <p:cNvPr id="15446" name="Text Box 86">
            <a:extLst>
              <a:ext uri="{FF2B5EF4-FFF2-40B4-BE49-F238E27FC236}">
                <a16:creationId xmlns:a16="http://schemas.microsoft.com/office/drawing/2014/main" id="{9DC6E581-1155-4CCD-9897-3D8D1FE76C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0" y="44958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3</a:t>
            </a:r>
          </a:p>
        </p:txBody>
      </p:sp>
      <p:sp>
        <p:nvSpPr>
          <p:cNvPr id="15447" name="Text Box 87">
            <a:extLst>
              <a:ext uri="{FF2B5EF4-FFF2-40B4-BE49-F238E27FC236}">
                <a16:creationId xmlns:a16="http://schemas.microsoft.com/office/drawing/2014/main" id="{6954F39A-7CFA-4808-A6E7-EBE14E52E4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5200" y="40386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5</a:t>
            </a:r>
          </a:p>
        </p:txBody>
      </p:sp>
      <p:sp>
        <p:nvSpPr>
          <p:cNvPr id="15448" name="Text Box 88">
            <a:extLst>
              <a:ext uri="{FF2B5EF4-FFF2-40B4-BE49-F238E27FC236}">
                <a16:creationId xmlns:a16="http://schemas.microsoft.com/office/drawing/2014/main" id="{EB485B6C-1D93-4BA5-8872-661B77B6C3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56388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3</a:t>
            </a:r>
          </a:p>
        </p:txBody>
      </p:sp>
      <p:sp>
        <p:nvSpPr>
          <p:cNvPr id="15449" name="Text Box 89">
            <a:extLst>
              <a:ext uri="{FF2B5EF4-FFF2-40B4-BE49-F238E27FC236}">
                <a16:creationId xmlns:a16="http://schemas.microsoft.com/office/drawing/2014/main" id="{D3D51794-37E3-4C2F-B9FA-1F4265AB9E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48768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4</a:t>
            </a:r>
          </a:p>
        </p:txBody>
      </p:sp>
      <p:sp>
        <p:nvSpPr>
          <p:cNvPr id="15450" name="Text Box 90">
            <a:extLst>
              <a:ext uri="{FF2B5EF4-FFF2-40B4-BE49-F238E27FC236}">
                <a16:creationId xmlns:a16="http://schemas.microsoft.com/office/drawing/2014/main" id="{1144F6FC-678D-4A6C-A8B4-39496EC0A0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57150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2</a:t>
            </a:r>
          </a:p>
        </p:txBody>
      </p:sp>
      <p:sp>
        <p:nvSpPr>
          <p:cNvPr id="15451" name="Text Box 91">
            <a:extLst>
              <a:ext uri="{FF2B5EF4-FFF2-40B4-BE49-F238E27FC236}">
                <a16:creationId xmlns:a16="http://schemas.microsoft.com/office/drawing/2014/main" id="{82F8FDD9-F9C5-4B03-847D-B8F8FA1E85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44958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5</a:t>
            </a:r>
          </a:p>
        </p:txBody>
      </p:sp>
      <p:sp>
        <p:nvSpPr>
          <p:cNvPr id="15452" name="Text Box 92">
            <a:extLst>
              <a:ext uri="{FF2B5EF4-FFF2-40B4-BE49-F238E27FC236}">
                <a16:creationId xmlns:a16="http://schemas.microsoft.com/office/drawing/2014/main" id="{CE168C9F-BB1E-4F41-A5BA-1EABFAF7FA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44958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6</a:t>
            </a:r>
          </a:p>
        </p:txBody>
      </p:sp>
      <p:sp>
        <p:nvSpPr>
          <p:cNvPr id="15453" name="Text Box 93">
            <a:extLst>
              <a:ext uri="{FF2B5EF4-FFF2-40B4-BE49-F238E27FC236}">
                <a16:creationId xmlns:a16="http://schemas.microsoft.com/office/drawing/2014/main" id="{88F1E3DB-522D-4B51-B740-0C76789A2F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23622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4</a:t>
            </a:r>
          </a:p>
        </p:txBody>
      </p:sp>
      <p:sp>
        <p:nvSpPr>
          <p:cNvPr id="15454" name="Text Box 94">
            <a:extLst>
              <a:ext uri="{FF2B5EF4-FFF2-40B4-BE49-F238E27FC236}">
                <a16:creationId xmlns:a16="http://schemas.microsoft.com/office/drawing/2014/main" id="{A5F582BB-2C25-40E7-A66F-0900A0FC96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29718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4</a:t>
            </a:r>
          </a:p>
        </p:txBody>
      </p:sp>
      <p:sp>
        <p:nvSpPr>
          <p:cNvPr id="15455" name="Text Box 95">
            <a:extLst>
              <a:ext uri="{FF2B5EF4-FFF2-40B4-BE49-F238E27FC236}">
                <a16:creationId xmlns:a16="http://schemas.microsoft.com/office/drawing/2014/main" id="{B9276EE1-4D02-4894-95A1-FB385BD194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3886200"/>
            <a:ext cx="3619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10</a:t>
            </a:r>
          </a:p>
        </p:txBody>
      </p:sp>
      <p:sp>
        <p:nvSpPr>
          <p:cNvPr id="15456" name="Text Box 96">
            <a:extLst>
              <a:ext uri="{FF2B5EF4-FFF2-40B4-BE49-F238E27FC236}">
                <a16:creationId xmlns:a16="http://schemas.microsoft.com/office/drawing/2014/main" id="{CE7D2109-64C3-4189-9DB8-4BE694CADA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2971800"/>
            <a:ext cx="3127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A</a:t>
            </a:r>
          </a:p>
        </p:txBody>
      </p:sp>
      <p:sp>
        <p:nvSpPr>
          <p:cNvPr id="15457" name="Text Box 97">
            <a:extLst>
              <a:ext uri="{FF2B5EF4-FFF2-40B4-BE49-F238E27FC236}">
                <a16:creationId xmlns:a16="http://schemas.microsoft.com/office/drawing/2014/main" id="{D9D62331-C304-4857-9F07-3235303315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2133600"/>
            <a:ext cx="3032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B</a:t>
            </a:r>
          </a:p>
        </p:txBody>
      </p:sp>
      <p:sp>
        <p:nvSpPr>
          <p:cNvPr id="15458" name="Text Box 98">
            <a:extLst>
              <a:ext uri="{FF2B5EF4-FFF2-40B4-BE49-F238E27FC236}">
                <a16:creationId xmlns:a16="http://schemas.microsoft.com/office/drawing/2014/main" id="{4553A87D-0B43-4508-BFD9-3868448E49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0" y="2133600"/>
            <a:ext cx="3032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C</a:t>
            </a:r>
          </a:p>
        </p:txBody>
      </p:sp>
      <p:sp>
        <p:nvSpPr>
          <p:cNvPr id="15459" name="Text Box 99">
            <a:extLst>
              <a:ext uri="{FF2B5EF4-FFF2-40B4-BE49-F238E27FC236}">
                <a16:creationId xmlns:a16="http://schemas.microsoft.com/office/drawing/2014/main" id="{0E19AF70-E192-4E9B-9F54-B8C582DF5F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3657600"/>
            <a:ext cx="3127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D</a:t>
            </a:r>
          </a:p>
        </p:txBody>
      </p:sp>
      <p:sp>
        <p:nvSpPr>
          <p:cNvPr id="15460" name="Text Box 100">
            <a:extLst>
              <a:ext uri="{FF2B5EF4-FFF2-40B4-BE49-F238E27FC236}">
                <a16:creationId xmlns:a16="http://schemas.microsoft.com/office/drawing/2014/main" id="{8D68E522-FA50-48B3-A2A8-6C607C68C6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0" y="3048000"/>
            <a:ext cx="2921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E</a:t>
            </a:r>
          </a:p>
        </p:txBody>
      </p:sp>
      <p:sp>
        <p:nvSpPr>
          <p:cNvPr id="15461" name="Text Box 101">
            <a:extLst>
              <a:ext uri="{FF2B5EF4-FFF2-40B4-BE49-F238E27FC236}">
                <a16:creationId xmlns:a16="http://schemas.microsoft.com/office/drawing/2014/main" id="{B3C3BB1B-0B62-4F6C-A1C6-FC0A154FFC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3124200"/>
            <a:ext cx="2825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F</a:t>
            </a:r>
          </a:p>
        </p:txBody>
      </p:sp>
      <p:sp>
        <p:nvSpPr>
          <p:cNvPr id="15462" name="Text Box 102">
            <a:extLst>
              <a:ext uri="{FF2B5EF4-FFF2-40B4-BE49-F238E27FC236}">
                <a16:creationId xmlns:a16="http://schemas.microsoft.com/office/drawing/2014/main" id="{B479CC15-35D1-4F1F-A279-732362137C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0" y="4114800"/>
            <a:ext cx="3127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G</a:t>
            </a:r>
          </a:p>
        </p:txBody>
      </p:sp>
      <p:sp>
        <p:nvSpPr>
          <p:cNvPr id="15463" name="Text Box 103">
            <a:extLst>
              <a:ext uri="{FF2B5EF4-FFF2-40B4-BE49-F238E27FC236}">
                <a16:creationId xmlns:a16="http://schemas.microsoft.com/office/drawing/2014/main" id="{D69E56A4-5E08-4007-A9DB-E47F775D47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5334000"/>
            <a:ext cx="3127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H</a:t>
            </a:r>
          </a:p>
        </p:txBody>
      </p:sp>
      <p:sp>
        <p:nvSpPr>
          <p:cNvPr id="15464" name="Text Box 104">
            <a:extLst>
              <a:ext uri="{FF2B5EF4-FFF2-40B4-BE49-F238E27FC236}">
                <a16:creationId xmlns:a16="http://schemas.microsoft.com/office/drawing/2014/main" id="{6C8EA416-12C1-49C9-AD49-603100F269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5105400"/>
            <a:ext cx="24288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I</a:t>
            </a:r>
          </a:p>
        </p:txBody>
      </p:sp>
      <p:sp>
        <p:nvSpPr>
          <p:cNvPr id="15465" name="Text Box 105">
            <a:extLst>
              <a:ext uri="{FF2B5EF4-FFF2-40B4-BE49-F238E27FC236}">
                <a16:creationId xmlns:a16="http://schemas.microsoft.com/office/drawing/2014/main" id="{65947FB5-F39B-43C9-AA63-2C2518A1DF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5791200"/>
            <a:ext cx="254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J</a:t>
            </a:r>
          </a:p>
        </p:txBody>
      </p:sp>
      <p:sp>
        <p:nvSpPr>
          <p:cNvPr id="15466" name="Text Box 106">
            <a:extLst>
              <a:ext uri="{FF2B5EF4-FFF2-40B4-BE49-F238E27FC236}">
                <a16:creationId xmlns:a16="http://schemas.microsoft.com/office/drawing/2014/main" id="{972301B3-72FB-425B-A657-D8FCD6AB56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4200" y="3581400"/>
            <a:ext cx="3032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B</a:t>
            </a:r>
          </a:p>
        </p:txBody>
      </p:sp>
      <p:sp>
        <p:nvSpPr>
          <p:cNvPr id="15467" name="Text Box 107">
            <a:extLst>
              <a:ext uri="{FF2B5EF4-FFF2-40B4-BE49-F238E27FC236}">
                <a16:creationId xmlns:a16="http://schemas.microsoft.com/office/drawing/2014/main" id="{C14C2543-92B7-427D-93F7-6A5C9D4F3C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4200" y="5867400"/>
            <a:ext cx="3032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B</a:t>
            </a:r>
          </a:p>
        </p:txBody>
      </p:sp>
      <p:sp>
        <p:nvSpPr>
          <p:cNvPr id="15468" name="Text Box 108">
            <a:extLst>
              <a:ext uri="{FF2B5EF4-FFF2-40B4-BE49-F238E27FC236}">
                <a16:creationId xmlns:a16="http://schemas.microsoft.com/office/drawing/2014/main" id="{F1AF4672-E235-482A-A467-1CDB2DF71F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34400" y="3581400"/>
            <a:ext cx="3127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D</a:t>
            </a:r>
          </a:p>
        </p:txBody>
      </p:sp>
      <p:sp>
        <p:nvSpPr>
          <p:cNvPr id="15469" name="Text Box 109">
            <a:extLst>
              <a:ext uri="{FF2B5EF4-FFF2-40B4-BE49-F238E27FC236}">
                <a16:creationId xmlns:a16="http://schemas.microsoft.com/office/drawing/2014/main" id="{CA10F6E1-826E-4955-ABAB-82E95D8ED1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34400" y="5867400"/>
            <a:ext cx="254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J</a:t>
            </a:r>
          </a:p>
        </p:txBody>
      </p:sp>
      <p:sp>
        <p:nvSpPr>
          <p:cNvPr id="15470" name="Text Box 110">
            <a:extLst>
              <a:ext uri="{FF2B5EF4-FFF2-40B4-BE49-F238E27FC236}">
                <a16:creationId xmlns:a16="http://schemas.microsoft.com/office/drawing/2014/main" id="{7878A1D0-3EB4-41EB-8474-982A69E2DE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1371600"/>
            <a:ext cx="3032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C</a:t>
            </a:r>
          </a:p>
        </p:txBody>
      </p:sp>
      <p:sp>
        <p:nvSpPr>
          <p:cNvPr id="15471" name="Text Box 111">
            <a:extLst>
              <a:ext uri="{FF2B5EF4-FFF2-40B4-BE49-F238E27FC236}">
                <a16:creationId xmlns:a16="http://schemas.microsoft.com/office/drawing/2014/main" id="{AF5F564F-F5FD-45A4-9AAD-44D2CFC473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4200" y="609600"/>
            <a:ext cx="3032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C</a:t>
            </a:r>
          </a:p>
        </p:txBody>
      </p:sp>
      <p:sp>
        <p:nvSpPr>
          <p:cNvPr id="15472" name="Text Box 112">
            <a:extLst>
              <a:ext uri="{FF2B5EF4-FFF2-40B4-BE49-F238E27FC236}">
                <a16:creationId xmlns:a16="http://schemas.microsoft.com/office/drawing/2014/main" id="{DDB697B8-7587-49E4-ADDD-74EB51CC6C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1371600"/>
            <a:ext cx="2921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E</a:t>
            </a:r>
          </a:p>
        </p:txBody>
      </p:sp>
      <p:sp>
        <p:nvSpPr>
          <p:cNvPr id="15473" name="Text Box 113">
            <a:extLst>
              <a:ext uri="{FF2B5EF4-FFF2-40B4-BE49-F238E27FC236}">
                <a16:creationId xmlns:a16="http://schemas.microsoft.com/office/drawing/2014/main" id="{BC909206-2FCC-48EA-BE50-8678B93FED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34400" y="609600"/>
            <a:ext cx="2825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F</a:t>
            </a:r>
          </a:p>
        </p:txBody>
      </p:sp>
      <p:sp>
        <p:nvSpPr>
          <p:cNvPr id="15474" name="Text Box 114">
            <a:extLst>
              <a:ext uri="{FF2B5EF4-FFF2-40B4-BE49-F238E27FC236}">
                <a16:creationId xmlns:a16="http://schemas.microsoft.com/office/drawing/2014/main" id="{455DA7B1-F980-400E-BA3A-A4D85B32F5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5867400"/>
            <a:ext cx="3127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D</a:t>
            </a:r>
          </a:p>
        </p:txBody>
      </p:sp>
      <p:sp>
        <p:nvSpPr>
          <p:cNvPr id="15475" name="Text Box 115">
            <a:extLst>
              <a:ext uri="{FF2B5EF4-FFF2-40B4-BE49-F238E27FC236}">
                <a16:creationId xmlns:a16="http://schemas.microsoft.com/office/drawing/2014/main" id="{82FCAA90-1B8E-4BAB-A6A6-6B011A100B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4200" y="5105400"/>
            <a:ext cx="3127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D</a:t>
            </a:r>
          </a:p>
        </p:txBody>
      </p:sp>
      <p:sp>
        <p:nvSpPr>
          <p:cNvPr id="15476" name="Text Box 116">
            <a:extLst>
              <a:ext uri="{FF2B5EF4-FFF2-40B4-BE49-F238E27FC236}">
                <a16:creationId xmlns:a16="http://schemas.microsoft.com/office/drawing/2014/main" id="{55696CAB-F668-45A6-A904-40A56BFF5F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34400" y="5105400"/>
            <a:ext cx="3127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H</a:t>
            </a:r>
          </a:p>
        </p:txBody>
      </p:sp>
      <p:sp>
        <p:nvSpPr>
          <p:cNvPr id="15477" name="Text Box 117">
            <a:extLst>
              <a:ext uri="{FF2B5EF4-FFF2-40B4-BE49-F238E27FC236}">
                <a16:creationId xmlns:a16="http://schemas.microsoft.com/office/drawing/2014/main" id="{7A999FDB-34D8-45EA-9602-4F1026F33E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5867400"/>
            <a:ext cx="254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J</a:t>
            </a:r>
          </a:p>
        </p:txBody>
      </p:sp>
      <p:sp>
        <p:nvSpPr>
          <p:cNvPr id="15478" name="Text Box 118">
            <a:extLst>
              <a:ext uri="{FF2B5EF4-FFF2-40B4-BE49-F238E27FC236}">
                <a16:creationId xmlns:a16="http://schemas.microsoft.com/office/drawing/2014/main" id="{3567A737-533B-4DCD-B789-27961BEC85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4200" y="1371600"/>
            <a:ext cx="2921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E</a:t>
            </a:r>
          </a:p>
        </p:txBody>
      </p:sp>
      <p:sp>
        <p:nvSpPr>
          <p:cNvPr id="15479" name="Text Box 119">
            <a:extLst>
              <a:ext uri="{FF2B5EF4-FFF2-40B4-BE49-F238E27FC236}">
                <a16:creationId xmlns:a16="http://schemas.microsoft.com/office/drawing/2014/main" id="{6B4FAB70-2847-4F8B-9508-75D5D719AD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34400" y="1371600"/>
            <a:ext cx="3127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G</a:t>
            </a:r>
          </a:p>
        </p:txBody>
      </p:sp>
      <p:sp>
        <p:nvSpPr>
          <p:cNvPr id="15480" name="Text Box 120">
            <a:extLst>
              <a:ext uri="{FF2B5EF4-FFF2-40B4-BE49-F238E27FC236}">
                <a16:creationId xmlns:a16="http://schemas.microsoft.com/office/drawing/2014/main" id="{E0F318FC-4C0C-46CD-A8D1-389324EAB1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4200" y="2133600"/>
            <a:ext cx="2825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F</a:t>
            </a:r>
          </a:p>
        </p:txBody>
      </p:sp>
      <p:sp>
        <p:nvSpPr>
          <p:cNvPr id="15481" name="Text Box 121">
            <a:extLst>
              <a:ext uri="{FF2B5EF4-FFF2-40B4-BE49-F238E27FC236}">
                <a16:creationId xmlns:a16="http://schemas.microsoft.com/office/drawing/2014/main" id="{458C9D9C-FC47-4C4F-9F63-7AB20AB0D1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5105400"/>
            <a:ext cx="2825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F</a:t>
            </a:r>
          </a:p>
        </p:txBody>
      </p:sp>
      <p:sp>
        <p:nvSpPr>
          <p:cNvPr id="15482" name="Text Box 122">
            <a:extLst>
              <a:ext uri="{FF2B5EF4-FFF2-40B4-BE49-F238E27FC236}">
                <a16:creationId xmlns:a16="http://schemas.microsoft.com/office/drawing/2014/main" id="{CB1FD5F1-EE5E-4895-87C6-127625CB72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34400" y="2133600"/>
            <a:ext cx="3127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G</a:t>
            </a:r>
          </a:p>
        </p:txBody>
      </p:sp>
      <p:sp>
        <p:nvSpPr>
          <p:cNvPr id="15483" name="Text Box 123">
            <a:extLst>
              <a:ext uri="{FF2B5EF4-FFF2-40B4-BE49-F238E27FC236}">
                <a16:creationId xmlns:a16="http://schemas.microsoft.com/office/drawing/2014/main" id="{6E6F3DF1-FD67-4D96-AFC5-2F291DD410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5105400"/>
            <a:ext cx="24288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I</a:t>
            </a:r>
          </a:p>
        </p:txBody>
      </p:sp>
      <p:sp>
        <p:nvSpPr>
          <p:cNvPr id="15484" name="Text Box 124">
            <a:extLst>
              <a:ext uri="{FF2B5EF4-FFF2-40B4-BE49-F238E27FC236}">
                <a16:creationId xmlns:a16="http://schemas.microsoft.com/office/drawing/2014/main" id="{450FC85B-06D4-4315-AB4A-2A0727442F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2819400"/>
            <a:ext cx="3127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G</a:t>
            </a:r>
          </a:p>
        </p:txBody>
      </p:sp>
      <p:sp>
        <p:nvSpPr>
          <p:cNvPr id="15485" name="Text Box 125">
            <a:extLst>
              <a:ext uri="{FF2B5EF4-FFF2-40B4-BE49-F238E27FC236}">
                <a16:creationId xmlns:a16="http://schemas.microsoft.com/office/drawing/2014/main" id="{DE61B11E-43AB-4335-A474-E14CD29EFB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4200" y="4343400"/>
            <a:ext cx="3127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G</a:t>
            </a:r>
          </a:p>
        </p:txBody>
      </p:sp>
      <p:sp>
        <p:nvSpPr>
          <p:cNvPr id="15486" name="Text Box 126">
            <a:extLst>
              <a:ext uri="{FF2B5EF4-FFF2-40B4-BE49-F238E27FC236}">
                <a16:creationId xmlns:a16="http://schemas.microsoft.com/office/drawing/2014/main" id="{E503986E-D6A4-451F-A403-1EB02F8F37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2819400"/>
            <a:ext cx="24288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I</a:t>
            </a:r>
          </a:p>
        </p:txBody>
      </p:sp>
      <p:sp>
        <p:nvSpPr>
          <p:cNvPr id="15487" name="Text Box 127">
            <a:extLst>
              <a:ext uri="{FF2B5EF4-FFF2-40B4-BE49-F238E27FC236}">
                <a16:creationId xmlns:a16="http://schemas.microsoft.com/office/drawing/2014/main" id="{77D21A63-22F7-4CF8-AF57-877BDF383A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34400" y="4343400"/>
            <a:ext cx="254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J</a:t>
            </a:r>
          </a:p>
        </p:txBody>
      </p:sp>
      <p:sp>
        <p:nvSpPr>
          <p:cNvPr id="15488" name="Text Box 128">
            <a:extLst>
              <a:ext uri="{FF2B5EF4-FFF2-40B4-BE49-F238E27FC236}">
                <a16:creationId xmlns:a16="http://schemas.microsoft.com/office/drawing/2014/main" id="{7ED6C002-6F67-4125-AC47-C051252A75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2133600"/>
            <a:ext cx="3127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H</a:t>
            </a:r>
          </a:p>
        </p:txBody>
      </p:sp>
      <p:sp>
        <p:nvSpPr>
          <p:cNvPr id="15489" name="Text Box 129">
            <a:extLst>
              <a:ext uri="{FF2B5EF4-FFF2-40B4-BE49-F238E27FC236}">
                <a16:creationId xmlns:a16="http://schemas.microsoft.com/office/drawing/2014/main" id="{AFCAE8AB-E564-4774-80AB-DFBF73AD61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2133600"/>
            <a:ext cx="254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J</a:t>
            </a:r>
          </a:p>
        </p:txBody>
      </p:sp>
      <p:sp>
        <p:nvSpPr>
          <p:cNvPr id="15490" name="Text Box 130">
            <a:extLst>
              <a:ext uri="{FF2B5EF4-FFF2-40B4-BE49-F238E27FC236}">
                <a16:creationId xmlns:a16="http://schemas.microsoft.com/office/drawing/2014/main" id="{2D87BE01-DBE0-4EED-A70C-338A2E6C59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34400" y="2819400"/>
            <a:ext cx="254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J</a:t>
            </a:r>
          </a:p>
        </p:txBody>
      </p:sp>
      <p:sp>
        <p:nvSpPr>
          <p:cNvPr id="15491" name="Text Box 131">
            <a:extLst>
              <a:ext uri="{FF2B5EF4-FFF2-40B4-BE49-F238E27FC236}">
                <a16:creationId xmlns:a16="http://schemas.microsoft.com/office/drawing/2014/main" id="{0F1BE8C6-6DF8-4CA8-B7FC-A5FEA3F3F7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4200" y="2819400"/>
            <a:ext cx="24288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I</a:t>
            </a:r>
          </a:p>
        </p:txBody>
      </p:sp>
      <p:cxnSp>
        <p:nvCxnSpPr>
          <p:cNvPr id="15492" name="AutoShape 132">
            <a:extLst>
              <a:ext uri="{FF2B5EF4-FFF2-40B4-BE49-F238E27FC236}">
                <a16:creationId xmlns:a16="http://schemas.microsoft.com/office/drawing/2014/main" id="{26EC2AA0-79D3-4F8C-9152-4EBA8BDA9746}"/>
              </a:ext>
            </a:extLst>
          </p:cNvPr>
          <p:cNvCxnSpPr>
            <a:cxnSpLocks noChangeShapeType="1"/>
            <a:stCxn id="15391" idx="4"/>
            <a:endCxn id="15433" idx="0"/>
          </p:cNvCxnSpPr>
          <p:nvPr/>
        </p:nvCxnSpPr>
        <p:spPr bwMode="auto">
          <a:xfrm>
            <a:off x="990600" y="4038600"/>
            <a:ext cx="152400" cy="1219200"/>
          </a:xfrm>
          <a:prstGeom prst="straightConnector1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493" name="Oval 133">
            <a:extLst>
              <a:ext uri="{FF2B5EF4-FFF2-40B4-BE49-F238E27FC236}">
                <a16:creationId xmlns:a16="http://schemas.microsoft.com/office/drawing/2014/main" id="{9C16F38C-E773-4195-BBAF-55B57247AB0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572000" y="5334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15494" name="Oval 134">
            <a:extLst>
              <a:ext uri="{FF2B5EF4-FFF2-40B4-BE49-F238E27FC236}">
                <a16:creationId xmlns:a16="http://schemas.microsoft.com/office/drawing/2014/main" id="{C228E030-625C-4A2F-AFCC-4B9AF5D593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5334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cxnSp>
        <p:nvCxnSpPr>
          <p:cNvPr id="15495" name="AutoShape 135">
            <a:extLst>
              <a:ext uri="{FF2B5EF4-FFF2-40B4-BE49-F238E27FC236}">
                <a16:creationId xmlns:a16="http://schemas.microsoft.com/office/drawing/2014/main" id="{1949D9FA-8B57-4A8B-BEE7-AC6571DA2020}"/>
              </a:ext>
            </a:extLst>
          </p:cNvPr>
          <p:cNvCxnSpPr>
            <a:cxnSpLocks noChangeShapeType="1"/>
            <a:stCxn id="15493" idx="6"/>
            <a:endCxn id="15494" idx="2"/>
          </p:cNvCxnSpPr>
          <p:nvPr/>
        </p:nvCxnSpPr>
        <p:spPr bwMode="auto">
          <a:xfrm>
            <a:off x="5029200" y="762000"/>
            <a:ext cx="1143000" cy="0"/>
          </a:xfrm>
          <a:prstGeom prst="straightConnector1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496" name="Text Box 136">
            <a:extLst>
              <a:ext uri="{FF2B5EF4-FFF2-40B4-BE49-F238E27FC236}">
                <a16:creationId xmlns:a16="http://schemas.microsoft.com/office/drawing/2014/main" id="{517DED8C-5A00-468B-A11A-981765B8D6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5334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1</a:t>
            </a:r>
          </a:p>
        </p:txBody>
      </p:sp>
      <p:sp>
        <p:nvSpPr>
          <p:cNvPr id="15497" name="Text Box 137">
            <a:extLst>
              <a:ext uri="{FF2B5EF4-FFF2-40B4-BE49-F238E27FC236}">
                <a16:creationId xmlns:a16="http://schemas.microsoft.com/office/drawing/2014/main" id="{BBA944C5-35E0-436F-B84F-5F6E8D8C68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609600"/>
            <a:ext cx="3127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A</a:t>
            </a:r>
          </a:p>
        </p:txBody>
      </p:sp>
      <p:sp>
        <p:nvSpPr>
          <p:cNvPr id="15498" name="Text Box 138">
            <a:extLst>
              <a:ext uri="{FF2B5EF4-FFF2-40B4-BE49-F238E27FC236}">
                <a16:creationId xmlns:a16="http://schemas.microsoft.com/office/drawing/2014/main" id="{A61715E9-3BD5-42D5-9DB7-66A658D2E8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609600"/>
            <a:ext cx="3127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D</a:t>
            </a:r>
          </a:p>
        </p:txBody>
      </p:sp>
      <p:sp>
        <p:nvSpPr>
          <p:cNvPr id="15499" name="Oval 139">
            <a:extLst>
              <a:ext uri="{FF2B5EF4-FFF2-40B4-BE49-F238E27FC236}">
                <a16:creationId xmlns:a16="http://schemas.microsoft.com/office/drawing/2014/main" id="{AD910CD0-0122-4430-A479-8EF79CBB5B6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572000" y="4267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15500" name="Oval 140">
            <a:extLst>
              <a:ext uri="{FF2B5EF4-FFF2-40B4-BE49-F238E27FC236}">
                <a16:creationId xmlns:a16="http://schemas.microsoft.com/office/drawing/2014/main" id="{E646BA4D-3BD6-4BA7-A0E7-A64B9E0C82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4267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cxnSp>
        <p:nvCxnSpPr>
          <p:cNvPr id="15501" name="AutoShape 141">
            <a:extLst>
              <a:ext uri="{FF2B5EF4-FFF2-40B4-BE49-F238E27FC236}">
                <a16:creationId xmlns:a16="http://schemas.microsoft.com/office/drawing/2014/main" id="{BE7E51E6-9889-4ED6-AE09-D9446437E82B}"/>
              </a:ext>
            </a:extLst>
          </p:cNvPr>
          <p:cNvCxnSpPr>
            <a:cxnSpLocks noChangeShapeType="1"/>
            <a:stCxn id="15499" idx="6"/>
            <a:endCxn id="15500" idx="2"/>
          </p:cNvCxnSpPr>
          <p:nvPr/>
        </p:nvCxnSpPr>
        <p:spPr bwMode="auto">
          <a:xfrm>
            <a:off x="5029200" y="4495800"/>
            <a:ext cx="11430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502" name="Text Box 142">
            <a:extLst>
              <a:ext uri="{FF2B5EF4-FFF2-40B4-BE49-F238E27FC236}">
                <a16:creationId xmlns:a16="http://schemas.microsoft.com/office/drawing/2014/main" id="{2F76E31F-426C-4692-A335-5E0126849C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42672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4</a:t>
            </a:r>
          </a:p>
        </p:txBody>
      </p:sp>
      <p:sp>
        <p:nvSpPr>
          <p:cNvPr id="15503" name="Text Box 143">
            <a:extLst>
              <a:ext uri="{FF2B5EF4-FFF2-40B4-BE49-F238E27FC236}">
                <a16:creationId xmlns:a16="http://schemas.microsoft.com/office/drawing/2014/main" id="{FED178DF-01B2-451D-9843-8900A1D114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4343400"/>
            <a:ext cx="3032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B</a:t>
            </a:r>
          </a:p>
        </p:txBody>
      </p:sp>
      <p:sp>
        <p:nvSpPr>
          <p:cNvPr id="15504" name="Text Box 144">
            <a:extLst>
              <a:ext uri="{FF2B5EF4-FFF2-40B4-BE49-F238E27FC236}">
                <a16:creationId xmlns:a16="http://schemas.microsoft.com/office/drawing/2014/main" id="{2C499C9F-4C3A-455A-B4C2-AFE351E4E7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4343400"/>
            <a:ext cx="3032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C</a:t>
            </a:r>
          </a:p>
        </p:txBody>
      </p:sp>
      <p:sp>
        <p:nvSpPr>
          <p:cNvPr id="15505" name="Oval 145">
            <a:extLst>
              <a:ext uri="{FF2B5EF4-FFF2-40B4-BE49-F238E27FC236}">
                <a16:creationId xmlns:a16="http://schemas.microsoft.com/office/drawing/2014/main" id="{3FC64F03-5947-4007-8CC4-8B3D0C7D0F8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572000" y="3505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15506" name="Oval 146">
            <a:extLst>
              <a:ext uri="{FF2B5EF4-FFF2-40B4-BE49-F238E27FC236}">
                <a16:creationId xmlns:a16="http://schemas.microsoft.com/office/drawing/2014/main" id="{EA00D946-7AEE-43B1-BAD6-7C697F9EC7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3505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cxnSp>
        <p:nvCxnSpPr>
          <p:cNvPr id="15507" name="AutoShape 147">
            <a:extLst>
              <a:ext uri="{FF2B5EF4-FFF2-40B4-BE49-F238E27FC236}">
                <a16:creationId xmlns:a16="http://schemas.microsoft.com/office/drawing/2014/main" id="{DE61FBB3-54C3-4284-93B5-8305CCED8812}"/>
              </a:ext>
            </a:extLst>
          </p:cNvPr>
          <p:cNvCxnSpPr>
            <a:cxnSpLocks noChangeShapeType="1"/>
            <a:stCxn id="15505" idx="6"/>
            <a:endCxn id="15506" idx="2"/>
          </p:cNvCxnSpPr>
          <p:nvPr/>
        </p:nvCxnSpPr>
        <p:spPr bwMode="auto">
          <a:xfrm>
            <a:off x="5029200" y="3733800"/>
            <a:ext cx="11430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508" name="Text Box 148">
            <a:extLst>
              <a:ext uri="{FF2B5EF4-FFF2-40B4-BE49-F238E27FC236}">
                <a16:creationId xmlns:a16="http://schemas.microsoft.com/office/drawing/2014/main" id="{D51A5132-35C7-47E5-984A-B187235D96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35052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4</a:t>
            </a:r>
          </a:p>
        </p:txBody>
      </p:sp>
      <p:sp>
        <p:nvSpPr>
          <p:cNvPr id="15509" name="Text Box 149">
            <a:extLst>
              <a:ext uri="{FF2B5EF4-FFF2-40B4-BE49-F238E27FC236}">
                <a16:creationId xmlns:a16="http://schemas.microsoft.com/office/drawing/2014/main" id="{3E40B212-ADA2-464B-8B58-5F49915756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3581400"/>
            <a:ext cx="3127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A</a:t>
            </a:r>
          </a:p>
        </p:txBody>
      </p:sp>
      <p:sp>
        <p:nvSpPr>
          <p:cNvPr id="15510" name="Text Box 150">
            <a:extLst>
              <a:ext uri="{FF2B5EF4-FFF2-40B4-BE49-F238E27FC236}">
                <a16:creationId xmlns:a16="http://schemas.microsoft.com/office/drawing/2014/main" id="{8F7B3CDA-62D7-4E56-B38B-0B2E4623EA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3581400"/>
            <a:ext cx="3032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B</a:t>
            </a:r>
          </a:p>
        </p:txBody>
      </p:sp>
      <p:sp>
        <p:nvSpPr>
          <p:cNvPr id="15511" name="Text Box 151">
            <a:extLst>
              <a:ext uri="{FF2B5EF4-FFF2-40B4-BE49-F238E27FC236}">
                <a16:creationId xmlns:a16="http://schemas.microsoft.com/office/drawing/2014/main" id="{AB1D874B-3ED9-4249-A1FB-4406AF0CE5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457200"/>
            <a:ext cx="2667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l-GR"/>
              <a:t>Add Edge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9E858B2-4627-473C-8AC7-5AEBCAA17D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070617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Oval 2">
            <a:extLst>
              <a:ext uri="{FF2B5EF4-FFF2-40B4-BE49-F238E27FC236}">
                <a16:creationId xmlns:a16="http://schemas.microsoft.com/office/drawing/2014/main" id="{F589B3F0-D0FD-4884-8C12-7FF3DE0FAC7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572000" y="12954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16387" name="Oval 3">
            <a:extLst>
              <a:ext uri="{FF2B5EF4-FFF2-40B4-BE49-F238E27FC236}">
                <a16:creationId xmlns:a16="http://schemas.microsoft.com/office/drawing/2014/main" id="{2704355F-284C-43CA-A1CC-E18D3E37E2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12954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cxnSp>
        <p:nvCxnSpPr>
          <p:cNvPr id="16388" name="AutoShape 4">
            <a:extLst>
              <a:ext uri="{FF2B5EF4-FFF2-40B4-BE49-F238E27FC236}">
                <a16:creationId xmlns:a16="http://schemas.microsoft.com/office/drawing/2014/main" id="{C1D5EDD2-90B3-4B50-A09C-DF7084442001}"/>
              </a:ext>
            </a:extLst>
          </p:cNvPr>
          <p:cNvCxnSpPr>
            <a:cxnSpLocks noChangeShapeType="1"/>
            <a:stCxn id="16386" idx="6"/>
            <a:endCxn id="16387" idx="2"/>
          </p:cNvCxnSpPr>
          <p:nvPr/>
        </p:nvCxnSpPr>
        <p:spPr bwMode="auto">
          <a:xfrm>
            <a:off x="5029200" y="1524000"/>
            <a:ext cx="1143000" cy="0"/>
          </a:xfrm>
          <a:prstGeom prst="straightConnector1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389" name="Text Box 5">
            <a:extLst>
              <a:ext uri="{FF2B5EF4-FFF2-40B4-BE49-F238E27FC236}">
                <a16:creationId xmlns:a16="http://schemas.microsoft.com/office/drawing/2014/main" id="{1B82E07B-EBAD-4382-8981-C6D20DA9E8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12954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2</a:t>
            </a:r>
          </a:p>
        </p:txBody>
      </p:sp>
      <p:sp>
        <p:nvSpPr>
          <p:cNvPr id="16390" name="Oval 6">
            <a:extLst>
              <a:ext uri="{FF2B5EF4-FFF2-40B4-BE49-F238E27FC236}">
                <a16:creationId xmlns:a16="http://schemas.microsoft.com/office/drawing/2014/main" id="{92F0C8DA-DC7D-4606-87FB-F2A6B95B175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858000" y="5029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16391" name="Oval 7">
            <a:extLst>
              <a:ext uri="{FF2B5EF4-FFF2-40B4-BE49-F238E27FC236}">
                <a16:creationId xmlns:a16="http://schemas.microsoft.com/office/drawing/2014/main" id="{BE78E728-EAA3-4EFF-B703-144CD77C26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58200" y="5029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cxnSp>
        <p:nvCxnSpPr>
          <p:cNvPr id="16392" name="AutoShape 8">
            <a:extLst>
              <a:ext uri="{FF2B5EF4-FFF2-40B4-BE49-F238E27FC236}">
                <a16:creationId xmlns:a16="http://schemas.microsoft.com/office/drawing/2014/main" id="{86BB4A9B-C63B-4F45-A12D-C823DDCC0B15}"/>
              </a:ext>
            </a:extLst>
          </p:cNvPr>
          <p:cNvCxnSpPr>
            <a:cxnSpLocks noChangeShapeType="1"/>
            <a:stCxn id="16390" idx="6"/>
            <a:endCxn id="16391" idx="2"/>
          </p:cNvCxnSpPr>
          <p:nvPr/>
        </p:nvCxnSpPr>
        <p:spPr bwMode="auto">
          <a:xfrm>
            <a:off x="7315200" y="5257800"/>
            <a:ext cx="11430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393" name="Text Box 9">
            <a:extLst>
              <a:ext uri="{FF2B5EF4-FFF2-40B4-BE49-F238E27FC236}">
                <a16:creationId xmlns:a16="http://schemas.microsoft.com/office/drawing/2014/main" id="{D3F0A97D-80E7-42C2-9930-779B8E4E17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2400" y="50292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5</a:t>
            </a:r>
          </a:p>
        </p:txBody>
      </p:sp>
      <p:sp>
        <p:nvSpPr>
          <p:cNvPr id="16394" name="Oval 10">
            <a:extLst>
              <a:ext uri="{FF2B5EF4-FFF2-40B4-BE49-F238E27FC236}">
                <a16:creationId xmlns:a16="http://schemas.microsoft.com/office/drawing/2014/main" id="{A901AB17-110D-4FA4-81CE-C6E16A1F0A3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858000" y="12954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16395" name="Oval 11">
            <a:extLst>
              <a:ext uri="{FF2B5EF4-FFF2-40B4-BE49-F238E27FC236}">
                <a16:creationId xmlns:a16="http://schemas.microsoft.com/office/drawing/2014/main" id="{0457B768-6838-4C10-8265-6D0550219C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58200" y="12954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cxnSp>
        <p:nvCxnSpPr>
          <p:cNvPr id="16396" name="AutoShape 12">
            <a:extLst>
              <a:ext uri="{FF2B5EF4-FFF2-40B4-BE49-F238E27FC236}">
                <a16:creationId xmlns:a16="http://schemas.microsoft.com/office/drawing/2014/main" id="{CEB976C2-B25D-42BC-A1CA-B4A7A4504B3C}"/>
              </a:ext>
            </a:extLst>
          </p:cNvPr>
          <p:cNvCxnSpPr>
            <a:cxnSpLocks noChangeShapeType="1"/>
            <a:stCxn id="16394" idx="6"/>
            <a:endCxn id="16395" idx="2"/>
          </p:cNvCxnSpPr>
          <p:nvPr/>
        </p:nvCxnSpPr>
        <p:spPr bwMode="auto">
          <a:xfrm>
            <a:off x="7315200" y="1524000"/>
            <a:ext cx="1143000" cy="0"/>
          </a:xfrm>
          <a:prstGeom prst="straightConnector1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397" name="Text Box 13">
            <a:extLst>
              <a:ext uri="{FF2B5EF4-FFF2-40B4-BE49-F238E27FC236}">
                <a16:creationId xmlns:a16="http://schemas.microsoft.com/office/drawing/2014/main" id="{A06E1A69-B571-44FD-9ECD-F6F506A76C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2400" y="12954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2</a:t>
            </a:r>
          </a:p>
        </p:txBody>
      </p:sp>
      <p:sp>
        <p:nvSpPr>
          <p:cNvPr id="16398" name="Oval 14">
            <a:extLst>
              <a:ext uri="{FF2B5EF4-FFF2-40B4-BE49-F238E27FC236}">
                <a16:creationId xmlns:a16="http://schemas.microsoft.com/office/drawing/2014/main" id="{3D7EAC8F-3EEE-45B7-B19E-B75C6BC0B54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572000" y="5029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16399" name="Oval 15">
            <a:extLst>
              <a:ext uri="{FF2B5EF4-FFF2-40B4-BE49-F238E27FC236}">
                <a16:creationId xmlns:a16="http://schemas.microsoft.com/office/drawing/2014/main" id="{E10A537E-3855-4C4F-8D56-F383F28652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5029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cxnSp>
        <p:nvCxnSpPr>
          <p:cNvPr id="16400" name="AutoShape 16">
            <a:extLst>
              <a:ext uri="{FF2B5EF4-FFF2-40B4-BE49-F238E27FC236}">
                <a16:creationId xmlns:a16="http://schemas.microsoft.com/office/drawing/2014/main" id="{46971AB3-0950-40AC-8D5D-6D59592BBB4B}"/>
              </a:ext>
            </a:extLst>
          </p:cNvPr>
          <p:cNvCxnSpPr>
            <a:cxnSpLocks noChangeShapeType="1"/>
            <a:stCxn id="16398" idx="6"/>
            <a:endCxn id="16399" idx="2"/>
          </p:cNvCxnSpPr>
          <p:nvPr/>
        </p:nvCxnSpPr>
        <p:spPr bwMode="auto">
          <a:xfrm>
            <a:off x="5029200" y="5257800"/>
            <a:ext cx="11430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401" name="Text Box 17">
            <a:extLst>
              <a:ext uri="{FF2B5EF4-FFF2-40B4-BE49-F238E27FC236}">
                <a16:creationId xmlns:a16="http://schemas.microsoft.com/office/drawing/2014/main" id="{F07BDA42-D2D9-4F50-BC0B-977D48FDA6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50292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5</a:t>
            </a:r>
          </a:p>
        </p:txBody>
      </p:sp>
      <p:sp>
        <p:nvSpPr>
          <p:cNvPr id="16402" name="Oval 18">
            <a:extLst>
              <a:ext uri="{FF2B5EF4-FFF2-40B4-BE49-F238E27FC236}">
                <a16:creationId xmlns:a16="http://schemas.microsoft.com/office/drawing/2014/main" id="{50CF5038-9656-401A-99C7-C2C5EC80730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858000" y="4267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16403" name="Oval 19">
            <a:extLst>
              <a:ext uri="{FF2B5EF4-FFF2-40B4-BE49-F238E27FC236}">
                <a16:creationId xmlns:a16="http://schemas.microsoft.com/office/drawing/2014/main" id="{BDC124AE-F2B0-43FF-A316-40F6132918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58200" y="4267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cxnSp>
        <p:nvCxnSpPr>
          <p:cNvPr id="16404" name="AutoShape 20">
            <a:extLst>
              <a:ext uri="{FF2B5EF4-FFF2-40B4-BE49-F238E27FC236}">
                <a16:creationId xmlns:a16="http://schemas.microsoft.com/office/drawing/2014/main" id="{18E8E86E-FA77-44DD-9953-359D6668F5F0}"/>
              </a:ext>
            </a:extLst>
          </p:cNvPr>
          <p:cNvCxnSpPr>
            <a:cxnSpLocks noChangeShapeType="1"/>
            <a:stCxn id="16402" idx="6"/>
            <a:endCxn id="16403" idx="2"/>
          </p:cNvCxnSpPr>
          <p:nvPr/>
        </p:nvCxnSpPr>
        <p:spPr bwMode="auto">
          <a:xfrm>
            <a:off x="7315200" y="4495800"/>
            <a:ext cx="11430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405" name="Text Box 21">
            <a:extLst>
              <a:ext uri="{FF2B5EF4-FFF2-40B4-BE49-F238E27FC236}">
                <a16:creationId xmlns:a16="http://schemas.microsoft.com/office/drawing/2014/main" id="{DFD7B746-9201-428E-A4A0-23D67A08B2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2400" y="42672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4</a:t>
            </a:r>
          </a:p>
        </p:txBody>
      </p:sp>
      <p:sp>
        <p:nvSpPr>
          <p:cNvPr id="16406" name="Oval 22">
            <a:extLst>
              <a:ext uri="{FF2B5EF4-FFF2-40B4-BE49-F238E27FC236}">
                <a16:creationId xmlns:a16="http://schemas.microsoft.com/office/drawing/2014/main" id="{24EF9548-D993-40F6-B343-9DCABF32C63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858000" y="2743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16407" name="Oval 23">
            <a:extLst>
              <a:ext uri="{FF2B5EF4-FFF2-40B4-BE49-F238E27FC236}">
                <a16:creationId xmlns:a16="http://schemas.microsoft.com/office/drawing/2014/main" id="{42F72046-407C-4228-900E-01C40621EF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58200" y="2743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cxnSp>
        <p:nvCxnSpPr>
          <p:cNvPr id="16408" name="AutoShape 24">
            <a:extLst>
              <a:ext uri="{FF2B5EF4-FFF2-40B4-BE49-F238E27FC236}">
                <a16:creationId xmlns:a16="http://schemas.microsoft.com/office/drawing/2014/main" id="{33965246-3115-4460-AF6F-D927E025EA5A}"/>
              </a:ext>
            </a:extLst>
          </p:cNvPr>
          <p:cNvCxnSpPr>
            <a:cxnSpLocks noChangeShapeType="1"/>
            <a:stCxn id="16406" idx="6"/>
            <a:endCxn id="16407" idx="2"/>
          </p:cNvCxnSpPr>
          <p:nvPr/>
        </p:nvCxnSpPr>
        <p:spPr bwMode="auto">
          <a:xfrm>
            <a:off x="7315200" y="2971800"/>
            <a:ext cx="11430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409" name="Text Box 25">
            <a:extLst>
              <a:ext uri="{FF2B5EF4-FFF2-40B4-BE49-F238E27FC236}">
                <a16:creationId xmlns:a16="http://schemas.microsoft.com/office/drawing/2014/main" id="{C4505339-28C9-4A38-9805-1B0C0E5363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2400" y="27432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3</a:t>
            </a:r>
          </a:p>
        </p:txBody>
      </p:sp>
      <p:sp>
        <p:nvSpPr>
          <p:cNvPr id="16410" name="Oval 26">
            <a:extLst>
              <a:ext uri="{FF2B5EF4-FFF2-40B4-BE49-F238E27FC236}">
                <a16:creationId xmlns:a16="http://schemas.microsoft.com/office/drawing/2014/main" id="{D3874A4D-AD5A-4945-ADC4-3250AD0F91F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752600" y="20574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16411" name="Oval 27">
            <a:extLst>
              <a:ext uri="{FF2B5EF4-FFF2-40B4-BE49-F238E27FC236}">
                <a16:creationId xmlns:a16="http://schemas.microsoft.com/office/drawing/2014/main" id="{D7150B8C-2847-4BC0-A1D7-30E4529EF7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2800" y="20574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cxnSp>
        <p:nvCxnSpPr>
          <p:cNvPr id="16412" name="AutoShape 28">
            <a:extLst>
              <a:ext uri="{FF2B5EF4-FFF2-40B4-BE49-F238E27FC236}">
                <a16:creationId xmlns:a16="http://schemas.microsoft.com/office/drawing/2014/main" id="{0D1FD2CA-A6D7-4062-B964-5E18598C90AE}"/>
              </a:ext>
            </a:extLst>
          </p:cNvPr>
          <p:cNvCxnSpPr>
            <a:cxnSpLocks noChangeShapeType="1"/>
            <a:stCxn id="16410" idx="6"/>
            <a:endCxn id="16411" idx="2"/>
          </p:cNvCxnSpPr>
          <p:nvPr/>
        </p:nvCxnSpPr>
        <p:spPr bwMode="auto">
          <a:xfrm>
            <a:off x="2209800" y="2286000"/>
            <a:ext cx="1143000" cy="0"/>
          </a:xfrm>
          <a:prstGeom prst="straightConnector1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413" name="Text Box 29">
            <a:extLst>
              <a:ext uri="{FF2B5EF4-FFF2-40B4-BE49-F238E27FC236}">
                <a16:creationId xmlns:a16="http://schemas.microsoft.com/office/drawing/2014/main" id="{A2336AD9-6F21-415A-882C-4081E8AB42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20574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4</a:t>
            </a:r>
          </a:p>
        </p:txBody>
      </p:sp>
      <p:sp>
        <p:nvSpPr>
          <p:cNvPr id="16414" name="Oval 30">
            <a:extLst>
              <a:ext uri="{FF2B5EF4-FFF2-40B4-BE49-F238E27FC236}">
                <a16:creationId xmlns:a16="http://schemas.microsoft.com/office/drawing/2014/main" id="{B8D53710-6395-4479-9699-90C2638281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0" y="29718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16415" name="Oval 31">
            <a:extLst>
              <a:ext uri="{FF2B5EF4-FFF2-40B4-BE49-F238E27FC236}">
                <a16:creationId xmlns:a16="http://schemas.microsoft.com/office/drawing/2014/main" id="{25E5665E-CCAC-4063-8917-B150146867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35814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16416" name="Oval 32">
            <a:extLst>
              <a:ext uri="{FF2B5EF4-FFF2-40B4-BE49-F238E27FC236}">
                <a16:creationId xmlns:a16="http://schemas.microsoft.com/office/drawing/2014/main" id="{F4E83A1C-BE09-43C9-8F75-86970B62A9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57150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16417" name="Oval 33">
            <a:extLst>
              <a:ext uri="{FF2B5EF4-FFF2-40B4-BE49-F238E27FC236}">
                <a16:creationId xmlns:a16="http://schemas.microsoft.com/office/drawing/2014/main" id="{FC0B98F9-BC3F-461E-9FA5-7F7AA45EA8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0" y="30480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16418" name="Oval 34">
            <a:extLst>
              <a:ext uri="{FF2B5EF4-FFF2-40B4-BE49-F238E27FC236}">
                <a16:creationId xmlns:a16="http://schemas.microsoft.com/office/drawing/2014/main" id="{15FB0395-3C64-49A8-BADA-C7B1B85B5C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0" y="40386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cxnSp>
        <p:nvCxnSpPr>
          <p:cNvPr id="16419" name="AutoShape 35">
            <a:extLst>
              <a:ext uri="{FF2B5EF4-FFF2-40B4-BE49-F238E27FC236}">
                <a16:creationId xmlns:a16="http://schemas.microsoft.com/office/drawing/2014/main" id="{6DD8C283-F5FE-44F4-9310-FAD19C9EB0B6}"/>
              </a:ext>
            </a:extLst>
          </p:cNvPr>
          <p:cNvCxnSpPr>
            <a:cxnSpLocks noChangeShapeType="1"/>
            <a:stCxn id="16410" idx="3"/>
            <a:endCxn id="16415" idx="7"/>
          </p:cNvCxnSpPr>
          <p:nvPr/>
        </p:nvCxnSpPr>
        <p:spPr bwMode="auto">
          <a:xfrm flipH="1">
            <a:off x="1152525" y="2447925"/>
            <a:ext cx="666750" cy="1200150"/>
          </a:xfrm>
          <a:prstGeom prst="straightConnector1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420" name="AutoShape 36">
            <a:extLst>
              <a:ext uri="{FF2B5EF4-FFF2-40B4-BE49-F238E27FC236}">
                <a16:creationId xmlns:a16="http://schemas.microsoft.com/office/drawing/2014/main" id="{F69C9CBD-AA32-4515-81BC-3A820AFC06BC}"/>
              </a:ext>
            </a:extLst>
          </p:cNvPr>
          <p:cNvCxnSpPr>
            <a:cxnSpLocks noChangeShapeType="1"/>
            <a:stCxn id="16415" idx="5"/>
            <a:endCxn id="16416" idx="1"/>
          </p:cNvCxnSpPr>
          <p:nvPr/>
        </p:nvCxnSpPr>
        <p:spPr bwMode="auto">
          <a:xfrm>
            <a:off x="1152525" y="3971925"/>
            <a:ext cx="819150" cy="1809750"/>
          </a:xfrm>
          <a:prstGeom prst="straightConnector1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421" name="AutoShape 37">
            <a:extLst>
              <a:ext uri="{FF2B5EF4-FFF2-40B4-BE49-F238E27FC236}">
                <a16:creationId xmlns:a16="http://schemas.microsoft.com/office/drawing/2014/main" id="{3B6359D6-4943-4454-996F-34DC29C6836B}"/>
              </a:ext>
            </a:extLst>
          </p:cNvPr>
          <p:cNvCxnSpPr>
            <a:cxnSpLocks noChangeShapeType="1"/>
            <a:stCxn id="16416" idx="7"/>
            <a:endCxn id="16418" idx="4"/>
          </p:cNvCxnSpPr>
          <p:nvPr/>
        </p:nvCxnSpPr>
        <p:spPr bwMode="auto">
          <a:xfrm flipV="1">
            <a:off x="2295525" y="4495800"/>
            <a:ext cx="447675" cy="1285875"/>
          </a:xfrm>
          <a:prstGeom prst="straightConnector1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422" name="AutoShape 38">
            <a:extLst>
              <a:ext uri="{FF2B5EF4-FFF2-40B4-BE49-F238E27FC236}">
                <a16:creationId xmlns:a16="http://schemas.microsoft.com/office/drawing/2014/main" id="{36F5B48B-C91F-43A3-95B8-633F0747812A}"/>
              </a:ext>
            </a:extLst>
          </p:cNvPr>
          <p:cNvCxnSpPr>
            <a:cxnSpLocks noChangeShapeType="1"/>
            <a:stCxn id="16417" idx="3"/>
            <a:endCxn id="16418" idx="7"/>
          </p:cNvCxnSpPr>
          <p:nvPr/>
        </p:nvCxnSpPr>
        <p:spPr bwMode="auto">
          <a:xfrm flipH="1">
            <a:off x="2905125" y="3438525"/>
            <a:ext cx="438150" cy="666750"/>
          </a:xfrm>
          <a:prstGeom prst="straightConnector1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423" name="AutoShape 39">
            <a:extLst>
              <a:ext uri="{FF2B5EF4-FFF2-40B4-BE49-F238E27FC236}">
                <a16:creationId xmlns:a16="http://schemas.microsoft.com/office/drawing/2014/main" id="{E867F43F-34D4-43D4-89CA-C0D43F472242}"/>
              </a:ext>
            </a:extLst>
          </p:cNvPr>
          <p:cNvCxnSpPr>
            <a:cxnSpLocks noChangeShapeType="1"/>
            <a:stCxn id="16414" idx="4"/>
            <a:endCxn id="16418" idx="0"/>
          </p:cNvCxnSpPr>
          <p:nvPr/>
        </p:nvCxnSpPr>
        <p:spPr bwMode="auto">
          <a:xfrm>
            <a:off x="2743200" y="3429000"/>
            <a:ext cx="0" cy="609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424" name="AutoShape 40">
            <a:extLst>
              <a:ext uri="{FF2B5EF4-FFF2-40B4-BE49-F238E27FC236}">
                <a16:creationId xmlns:a16="http://schemas.microsoft.com/office/drawing/2014/main" id="{F29CCD7E-CEC0-43E9-9E22-D38CB719C46B}"/>
              </a:ext>
            </a:extLst>
          </p:cNvPr>
          <p:cNvCxnSpPr>
            <a:cxnSpLocks noChangeShapeType="1"/>
            <a:stCxn id="16410" idx="4"/>
            <a:endCxn id="16416" idx="0"/>
          </p:cNvCxnSpPr>
          <p:nvPr/>
        </p:nvCxnSpPr>
        <p:spPr bwMode="auto">
          <a:xfrm>
            <a:off x="1981200" y="2514600"/>
            <a:ext cx="152400" cy="3200400"/>
          </a:xfrm>
          <a:prstGeom prst="straightConnector1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425" name="AutoShape 41">
            <a:extLst>
              <a:ext uri="{FF2B5EF4-FFF2-40B4-BE49-F238E27FC236}">
                <a16:creationId xmlns:a16="http://schemas.microsoft.com/office/drawing/2014/main" id="{5FA2E106-AE00-4249-9A94-4564CB67F83F}"/>
              </a:ext>
            </a:extLst>
          </p:cNvPr>
          <p:cNvCxnSpPr>
            <a:cxnSpLocks noChangeShapeType="1"/>
            <a:stCxn id="16411" idx="3"/>
            <a:endCxn id="16414" idx="7"/>
          </p:cNvCxnSpPr>
          <p:nvPr/>
        </p:nvCxnSpPr>
        <p:spPr bwMode="auto">
          <a:xfrm flipH="1">
            <a:off x="2905125" y="2447925"/>
            <a:ext cx="514350" cy="5905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426" name="AutoShape 42">
            <a:extLst>
              <a:ext uri="{FF2B5EF4-FFF2-40B4-BE49-F238E27FC236}">
                <a16:creationId xmlns:a16="http://schemas.microsoft.com/office/drawing/2014/main" id="{61E83D2C-B312-418F-B7B8-3198F7C42430}"/>
              </a:ext>
            </a:extLst>
          </p:cNvPr>
          <p:cNvCxnSpPr>
            <a:cxnSpLocks noChangeShapeType="1"/>
            <a:stCxn id="16411" idx="4"/>
            <a:endCxn id="16417" idx="0"/>
          </p:cNvCxnSpPr>
          <p:nvPr/>
        </p:nvCxnSpPr>
        <p:spPr bwMode="auto">
          <a:xfrm flipH="1">
            <a:off x="3505200" y="2514600"/>
            <a:ext cx="76200" cy="533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427" name="Oval 43">
            <a:extLst>
              <a:ext uri="{FF2B5EF4-FFF2-40B4-BE49-F238E27FC236}">
                <a16:creationId xmlns:a16="http://schemas.microsoft.com/office/drawing/2014/main" id="{2A041F24-84BF-4214-838A-950A8948D29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858000" y="3505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16428" name="Oval 44">
            <a:extLst>
              <a:ext uri="{FF2B5EF4-FFF2-40B4-BE49-F238E27FC236}">
                <a16:creationId xmlns:a16="http://schemas.microsoft.com/office/drawing/2014/main" id="{76D8BE94-D9F6-42E6-A470-3BDDBAE886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58200" y="3505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cxnSp>
        <p:nvCxnSpPr>
          <p:cNvPr id="16429" name="AutoShape 45">
            <a:extLst>
              <a:ext uri="{FF2B5EF4-FFF2-40B4-BE49-F238E27FC236}">
                <a16:creationId xmlns:a16="http://schemas.microsoft.com/office/drawing/2014/main" id="{6DDA0B6B-0671-44BF-9C2B-692319A7FFB3}"/>
              </a:ext>
            </a:extLst>
          </p:cNvPr>
          <p:cNvCxnSpPr>
            <a:cxnSpLocks noChangeShapeType="1"/>
            <a:stCxn id="16427" idx="6"/>
            <a:endCxn id="16428" idx="2"/>
          </p:cNvCxnSpPr>
          <p:nvPr/>
        </p:nvCxnSpPr>
        <p:spPr bwMode="auto">
          <a:xfrm>
            <a:off x="7315200" y="3733800"/>
            <a:ext cx="11430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430" name="Text Box 46">
            <a:extLst>
              <a:ext uri="{FF2B5EF4-FFF2-40B4-BE49-F238E27FC236}">
                <a16:creationId xmlns:a16="http://schemas.microsoft.com/office/drawing/2014/main" id="{03F9223D-79A2-42D1-A276-BDE7A9FA07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2400" y="35052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4</a:t>
            </a:r>
          </a:p>
        </p:txBody>
      </p:sp>
      <p:sp>
        <p:nvSpPr>
          <p:cNvPr id="16431" name="Oval 47">
            <a:extLst>
              <a:ext uri="{FF2B5EF4-FFF2-40B4-BE49-F238E27FC236}">
                <a16:creationId xmlns:a16="http://schemas.microsoft.com/office/drawing/2014/main" id="{E7C302C6-189B-4637-9B2F-A68E60846AA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858000" y="5791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16432" name="Oval 48">
            <a:extLst>
              <a:ext uri="{FF2B5EF4-FFF2-40B4-BE49-F238E27FC236}">
                <a16:creationId xmlns:a16="http://schemas.microsoft.com/office/drawing/2014/main" id="{A3BDD278-6FEE-4A23-8CE7-034D6FCB1E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58200" y="5791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cxnSp>
        <p:nvCxnSpPr>
          <p:cNvPr id="16433" name="AutoShape 49">
            <a:extLst>
              <a:ext uri="{FF2B5EF4-FFF2-40B4-BE49-F238E27FC236}">
                <a16:creationId xmlns:a16="http://schemas.microsoft.com/office/drawing/2014/main" id="{84B43BC4-516F-4F5A-AECB-DFFCD3468A14}"/>
              </a:ext>
            </a:extLst>
          </p:cNvPr>
          <p:cNvCxnSpPr>
            <a:cxnSpLocks noChangeShapeType="1"/>
            <a:stCxn id="16431" idx="6"/>
            <a:endCxn id="16432" idx="2"/>
          </p:cNvCxnSpPr>
          <p:nvPr/>
        </p:nvCxnSpPr>
        <p:spPr bwMode="auto">
          <a:xfrm>
            <a:off x="7315200" y="6019800"/>
            <a:ext cx="11430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434" name="Text Box 50">
            <a:extLst>
              <a:ext uri="{FF2B5EF4-FFF2-40B4-BE49-F238E27FC236}">
                <a16:creationId xmlns:a16="http://schemas.microsoft.com/office/drawing/2014/main" id="{48F21508-9A0A-4A7D-B005-386CD44681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2400" y="5791200"/>
            <a:ext cx="3619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10</a:t>
            </a:r>
          </a:p>
        </p:txBody>
      </p:sp>
      <p:sp>
        <p:nvSpPr>
          <p:cNvPr id="16435" name="Oval 51">
            <a:extLst>
              <a:ext uri="{FF2B5EF4-FFF2-40B4-BE49-F238E27FC236}">
                <a16:creationId xmlns:a16="http://schemas.microsoft.com/office/drawing/2014/main" id="{835A9433-F5DA-4648-AEC0-3B53E177B17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858000" y="5334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16436" name="Oval 52">
            <a:extLst>
              <a:ext uri="{FF2B5EF4-FFF2-40B4-BE49-F238E27FC236}">
                <a16:creationId xmlns:a16="http://schemas.microsoft.com/office/drawing/2014/main" id="{961A385B-39B6-48BF-AB19-4B6A1529C4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58200" y="5334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cxnSp>
        <p:nvCxnSpPr>
          <p:cNvPr id="16437" name="AutoShape 53">
            <a:extLst>
              <a:ext uri="{FF2B5EF4-FFF2-40B4-BE49-F238E27FC236}">
                <a16:creationId xmlns:a16="http://schemas.microsoft.com/office/drawing/2014/main" id="{B1976C83-3F4A-4D0E-9750-8EFC8C5A427F}"/>
              </a:ext>
            </a:extLst>
          </p:cNvPr>
          <p:cNvCxnSpPr>
            <a:cxnSpLocks noChangeShapeType="1"/>
            <a:stCxn id="16435" idx="6"/>
            <a:endCxn id="16436" idx="2"/>
          </p:cNvCxnSpPr>
          <p:nvPr/>
        </p:nvCxnSpPr>
        <p:spPr bwMode="auto">
          <a:xfrm>
            <a:off x="7315200" y="762000"/>
            <a:ext cx="1143000" cy="0"/>
          </a:xfrm>
          <a:prstGeom prst="straightConnector1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438" name="Text Box 54">
            <a:extLst>
              <a:ext uri="{FF2B5EF4-FFF2-40B4-BE49-F238E27FC236}">
                <a16:creationId xmlns:a16="http://schemas.microsoft.com/office/drawing/2014/main" id="{C6E37ACD-5DF8-4F5B-B6A4-042C38CF17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2400" y="5334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1</a:t>
            </a:r>
          </a:p>
        </p:txBody>
      </p:sp>
      <p:sp>
        <p:nvSpPr>
          <p:cNvPr id="16439" name="Oval 55">
            <a:extLst>
              <a:ext uri="{FF2B5EF4-FFF2-40B4-BE49-F238E27FC236}">
                <a16:creationId xmlns:a16="http://schemas.microsoft.com/office/drawing/2014/main" id="{EDED1F56-A208-410F-8440-17799FCCDF7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572000" y="5791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16440" name="Oval 56">
            <a:extLst>
              <a:ext uri="{FF2B5EF4-FFF2-40B4-BE49-F238E27FC236}">
                <a16:creationId xmlns:a16="http://schemas.microsoft.com/office/drawing/2014/main" id="{628E3512-90D2-4278-A4C5-015E789DA3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5791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cxnSp>
        <p:nvCxnSpPr>
          <p:cNvPr id="16441" name="AutoShape 57">
            <a:extLst>
              <a:ext uri="{FF2B5EF4-FFF2-40B4-BE49-F238E27FC236}">
                <a16:creationId xmlns:a16="http://schemas.microsoft.com/office/drawing/2014/main" id="{425B87B0-5835-491C-BD82-7D76F87D3BBA}"/>
              </a:ext>
            </a:extLst>
          </p:cNvPr>
          <p:cNvCxnSpPr>
            <a:cxnSpLocks noChangeShapeType="1"/>
            <a:stCxn id="16439" idx="6"/>
            <a:endCxn id="16440" idx="2"/>
          </p:cNvCxnSpPr>
          <p:nvPr/>
        </p:nvCxnSpPr>
        <p:spPr bwMode="auto">
          <a:xfrm>
            <a:off x="5029200" y="6019800"/>
            <a:ext cx="11430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442" name="Text Box 58">
            <a:extLst>
              <a:ext uri="{FF2B5EF4-FFF2-40B4-BE49-F238E27FC236}">
                <a16:creationId xmlns:a16="http://schemas.microsoft.com/office/drawing/2014/main" id="{680D97C5-ADEA-4494-B82A-F5984D037F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57912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6</a:t>
            </a:r>
          </a:p>
        </p:txBody>
      </p:sp>
      <p:sp>
        <p:nvSpPr>
          <p:cNvPr id="16443" name="Oval 59">
            <a:extLst>
              <a:ext uri="{FF2B5EF4-FFF2-40B4-BE49-F238E27FC236}">
                <a16:creationId xmlns:a16="http://schemas.microsoft.com/office/drawing/2014/main" id="{29113963-DC84-4BD8-AD6A-357960C3D07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858000" y="20574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16444" name="Oval 60">
            <a:extLst>
              <a:ext uri="{FF2B5EF4-FFF2-40B4-BE49-F238E27FC236}">
                <a16:creationId xmlns:a16="http://schemas.microsoft.com/office/drawing/2014/main" id="{D9268021-411D-4FD5-B850-A729FB7152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58200" y="20574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cxnSp>
        <p:nvCxnSpPr>
          <p:cNvPr id="16445" name="AutoShape 61">
            <a:extLst>
              <a:ext uri="{FF2B5EF4-FFF2-40B4-BE49-F238E27FC236}">
                <a16:creationId xmlns:a16="http://schemas.microsoft.com/office/drawing/2014/main" id="{12CDDAEF-FF91-4CA2-B1A4-16C78D9FF050}"/>
              </a:ext>
            </a:extLst>
          </p:cNvPr>
          <p:cNvCxnSpPr>
            <a:cxnSpLocks noChangeShapeType="1"/>
            <a:stCxn id="16443" idx="6"/>
            <a:endCxn id="16444" idx="2"/>
          </p:cNvCxnSpPr>
          <p:nvPr/>
        </p:nvCxnSpPr>
        <p:spPr bwMode="auto">
          <a:xfrm>
            <a:off x="7315200" y="2286000"/>
            <a:ext cx="11430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446" name="Text Box 62">
            <a:extLst>
              <a:ext uri="{FF2B5EF4-FFF2-40B4-BE49-F238E27FC236}">
                <a16:creationId xmlns:a16="http://schemas.microsoft.com/office/drawing/2014/main" id="{D07B6484-A20A-408E-A1B8-B355DA5660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2400" y="20574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3</a:t>
            </a:r>
          </a:p>
        </p:txBody>
      </p:sp>
      <p:sp>
        <p:nvSpPr>
          <p:cNvPr id="16447" name="Oval 63">
            <a:extLst>
              <a:ext uri="{FF2B5EF4-FFF2-40B4-BE49-F238E27FC236}">
                <a16:creationId xmlns:a16="http://schemas.microsoft.com/office/drawing/2014/main" id="{7705F279-D674-4A02-8466-9EE388D149B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572000" y="2743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16448" name="Oval 64">
            <a:extLst>
              <a:ext uri="{FF2B5EF4-FFF2-40B4-BE49-F238E27FC236}">
                <a16:creationId xmlns:a16="http://schemas.microsoft.com/office/drawing/2014/main" id="{1376092C-6C03-4893-B0E2-90665C6F10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2743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cxnSp>
        <p:nvCxnSpPr>
          <p:cNvPr id="16449" name="AutoShape 65">
            <a:extLst>
              <a:ext uri="{FF2B5EF4-FFF2-40B4-BE49-F238E27FC236}">
                <a16:creationId xmlns:a16="http://schemas.microsoft.com/office/drawing/2014/main" id="{9D85FAA1-7CE5-436F-BDCD-6DEA2BCACEF3}"/>
              </a:ext>
            </a:extLst>
          </p:cNvPr>
          <p:cNvCxnSpPr>
            <a:cxnSpLocks noChangeShapeType="1"/>
            <a:stCxn id="16447" idx="6"/>
            <a:endCxn id="16448" idx="2"/>
          </p:cNvCxnSpPr>
          <p:nvPr/>
        </p:nvCxnSpPr>
        <p:spPr bwMode="auto">
          <a:xfrm>
            <a:off x="5029200" y="2971800"/>
            <a:ext cx="11430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450" name="Text Box 66">
            <a:extLst>
              <a:ext uri="{FF2B5EF4-FFF2-40B4-BE49-F238E27FC236}">
                <a16:creationId xmlns:a16="http://schemas.microsoft.com/office/drawing/2014/main" id="{27A23D97-2FB2-4765-BCA7-FA135713C6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27432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3</a:t>
            </a:r>
          </a:p>
        </p:txBody>
      </p:sp>
      <p:sp>
        <p:nvSpPr>
          <p:cNvPr id="16451" name="Oval 67">
            <a:extLst>
              <a:ext uri="{FF2B5EF4-FFF2-40B4-BE49-F238E27FC236}">
                <a16:creationId xmlns:a16="http://schemas.microsoft.com/office/drawing/2014/main" id="{E780CF31-C17D-411E-B2B8-EA64FCD2BA4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572000" y="20574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16452" name="Oval 68">
            <a:extLst>
              <a:ext uri="{FF2B5EF4-FFF2-40B4-BE49-F238E27FC236}">
                <a16:creationId xmlns:a16="http://schemas.microsoft.com/office/drawing/2014/main" id="{C752D69C-38B3-4C4D-92C1-E59E4F36FD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20574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cxnSp>
        <p:nvCxnSpPr>
          <p:cNvPr id="16453" name="AutoShape 69">
            <a:extLst>
              <a:ext uri="{FF2B5EF4-FFF2-40B4-BE49-F238E27FC236}">
                <a16:creationId xmlns:a16="http://schemas.microsoft.com/office/drawing/2014/main" id="{3D54D06B-2C3A-4FCC-B74B-236BB0B22D57}"/>
              </a:ext>
            </a:extLst>
          </p:cNvPr>
          <p:cNvCxnSpPr>
            <a:cxnSpLocks noChangeShapeType="1"/>
            <a:stCxn id="16451" idx="6"/>
            <a:endCxn id="16452" idx="2"/>
          </p:cNvCxnSpPr>
          <p:nvPr/>
        </p:nvCxnSpPr>
        <p:spPr bwMode="auto">
          <a:xfrm>
            <a:off x="5029200" y="2286000"/>
            <a:ext cx="1143000" cy="0"/>
          </a:xfrm>
          <a:prstGeom prst="straightConnector1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454" name="Text Box 70">
            <a:extLst>
              <a:ext uri="{FF2B5EF4-FFF2-40B4-BE49-F238E27FC236}">
                <a16:creationId xmlns:a16="http://schemas.microsoft.com/office/drawing/2014/main" id="{1496695B-7874-4238-9E1A-B33B76D593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20574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2</a:t>
            </a:r>
          </a:p>
        </p:txBody>
      </p:sp>
      <p:sp>
        <p:nvSpPr>
          <p:cNvPr id="16455" name="Rectangle 71">
            <a:extLst>
              <a:ext uri="{FF2B5EF4-FFF2-40B4-BE49-F238E27FC236}">
                <a16:creationId xmlns:a16="http://schemas.microsoft.com/office/drawing/2014/main" id="{79B2CC12-9D66-4B90-9C1E-C3911E2C98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1000" y="0"/>
            <a:ext cx="76200" cy="6858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16456" name="Oval 72">
            <a:extLst>
              <a:ext uri="{FF2B5EF4-FFF2-40B4-BE49-F238E27FC236}">
                <a16:creationId xmlns:a16="http://schemas.microsoft.com/office/drawing/2014/main" id="{657D224D-00AF-4A13-9862-D29130CB25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0" y="50292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16457" name="Oval 73">
            <a:extLst>
              <a:ext uri="{FF2B5EF4-FFF2-40B4-BE49-F238E27FC236}">
                <a16:creationId xmlns:a16="http://schemas.microsoft.com/office/drawing/2014/main" id="{788AABB5-8306-4FB5-B262-CB66A87A0E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52578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16458" name="Oval 74">
            <a:extLst>
              <a:ext uri="{FF2B5EF4-FFF2-40B4-BE49-F238E27FC236}">
                <a16:creationId xmlns:a16="http://schemas.microsoft.com/office/drawing/2014/main" id="{CD6A4B34-2C1D-43A6-887E-764B42CA30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28956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cxnSp>
        <p:nvCxnSpPr>
          <p:cNvPr id="16459" name="AutoShape 75">
            <a:extLst>
              <a:ext uri="{FF2B5EF4-FFF2-40B4-BE49-F238E27FC236}">
                <a16:creationId xmlns:a16="http://schemas.microsoft.com/office/drawing/2014/main" id="{6C3B057E-1BAC-4E62-AC3E-0EB7E18F1233}"/>
              </a:ext>
            </a:extLst>
          </p:cNvPr>
          <p:cNvCxnSpPr>
            <a:cxnSpLocks noChangeShapeType="1"/>
            <a:stCxn id="16416" idx="6"/>
            <a:endCxn id="16456" idx="3"/>
          </p:cNvCxnSpPr>
          <p:nvPr/>
        </p:nvCxnSpPr>
        <p:spPr bwMode="auto">
          <a:xfrm flipV="1">
            <a:off x="2362200" y="5419725"/>
            <a:ext cx="981075" cy="523875"/>
          </a:xfrm>
          <a:prstGeom prst="straightConnector1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460" name="AutoShape 76">
            <a:extLst>
              <a:ext uri="{FF2B5EF4-FFF2-40B4-BE49-F238E27FC236}">
                <a16:creationId xmlns:a16="http://schemas.microsoft.com/office/drawing/2014/main" id="{5D098B15-8848-4FD6-9E67-1A65631E18D6}"/>
              </a:ext>
            </a:extLst>
          </p:cNvPr>
          <p:cNvCxnSpPr>
            <a:cxnSpLocks noChangeShapeType="1"/>
            <a:stCxn id="16416" idx="2"/>
            <a:endCxn id="16457" idx="5"/>
          </p:cNvCxnSpPr>
          <p:nvPr/>
        </p:nvCxnSpPr>
        <p:spPr bwMode="auto">
          <a:xfrm flipH="1" flipV="1">
            <a:off x="1304925" y="5648325"/>
            <a:ext cx="600075" cy="2952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461" name="AutoShape 77">
            <a:extLst>
              <a:ext uri="{FF2B5EF4-FFF2-40B4-BE49-F238E27FC236}">
                <a16:creationId xmlns:a16="http://schemas.microsoft.com/office/drawing/2014/main" id="{2323C86D-9C6C-45BD-A8FE-EB945ABCFFF6}"/>
              </a:ext>
            </a:extLst>
          </p:cNvPr>
          <p:cNvCxnSpPr>
            <a:cxnSpLocks noChangeShapeType="1"/>
            <a:stCxn id="16415" idx="1"/>
            <a:endCxn id="16458" idx="5"/>
          </p:cNvCxnSpPr>
          <p:nvPr/>
        </p:nvCxnSpPr>
        <p:spPr bwMode="auto">
          <a:xfrm flipH="1" flipV="1">
            <a:off x="542925" y="3286125"/>
            <a:ext cx="285750" cy="3619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462" name="AutoShape 78">
            <a:extLst>
              <a:ext uri="{FF2B5EF4-FFF2-40B4-BE49-F238E27FC236}">
                <a16:creationId xmlns:a16="http://schemas.microsoft.com/office/drawing/2014/main" id="{EF3A2EB1-7AA6-45A4-A021-F1A6675730C0}"/>
              </a:ext>
            </a:extLst>
          </p:cNvPr>
          <p:cNvCxnSpPr>
            <a:cxnSpLocks noChangeShapeType="1"/>
            <a:stCxn id="16456" idx="1"/>
            <a:endCxn id="16418" idx="5"/>
          </p:cNvCxnSpPr>
          <p:nvPr/>
        </p:nvCxnSpPr>
        <p:spPr bwMode="auto">
          <a:xfrm flipH="1" flipV="1">
            <a:off x="2905125" y="4429125"/>
            <a:ext cx="438150" cy="666750"/>
          </a:xfrm>
          <a:prstGeom prst="straightConnector1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463" name="AutoShape 79">
            <a:extLst>
              <a:ext uri="{FF2B5EF4-FFF2-40B4-BE49-F238E27FC236}">
                <a16:creationId xmlns:a16="http://schemas.microsoft.com/office/drawing/2014/main" id="{3ED6BC26-9AD9-46AD-B503-21E639331BD7}"/>
              </a:ext>
            </a:extLst>
          </p:cNvPr>
          <p:cNvCxnSpPr>
            <a:cxnSpLocks noChangeShapeType="1"/>
            <a:stCxn id="16417" idx="4"/>
            <a:endCxn id="16456" idx="0"/>
          </p:cNvCxnSpPr>
          <p:nvPr/>
        </p:nvCxnSpPr>
        <p:spPr bwMode="auto">
          <a:xfrm>
            <a:off x="3505200" y="3505200"/>
            <a:ext cx="0" cy="1524000"/>
          </a:xfrm>
          <a:prstGeom prst="straightConnector1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464" name="AutoShape 80">
            <a:extLst>
              <a:ext uri="{FF2B5EF4-FFF2-40B4-BE49-F238E27FC236}">
                <a16:creationId xmlns:a16="http://schemas.microsoft.com/office/drawing/2014/main" id="{7594418A-6E72-4365-9853-DFEED5E65080}"/>
              </a:ext>
            </a:extLst>
          </p:cNvPr>
          <p:cNvCxnSpPr>
            <a:cxnSpLocks noChangeShapeType="1"/>
            <a:stCxn id="16458" idx="7"/>
            <a:endCxn id="16410" idx="2"/>
          </p:cNvCxnSpPr>
          <p:nvPr/>
        </p:nvCxnSpPr>
        <p:spPr bwMode="auto">
          <a:xfrm flipV="1">
            <a:off x="542925" y="2286000"/>
            <a:ext cx="1209675" cy="676275"/>
          </a:xfrm>
          <a:prstGeom prst="straightConnector1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465" name="Text Box 81">
            <a:extLst>
              <a:ext uri="{FF2B5EF4-FFF2-40B4-BE49-F238E27FC236}">
                <a16:creationId xmlns:a16="http://schemas.microsoft.com/office/drawing/2014/main" id="{456CBDEB-CDF4-48AF-B2C8-02572DB863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32004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1</a:t>
            </a:r>
          </a:p>
        </p:txBody>
      </p:sp>
      <p:sp>
        <p:nvSpPr>
          <p:cNvPr id="16466" name="Text Box 82">
            <a:extLst>
              <a:ext uri="{FF2B5EF4-FFF2-40B4-BE49-F238E27FC236}">
                <a16:creationId xmlns:a16="http://schemas.microsoft.com/office/drawing/2014/main" id="{B21DB431-1564-451F-A0E8-95FCF66A34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35814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2</a:t>
            </a:r>
          </a:p>
        </p:txBody>
      </p:sp>
      <p:sp>
        <p:nvSpPr>
          <p:cNvPr id="16467" name="Text Box 83">
            <a:extLst>
              <a:ext uri="{FF2B5EF4-FFF2-40B4-BE49-F238E27FC236}">
                <a16:creationId xmlns:a16="http://schemas.microsoft.com/office/drawing/2014/main" id="{9E2354CA-EC37-42DD-A22A-B5B5F27CD5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0" y="36576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3</a:t>
            </a:r>
          </a:p>
        </p:txBody>
      </p:sp>
      <p:sp>
        <p:nvSpPr>
          <p:cNvPr id="16468" name="Text Box 84">
            <a:extLst>
              <a:ext uri="{FF2B5EF4-FFF2-40B4-BE49-F238E27FC236}">
                <a16:creationId xmlns:a16="http://schemas.microsoft.com/office/drawing/2014/main" id="{2AAAD223-21B3-409A-8BB5-24CC26813F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1800" y="25146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2</a:t>
            </a:r>
          </a:p>
        </p:txBody>
      </p:sp>
      <p:sp>
        <p:nvSpPr>
          <p:cNvPr id="16469" name="Text Box 85">
            <a:extLst>
              <a:ext uri="{FF2B5EF4-FFF2-40B4-BE49-F238E27FC236}">
                <a16:creationId xmlns:a16="http://schemas.microsoft.com/office/drawing/2014/main" id="{BA3DCC17-ECC4-4A2F-9193-DFE346755A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1400" y="25908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1</a:t>
            </a:r>
          </a:p>
        </p:txBody>
      </p:sp>
      <p:sp>
        <p:nvSpPr>
          <p:cNvPr id="16470" name="Text Box 86">
            <a:extLst>
              <a:ext uri="{FF2B5EF4-FFF2-40B4-BE49-F238E27FC236}">
                <a16:creationId xmlns:a16="http://schemas.microsoft.com/office/drawing/2014/main" id="{65FBE51C-F19A-4254-960F-188A007E19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0" y="44958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3</a:t>
            </a:r>
          </a:p>
        </p:txBody>
      </p:sp>
      <p:sp>
        <p:nvSpPr>
          <p:cNvPr id="16471" name="Text Box 87">
            <a:extLst>
              <a:ext uri="{FF2B5EF4-FFF2-40B4-BE49-F238E27FC236}">
                <a16:creationId xmlns:a16="http://schemas.microsoft.com/office/drawing/2014/main" id="{352F8A2A-EB11-4637-ACAF-8536F9B9C0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5200" y="40386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5</a:t>
            </a:r>
          </a:p>
        </p:txBody>
      </p:sp>
      <p:sp>
        <p:nvSpPr>
          <p:cNvPr id="16472" name="Text Box 88">
            <a:extLst>
              <a:ext uri="{FF2B5EF4-FFF2-40B4-BE49-F238E27FC236}">
                <a16:creationId xmlns:a16="http://schemas.microsoft.com/office/drawing/2014/main" id="{206BF3BE-977E-4AA9-B33E-A08984B628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56388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3</a:t>
            </a:r>
          </a:p>
        </p:txBody>
      </p:sp>
      <p:sp>
        <p:nvSpPr>
          <p:cNvPr id="16473" name="Text Box 89">
            <a:extLst>
              <a:ext uri="{FF2B5EF4-FFF2-40B4-BE49-F238E27FC236}">
                <a16:creationId xmlns:a16="http://schemas.microsoft.com/office/drawing/2014/main" id="{F6422C65-3789-4838-9D45-A0EBB0C27E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48768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4</a:t>
            </a:r>
          </a:p>
        </p:txBody>
      </p:sp>
      <p:sp>
        <p:nvSpPr>
          <p:cNvPr id="16474" name="Text Box 90">
            <a:extLst>
              <a:ext uri="{FF2B5EF4-FFF2-40B4-BE49-F238E27FC236}">
                <a16:creationId xmlns:a16="http://schemas.microsoft.com/office/drawing/2014/main" id="{8D64D81B-E9D8-4622-B0ED-72AC2E9704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57150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2</a:t>
            </a:r>
          </a:p>
        </p:txBody>
      </p:sp>
      <p:sp>
        <p:nvSpPr>
          <p:cNvPr id="16475" name="Text Box 91">
            <a:extLst>
              <a:ext uri="{FF2B5EF4-FFF2-40B4-BE49-F238E27FC236}">
                <a16:creationId xmlns:a16="http://schemas.microsoft.com/office/drawing/2014/main" id="{10D6DFA7-4371-46B0-B6F1-72590A9FA4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44958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5</a:t>
            </a:r>
          </a:p>
        </p:txBody>
      </p:sp>
      <p:sp>
        <p:nvSpPr>
          <p:cNvPr id="16476" name="Text Box 92">
            <a:extLst>
              <a:ext uri="{FF2B5EF4-FFF2-40B4-BE49-F238E27FC236}">
                <a16:creationId xmlns:a16="http://schemas.microsoft.com/office/drawing/2014/main" id="{F7A9371C-260C-4E8D-8370-BD956880BD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44958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6</a:t>
            </a:r>
          </a:p>
        </p:txBody>
      </p:sp>
      <p:sp>
        <p:nvSpPr>
          <p:cNvPr id="16477" name="Text Box 93">
            <a:extLst>
              <a:ext uri="{FF2B5EF4-FFF2-40B4-BE49-F238E27FC236}">
                <a16:creationId xmlns:a16="http://schemas.microsoft.com/office/drawing/2014/main" id="{5FD7F0FE-8DBC-4071-B07B-61F559D116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23622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4</a:t>
            </a:r>
          </a:p>
        </p:txBody>
      </p:sp>
      <p:sp>
        <p:nvSpPr>
          <p:cNvPr id="16478" name="Text Box 94">
            <a:extLst>
              <a:ext uri="{FF2B5EF4-FFF2-40B4-BE49-F238E27FC236}">
                <a16:creationId xmlns:a16="http://schemas.microsoft.com/office/drawing/2014/main" id="{77B3F675-939D-4371-8AEF-4817081081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29718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4</a:t>
            </a:r>
          </a:p>
        </p:txBody>
      </p:sp>
      <p:sp>
        <p:nvSpPr>
          <p:cNvPr id="16479" name="Text Box 95">
            <a:extLst>
              <a:ext uri="{FF2B5EF4-FFF2-40B4-BE49-F238E27FC236}">
                <a16:creationId xmlns:a16="http://schemas.microsoft.com/office/drawing/2014/main" id="{9B32B2FC-5833-4F28-9604-2BB11677C5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3886200"/>
            <a:ext cx="3619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10</a:t>
            </a:r>
          </a:p>
        </p:txBody>
      </p:sp>
      <p:sp>
        <p:nvSpPr>
          <p:cNvPr id="16480" name="Text Box 96">
            <a:extLst>
              <a:ext uri="{FF2B5EF4-FFF2-40B4-BE49-F238E27FC236}">
                <a16:creationId xmlns:a16="http://schemas.microsoft.com/office/drawing/2014/main" id="{733FEF43-70E1-457D-A1D2-621CC180A2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2971800"/>
            <a:ext cx="3127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A</a:t>
            </a:r>
          </a:p>
        </p:txBody>
      </p:sp>
      <p:sp>
        <p:nvSpPr>
          <p:cNvPr id="16481" name="Text Box 97">
            <a:extLst>
              <a:ext uri="{FF2B5EF4-FFF2-40B4-BE49-F238E27FC236}">
                <a16:creationId xmlns:a16="http://schemas.microsoft.com/office/drawing/2014/main" id="{65B929AA-655F-4AB7-A8AB-A6DDFE9BFF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2133600"/>
            <a:ext cx="3032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B</a:t>
            </a:r>
          </a:p>
        </p:txBody>
      </p:sp>
      <p:sp>
        <p:nvSpPr>
          <p:cNvPr id="16482" name="Text Box 98">
            <a:extLst>
              <a:ext uri="{FF2B5EF4-FFF2-40B4-BE49-F238E27FC236}">
                <a16:creationId xmlns:a16="http://schemas.microsoft.com/office/drawing/2014/main" id="{214E9F09-A6B7-4C59-A691-3EB0246471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0" y="2133600"/>
            <a:ext cx="3032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C</a:t>
            </a:r>
          </a:p>
        </p:txBody>
      </p:sp>
      <p:sp>
        <p:nvSpPr>
          <p:cNvPr id="16483" name="Text Box 99">
            <a:extLst>
              <a:ext uri="{FF2B5EF4-FFF2-40B4-BE49-F238E27FC236}">
                <a16:creationId xmlns:a16="http://schemas.microsoft.com/office/drawing/2014/main" id="{9392708D-B6A8-480E-9241-67F3F101C0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3657600"/>
            <a:ext cx="3127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D</a:t>
            </a:r>
          </a:p>
        </p:txBody>
      </p:sp>
      <p:sp>
        <p:nvSpPr>
          <p:cNvPr id="16484" name="Text Box 100">
            <a:extLst>
              <a:ext uri="{FF2B5EF4-FFF2-40B4-BE49-F238E27FC236}">
                <a16:creationId xmlns:a16="http://schemas.microsoft.com/office/drawing/2014/main" id="{807A4AE0-CD82-41A6-A01A-C31FA65852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0" y="3048000"/>
            <a:ext cx="2921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E</a:t>
            </a:r>
          </a:p>
        </p:txBody>
      </p:sp>
      <p:sp>
        <p:nvSpPr>
          <p:cNvPr id="16485" name="Text Box 101">
            <a:extLst>
              <a:ext uri="{FF2B5EF4-FFF2-40B4-BE49-F238E27FC236}">
                <a16:creationId xmlns:a16="http://schemas.microsoft.com/office/drawing/2014/main" id="{B3F3F76F-9BC3-43CD-9604-F801367687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3124200"/>
            <a:ext cx="2825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F</a:t>
            </a:r>
          </a:p>
        </p:txBody>
      </p:sp>
      <p:sp>
        <p:nvSpPr>
          <p:cNvPr id="16486" name="Text Box 102">
            <a:extLst>
              <a:ext uri="{FF2B5EF4-FFF2-40B4-BE49-F238E27FC236}">
                <a16:creationId xmlns:a16="http://schemas.microsoft.com/office/drawing/2014/main" id="{9FA2D692-D669-460F-A5A3-8974ED3747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0" y="4114800"/>
            <a:ext cx="3127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G</a:t>
            </a:r>
          </a:p>
        </p:txBody>
      </p:sp>
      <p:sp>
        <p:nvSpPr>
          <p:cNvPr id="16487" name="Text Box 103">
            <a:extLst>
              <a:ext uri="{FF2B5EF4-FFF2-40B4-BE49-F238E27FC236}">
                <a16:creationId xmlns:a16="http://schemas.microsoft.com/office/drawing/2014/main" id="{D29114F1-6EDD-45F2-85A6-7606FD9ECA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5334000"/>
            <a:ext cx="3127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H</a:t>
            </a:r>
          </a:p>
        </p:txBody>
      </p:sp>
      <p:sp>
        <p:nvSpPr>
          <p:cNvPr id="16488" name="Text Box 104">
            <a:extLst>
              <a:ext uri="{FF2B5EF4-FFF2-40B4-BE49-F238E27FC236}">
                <a16:creationId xmlns:a16="http://schemas.microsoft.com/office/drawing/2014/main" id="{6E638F36-BD64-4945-AAE8-EBA38191C0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5105400"/>
            <a:ext cx="24288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I</a:t>
            </a:r>
          </a:p>
        </p:txBody>
      </p:sp>
      <p:sp>
        <p:nvSpPr>
          <p:cNvPr id="16489" name="Text Box 105">
            <a:extLst>
              <a:ext uri="{FF2B5EF4-FFF2-40B4-BE49-F238E27FC236}">
                <a16:creationId xmlns:a16="http://schemas.microsoft.com/office/drawing/2014/main" id="{86A3B71D-C8DA-480C-8AF0-7FC11C830A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5791200"/>
            <a:ext cx="254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J</a:t>
            </a:r>
          </a:p>
        </p:txBody>
      </p:sp>
      <p:sp>
        <p:nvSpPr>
          <p:cNvPr id="16490" name="Text Box 106">
            <a:extLst>
              <a:ext uri="{FF2B5EF4-FFF2-40B4-BE49-F238E27FC236}">
                <a16:creationId xmlns:a16="http://schemas.microsoft.com/office/drawing/2014/main" id="{EB7FCBCB-F9B3-412A-B60F-759F123CB5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4200" y="3581400"/>
            <a:ext cx="3032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B</a:t>
            </a:r>
          </a:p>
        </p:txBody>
      </p:sp>
      <p:sp>
        <p:nvSpPr>
          <p:cNvPr id="16491" name="Text Box 107">
            <a:extLst>
              <a:ext uri="{FF2B5EF4-FFF2-40B4-BE49-F238E27FC236}">
                <a16:creationId xmlns:a16="http://schemas.microsoft.com/office/drawing/2014/main" id="{F498B7A1-3AD2-499F-ACCA-E9435FE80C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4200" y="5867400"/>
            <a:ext cx="3032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B</a:t>
            </a:r>
          </a:p>
        </p:txBody>
      </p:sp>
      <p:sp>
        <p:nvSpPr>
          <p:cNvPr id="16492" name="Text Box 108">
            <a:extLst>
              <a:ext uri="{FF2B5EF4-FFF2-40B4-BE49-F238E27FC236}">
                <a16:creationId xmlns:a16="http://schemas.microsoft.com/office/drawing/2014/main" id="{130A4832-FB3E-4080-9CDF-A6CE4E482B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34400" y="3581400"/>
            <a:ext cx="3127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D</a:t>
            </a:r>
          </a:p>
        </p:txBody>
      </p:sp>
      <p:sp>
        <p:nvSpPr>
          <p:cNvPr id="16493" name="Text Box 109">
            <a:extLst>
              <a:ext uri="{FF2B5EF4-FFF2-40B4-BE49-F238E27FC236}">
                <a16:creationId xmlns:a16="http://schemas.microsoft.com/office/drawing/2014/main" id="{5A91AED5-5B4D-44C8-8CFB-971380D144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34400" y="5867400"/>
            <a:ext cx="254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J</a:t>
            </a:r>
          </a:p>
        </p:txBody>
      </p:sp>
      <p:sp>
        <p:nvSpPr>
          <p:cNvPr id="16494" name="Text Box 110">
            <a:extLst>
              <a:ext uri="{FF2B5EF4-FFF2-40B4-BE49-F238E27FC236}">
                <a16:creationId xmlns:a16="http://schemas.microsoft.com/office/drawing/2014/main" id="{8A0A111D-A518-43EE-95CC-0730C73CB9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1371600"/>
            <a:ext cx="3032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C</a:t>
            </a:r>
          </a:p>
        </p:txBody>
      </p:sp>
      <p:sp>
        <p:nvSpPr>
          <p:cNvPr id="16495" name="Text Box 111">
            <a:extLst>
              <a:ext uri="{FF2B5EF4-FFF2-40B4-BE49-F238E27FC236}">
                <a16:creationId xmlns:a16="http://schemas.microsoft.com/office/drawing/2014/main" id="{62AFD233-611E-4D39-A449-52A86DDDDE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4200" y="609600"/>
            <a:ext cx="3032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C</a:t>
            </a:r>
          </a:p>
        </p:txBody>
      </p:sp>
      <p:sp>
        <p:nvSpPr>
          <p:cNvPr id="16496" name="Text Box 112">
            <a:extLst>
              <a:ext uri="{FF2B5EF4-FFF2-40B4-BE49-F238E27FC236}">
                <a16:creationId xmlns:a16="http://schemas.microsoft.com/office/drawing/2014/main" id="{B9382A6B-C1F9-4D26-8B04-FD09272F9A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1371600"/>
            <a:ext cx="2921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E</a:t>
            </a:r>
          </a:p>
        </p:txBody>
      </p:sp>
      <p:sp>
        <p:nvSpPr>
          <p:cNvPr id="16497" name="Text Box 113">
            <a:extLst>
              <a:ext uri="{FF2B5EF4-FFF2-40B4-BE49-F238E27FC236}">
                <a16:creationId xmlns:a16="http://schemas.microsoft.com/office/drawing/2014/main" id="{7EB3F25D-0710-4BE1-9434-6722896824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34400" y="609600"/>
            <a:ext cx="2825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F</a:t>
            </a:r>
          </a:p>
        </p:txBody>
      </p:sp>
      <p:sp>
        <p:nvSpPr>
          <p:cNvPr id="16498" name="Text Box 114">
            <a:extLst>
              <a:ext uri="{FF2B5EF4-FFF2-40B4-BE49-F238E27FC236}">
                <a16:creationId xmlns:a16="http://schemas.microsoft.com/office/drawing/2014/main" id="{5C838AE0-1BB4-42D6-8D2E-9698CFAB00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5867400"/>
            <a:ext cx="3127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D</a:t>
            </a:r>
          </a:p>
        </p:txBody>
      </p:sp>
      <p:sp>
        <p:nvSpPr>
          <p:cNvPr id="16499" name="Text Box 115">
            <a:extLst>
              <a:ext uri="{FF2B5EF4-FFF2-40B4-BE49-F238E27FC236}">
                <a16:creationId xmlns:a16="http://schemas.microsoft.com/office/drawing/2014/main" id="{3B90CFC9-9B89-41EF-B0DA-FB4FB745EC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4200" y="5105400"/>
            <a:ext cx="3127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D</a:t>
            </a:r>
          </a:p>
        </p:txBody>
      </p:sp>
      <p:sp>
        <p:nvSpPr>
          <p:cNvPr id="16500" name="Text Box 116">
            <a:extLst>
              <a:ext uri="{FF2B5EF4-FFF2-40B4-BE49-F238E27FC236}">
                <a16:creationId xmlns:a16="http://schemas.microsoft.com/office/drawing/2014/main" id="{CCA497C4-4821-4707-AF4E-4967E69351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34400" y="5105400"/>
            <a:ext cx="3127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H</a:t>
            </a:r>
          </a:p>
        </p:txBody>
      </p:sp>
      <p:sp>
        <p:nvSpPr>
          <p:cNvPr id="16501" name="Text Box 117">
            <a:extLst>
              <a:ext uri="{FF2B5EF4-FFF2-40B4-BE49-F238E27FC236}">
                <a16:creationId xmlns:a16="http://schemas.microsoft.com/office/drawing/2014/main" id="{D5137032-872C-4E30-97EF-CCDE44E9D1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5867400"/>
            <a:ext cx="254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J</a:t>
            </a:r>
          </a:p>
        </p:txBody>
      </p:sp>
      <p:sp>
        <p:nvSpPr>
          <p:cNvPr id="16502" name="Text Box 118">
            <a:extLst>
              <a:ext uri="{FF2B5EF4-FFF2-40B4-BE49-F238E27FC236}">
                <a16:creationId xmlns:a16="http://schemas.microsoft.com/office/drawing/2014/main" id="{E999D451-ECD2-462A-8A5A-3DEEF3B2ED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4200" y="1371600"/>
            <a:ext cx="2921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E</a:t>
            </a:r>
          </a:p>
        </p:txBody>
      </p:sp>
      <p:sp>
        <p:nvSpPr>
          <p:cNvPr id="16503" name="Text Box 119">
            <a:extLst>
              <a:ext uri="{FF2B5EF4-FFF2-40B4-BE49-F238E27FC236}">
                <a16:creationId xmlns:a16="http://schemas.microsoft.com/office/drawing/2014/main" id="{9CCA0940-10E2-43F5-9D98-FFE778C395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34400" y="1371600"/>
            <a:ext cx="3127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G</a:t>
            </a:r>
          </a:p>
        </p:txBody>
      </p:sp>
      <p:sp>
        <p:nvSpPr>
          <p:cNvPr id="16504" name="Text Box 120">
            <a:extLst>
              <a:ext uri="{FF2B5EF4-FFF2-40B4-BE49-F238E27FC236}">
                <a16:creationId xmlns:a16="http://schemas.microsoft.com/office/drawing/2014/main" id="{FFB381C4-6121-4836-94F9-9877AD5F4D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4200" y="2133600"/>
            <a:ext cx="2825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F</a:t>
            </a:r>
          </a:p>
        </p:txBody>
      </p:sp>
      <p:sp>
        <p:nvSpPr>
          <p:cNvPr id="16505" name="Text Box 121">
            <a:extLst>
              <a:ext uri="{FF2B5EF4-FFF2-40B4-BE49-F238E27FC236}">
                <a16:creationId xmlns:a16="http://schemas.microsoft.com/office/drawing/2014/main" id="{BC0E667E-5D25-46F2-8EE1-A616DBBAFB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5105400"/>
            <a:ext cx="2825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F</a:t>
            </a:r>
          </a:p>
        </p:txBody>
      </p:sp>
      <p:sp>
        <p:nvSpPr>
          <p:cNvPr id="16506" name="Text Box 122">
            <a:extLst>
              <a:ext uri="{FF2B5EF4-FFF2-40B4-BE49-F238E27FC236}">
                <a16:creationId xmlns:a16="http://schemas.microsoft.com/office/drawing/2014/main" id="{99BEE93F-D637-41D1-9161-6133422259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34400" y="2133600"/>
            <a:ext cx="3127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G</a:t>
            </a:r>
          </a:p>
        </p:txBody>
      </p:sp>
      <p:sp>
        <p:nvSpPr>
          <p:cNvPr id="16507" name="Text Box 123">
            <a:extLst>
              <a:ext uri="{FF2B5EF4-FFF2-40B4-BE49-F238E27FC236}">
                <a16:creationId xmlns:a16="http://schemas.microsoft.com/office/drawing/2014/main" id="{319B9BFF-1313-4856-9317-9648126CB1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5105400"/>
            <a:ext cx="24288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I</a:t>
            </a:r>
          </a:p>
        </p:txBody>
      </p:sp>
      <p:sp>
        <p:nvSpPr>
          <p:cNvPr id="16508" name="Text Box 124">
            <a:extLst>
              <a:ext uri="{FF2B5EF4-FFF2-40B4-BE49-F238E27FC236}">
                <a16:creationId xmlns:a16="http://schemas.microsoft.com/office/drawing/2014/main" id="{ACD7F024-017F-4700-B150-C40B90B556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2819400"/>
            <a:ext cx="3127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G</a:t>
            </a:r>
          </a:p>
        </p:txBody>
      </p:sp>
      <p:sp>
        <p:nvSpPr>
          <p:cNvPr id="16509" name="Text Box 125">
            <a:extLst>
              <a:ext uri="{FF2B5EF4-FFF2-40B4-BE49-F238E27FC236}">
                <a16:creationId xmlns:a16="http://schemas.microsoft.com/office/drawing/2014/main" id="{FB7C019C-445F-40E9-9D4F-8BA0417CAE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4200" y="4343400"/>
            <a:ext cx="3127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G</a:t>
            </a:r>
          </a:p>
        </p:txBody>
      </p:sp>
      <p:sp>
        <p:nvSpPr>
          <p:cNvPr id="16510" name="Text Box 126">
            <a:extLst>
              <a:ext uri="{FF2B5EF4-FFF2-40B4-BE49-F238E27FC236}">
                <a16:creationId xmlns:a16="http://schemas.microsoft.com/office/drawing/2014/main" id="{17568EE3-98C9-441F-986F-3F30B82E66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2819400"/>
            <a:ext cx="24288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I</a:t>
            </a:r>
          </a:p>
        </p:txBody>
      </p:sp>
      <p:sp>
        <p:nvSpPr>
          <p:cNvPr id="16511" name="Text Box 127">
            <a:extLst>
              <a:ext uri="{FF2B5EF4-FFF2-40B4-BE49-F238E27FC236}">
                <a16:creationId xmlns:a16="http://schemas.microsoft.com/office/drawing/2014/main" id="{4CCE6D7D-7AA9-4B30-ABE1-49F3B71748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34400" y="4343400"/>
            <a:ext cx="254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J</a:t>
            </a:r>
          </a:p>
        </p:txBody>
      </p:sp>
      <p:sp>
        <p:nvSpPr>
          <p:cNvPr id="16512" name="Text Box 128">
            <a:extLst>
              <a:ext uri="{FF2B5EF4-FFF2-40B4-BE49-F238E27FC236}">
                <a16:creationId xmlns:a16="http://schemas.microsoft.com/office/drawing/2014/main" id="{1409EC2E-6C29-401F-BB10-AA2B45CA9F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2133600"/>
            <a:ext cx="3127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H</a:t>
            </a:r>
          </a:p>
        </p:txBody>
      </p:sp>
      <p:sp>
        <p:nvSpPr>
          <p:cNvPr id="16513" name="Text Box 129">
            <a:extLst>
              <a:ext uri="{FF2B5EF4-FFF2-40B4-BE49-F238E27FC236}">
                <a16:creationId xmlns:a16="http://schemas.microsoft.com/office/drawing/2014/main" id="{C8AA2F2B-7ADE-4EE5-B54B-A9BB7F0DD7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2133600"/>
            <a:ext cx="254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J</a:t>
            </a:r>
          </a:p>
        </p:txBody>
      </p:sp>
      <p:sp>
        <p:nvSpPr>
          <p:cNvPr id="16514" name="Text Box 130">
            <a:extLst>
              <a:ext uri="{FF2B5EF4-FFF2-40B4-BE49-F238E27FC236}">
                <a16:creationId xmlns:a16="http://schemas.microsoft.com/office/drawing/2014/main" id="{B8B17AAA-783D-49EB-9D7C-5EF5FC9E40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34400" y="2819400"/>
            <a:ext cx="254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J</a:t>
            </a:r>
          </a:p>
        </p:txBody>
      </p:sp>
      <p:sp>
        <p:nvSpPr>
          <p:cNvPr id="16515" name="Text Box 131">
            <a:extLst>
              <a:ext uri="{FF2B5EF4-FFF2-40B4-BE49-F238E27FC236}">
                <a16:creationId xmlns:a16="http://schemas.microsoft.com/office/drawing/2014/main" id="{E5AC8FFA-945E-4B33-9DB2-E6DA6557B3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4200" y="2819400"/>
            <a:ext cx="24288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I</a:t>
            </a:r>
          </a:p>
        </p:txBody>
      </p:sp>
      <p:cxnSp>
        <p:nvCxnSpPr>
          <p:cNvPr id="16516" name="AutoShape 132">
            <a:extLst>
              <a:ext uri="{FF2B5EF4-FFF2-40B4-BE49-F238E27FC236}">
                <a16:creationId xmlns:a16="http://schemas.microsoft.com/office/drawing/2014/main" id="{9D74A90B-23E8-4032-9779-89F7837A4486}"/>
              </a:ext>
            </a:extLst>
          </p:cNvPr>
          <p:cNvCxnSpPr>
            <a:cxnSpLocks noChangeShapeType="1"/>
            <a:stCxn id="16415" idx="4"/>
            <a:endCxn id="16457" idx="0"/>
          </p:cNvCxnSpPr>
          <p:nvPr/>
        </p:nvCxnSpPr>
        <p:spPr bwMode="auto">
          <a:xfrm>
            <a:off x="990600" y="4038600"/>
            <a:ext cx="152400" cy="1219200"/>
          </a:xfrm>
          <a:prstGeom prst="straightConnector1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517" name="Oval 133">
            <a:extLst>
              <a:ext uri="{FF2B5EF4-FFF2-40B4-BE49-F238E27FC236}">
                <a16:creationId xmlns:a16="http://schemas.microsoft.com/office/drawing/2014/main" id="{98A1DDA2-A9D4-49FF-AC2D-26E4C869042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572000" y="5334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16518" name="Oval 134">
            <a:extLst>
              <a:ext uri="{FF2B5EF4-FFF2-40B4-BE49-F238E27FC236}">
                <a16:creationId xmlns:a16="http://schemas.microsoft.com/office/drawing/2014/main" id="{4C95E659-55F0-4818-8282-AAB929AB03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5334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cxnSp>
        <p:nvCxnSpPr>
          <p:cNvPr id="16519" name="AutoShape 135">
            <a:extLst>
              <a:ext uri="{FF2B5EF4-FFF2-40B4-BE49-F238E27FC236}">
                <a16:creationId xmlns:a16="http://schemas.microsoft.com/office/drawing/2014/main" id="{D50236B7-01E0-4911-AA55-1E8CB04F01B4}"/>
              </a:ext>
            </a:extLst>
          </p:cNvPr>
          <p:cNvCxnSpPr>
            <a:cxnSpLocks noChangeShapeType="1"/>
            <a:stCxn id="16517" idx="6"/>
            <a:endCxn id="16518" idx="2"/>
          </p:cNvCxnSpPr>
          <p:nvPr/>
        </p:nvCxnSpPr>
        <p:spPr bwMode="auto">
          <a:xfrm>
            <a:off x="5029200" y="762000"/>
            <a:ext cx="1143000" cy="0"/>
          </a:xfrm>
          <a:prstGeom prst="straightConnector1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520" name="Text Box 136">
            <a:extLst>
              <a:ext uri="{FF2B5EF4-FFF2-40B4-BE49-F238E27FC236}">
                <a16:creationId xmlns:a16="http://schemas.microsoft.com/office/drawing/2014/main" id="{03421599-96F0-4733-96EC-1F351DE2C8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5334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1</a:t>
            </a:r>
          </a:p>
        </p:txBody>
      </p:sp>
      <p:sp>
        <p:nvSpPr>
          <p:cNvPr id="16521" name="Text Box 137">
            <a:extLst>
              <a:ext uri="{FF2B5EF4-FFF2-40B4-BE49-F238E27FC236}">
                <a16:creationId xmlns:a16="http://schemas.microsoft.com/office/drawing/2014/main" id="{F839E7F3-C364-41CC-A4DA-90170332A2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609600"/>
            <a:ext cx="3127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A</a:t>
            </a:r>
          </a:p>
        </p:txBody>
      </p:sp>
      <p:sp>
        <p:nvSpPr>
          <p:cNvPr id="16522" name="Text Box 138">
            <a:extLst>
              <a:ext uri="{FF2B5EF4-FFF2-40B4-BE49-F238E27FC236}">
                <a16:creationId xmlns:a16="http://schemas.microsoft.com/office/drawing/2014/main" id="{724E64EE-7861-40A8-AADE-5B2DB093CD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609600"/>
            <a:ext cx="3127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D</a:t>
            </a:r>
          </a:p>
        </p:txBody>
      </p:sp>
      <p:sp>
        <p:nvSpPr>
          <p:cNvPr id="16523" name="Oval 139">
            <a:extLst>
              <a:ext uri="{FF2B5EF4-FFF2-40B4-BE49-F238E27FC236}">
                <a16:creationId xmlns:a16="http://schemas.microsoft.com/office/drawing/2014/main" id="{933C59D6-3E13-4042-B04E-AEEC4047EF5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572000" y="4267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16524" name="Oval 140">
            <a:extLst>
              <a:ext uri="{FF2B5EF4-FFF2-40B4-BE49-F238E27FC236}">
                <a16:creationId xmlns:a16="http://schemas.microsoft.com/office/drawing/2014/main" id="{EA949196-4C13-4F56-A339-9A9C215CD1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4267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cxnSp>
        <p:nvCxnSpPr>
          <p:cNvPr id="16525" name="AutoShape 141">
            <a:extLst>
              <a:ext uri="{FF2B5EF4-FFF2-40B4-BE49-F238E27FC236}">
                <a16:creationId xmlns:a16="http://schemas.microsoft.com/office/drawing/2014/main" id="{28418B84-4F3F-4BB4-B785-4D8C183D278B}"/>
              </a:ext>
            </a:extLst>
          </p:cNvPr>
          <p:cNvCxnSpPr>
            <a:cxnSpLocks noChangeShapeType="1"/>
            <a:stCxn id="16523" idx="6"/>
            <a:endCxn id="16524" idx="2"/>
          </p:cNvCxnSpPr>
          <p:nvPr/>
        </p:nvCxnSpPr>
        <p:spPr bwMode="auto">
          <a:xfrm>
            <a:off x="5029200" y="4495800"/>
            <a:ext cx="11430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526" name="Text Box 142">
            <a:extLst>
              <a:ext uri="{FF2B5EF4-FFF2-40B4-BE49-F238E27FC236}">
                <a16:creationId xmlns:a16="http://schemas.microsoft.com/office/drawing/2014/main" id="{03BB184B-8E24-47B8-9687-B82EA3CFA5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42672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4</a:t>
            </a:r>
          </a:p>
        </p:txBody>
      </p:sp>
      <p:sp>
        <p:nvSpPr>
          <p:cNvPr id="16527" name="Text Box 143">
            <a:extLst>
              <a:ext uri="{FF2B5EF4-FFF2-40B4-BE49-F238E27FC236}">
                <a16:creationId xmlns:a16="http://schemas.microsoft.com/office/drawing/2014/main" id="{13375F54-E0BF-4CD3-809F-993A0FB37A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4343400"/>
            <a:ext cx="3032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B</a:t>
            </a:r>
          </a:p>
        </p:txBody>
      </p:sp>
      <p:sp>
        <p:nvSpPr>
          <p:cNvPr id="16528" name="Text Box 144">
            <a:extLst>
              <a:ext uri="{FF2B5EF4-FFF2-40B4-BE49-F238E27FC236}">
                <a16:creationId xmlns:a16="http://schemas.microsoft.com/office/drawing/2014/main" id="{FB9F2EB6-25DF-4AB4-ADDC-100BA918AD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4343400"/>
            <a:ext cx="3032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C</a:t>
            </a:r>
          </a:p>
        </p:txBody>
      </p:sp>
      <p:sp>
        <p:nvSpPr>
          <p:cNvPr id="16529" name="Oval 145">
            <a:extLst>
              <a:ext uri="{FF2B5EF4-FFF2-40B4-BE49-F238E27FC236}">
                <a16:creationId xmlns:a16="http://schemas.microsoft.com/office/drawing/2014/main" id="{9E51D37B-49FE-4385-8D52-99FB721A9D6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572000" y="3505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16530" name="Oval 146">
            <a:extLst>
              <a:ext uri="{FF2B5EF4-FFF2-40B4-BE49-F238E27FC236}">
                <a16:creationId xmlns:a16="http://schemas.microsoft.com/office/drawing/2014/main" id="{C3A80421-2360-49EC-BECD-23B33FC686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3505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cxnSp>
        <p:nvCxnSpPr>
          <p:cNvPr id="16531" name="AutoShape 147">
            <a:extLst>
              <a:ext uri="{FF2B5EF4-FFF2-40B4-BE49-F238E27FC236}">
                <a16:creationId xmlns:a16="http://schemas.microsoft.com/office/drawing/2014/main" id="{3F472AE7-841C-4425-B6B2-B2D2D7E41EF8}"/>
              </a:ext>
            </a:extLst>
          </p:cNvPr>
          <p:cNvCxnSpPr>
            <a:cxnSpLocks noChangeShapeType="1"/>
            <a:stCxn id="16529" idx="6"/>
            <a:endCxn id="16530" idx="2"/>
          </p:cNvCxnSpPr>
          <p:nvPr/>
        </p:nvCxnSpPr>
        <p:spPr bwMode="auto">
          <a:xfrm>
            <a:off x="5029200" y="3733800"/>
            <a:ext cx="11430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532" name="Text Box 148">
            <a:extLst>
              <a:ext uri="{FF2B5EF4-FFF2-40B4-BE49-F238E27FC236}">
                <a16:creationId xmlns:a16="http://schemas.microsoft.com/office/drawing/2014/main" id="{47C23ADD-C3D9-40C1-8C5E-486832BE96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35052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4</a:t>
            </a:r>
          </a:p>
        </p:txBody>
      </p:sp>
      <p:sp>
        <p:nvSpPr>
          <p:cNvPr id="16533" name="Text Box 149">
            <a:extLst>
              <a:ext uri="{FF2B5EF4-FFF2-40B4-BE49-F238E27FC236}">
                <a16:creationId xmlns:a16="http://schemas.microsoft.com/office/drawing/2014/main" id="{32D1016C-051A-457D-BCD2-13284A1DF6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3581400"/>
            <a:ext cx="3127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A</a:t>
            </a:r>
          </a:p>
        </p:txBody>
      </p:sp>
      <p:sp>
        <p:nvSpPr>
          <p:cNvPr id="16534" name="Text Box 150">
            <a:extLst>
              <a:ext uri="{FF2B5EF4-FFF2-40B4-BE49-F238E27FC236}">
                <a16:creationId xmlns:a16="http://schemas.microsoft.com/office/drawing/2014/main" id="{EF75D61D-3CCA-48A4-B76A-2CC73D6B73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3581400"/>
            <a:ext cx="3032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B</a:t>
            </a:r>
          </a:p>
        </p:txBody>
      </p:sp>
      <p:sp>
        <p:nvSpPr>
          <p:cNvPr id="16535" name="Text Box 151">
            <a:extLst>
              <a:ext uri="{FF2B5EF4-FFF2-40B4-BE49-F238E27FC236}">
                <a16:creationId xmlns:a16="http://schemas.microsoft.com/office/drawing/2014/main" id="{240EF332-6A52-41E5-9A92-9A252FBAFE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457200"/>
            <a:ext cx="2667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l-GR"/>
              <a:t>Add Edge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C2B2AC6-4A0F-4E80-A3DB-7A66B5FE12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292300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Oval 2">
            <a:extLst>
              <a:ext uri="{FF2B5EF4-FFF2-40B4-BE49-F238E27FC236}">
                <a16:creationId xmlns:a16="http://schemas.microsoft.com/office/drawing/2014/main" id="{5C374427-3DC9-4DA2-9C12-1C46DB34E2A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572000" y="12954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17411" name="Oval 3">
            <a:extLst>
              <a:ext uri="{FF2B5EF4-FFF2-40B4-BE49-F238E27FC236}">
                <a16:creationId xmlns:a16="http://schemas.microsoft.com/office/drawing/2014/main" id="{F6CB575A-935F-4D97-9B51-0D21EC809C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12954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cxnSp>
        <p:nvCxnSpPr>
          <p:cNvPr id="17412" name="AutoShape 4">
            <a:extLst>
              <a:ext uri="{FF2B5EF4-FFF2-40B4-BE49-F238E27FC236}">
                <a16:creationId xmlns:a16="http://schemas.microsoft.com/office/drawing/2014/main" id="{0A6F8B1B-682D-43E8-8A2D-115AEFBB53AE}"/>
              </a:ext>
            </a:extLst>
          </p:cNvPr>
          <p:cNvCxnSpPr>
            <a:cxnSpLocks noChangeShapeType="1"/>
            <a:stCxn id="17410" idx="6"/>
            <a:endCxn id="17411" idx="2"/>
          </p:cNvCxnSpPr>
          <p:nvPr/>
        </p:nvCxnSpPr>
        <p:spPr bwMode="auto">
          <a:xfrm>
            <a:off x="5029200" y="1524000"/>
            <a:ext cx="1143000" cy="0"/>
          </a:xfrm>
          <a:prstGeom prst="straightConnector1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413" name="Text Box 5">
            <a:extLst>
              <a:ext uri="{FF2B5EF4-FFF2-40B4-BE49-F238E27FC236}">
                <a16:creationId xmlns:a16="http://schemas.microsoft.com/office/drawing/2014/main" id="{4A9B6691-2261-4D4B-B9AB-CCBC670328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12954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2</a:t>
            </a:r>
          </a:p>
        </p:txBody>
      </p:sp>
      <p:sp>
        <p:nvSpPr>
          <p:cNvPr id="17414" name="Oval 6">
            <a:extLst>
              <a:ext uri="{FF2B5EF4-FFF2-40B4-BE49-F238E27FC236}">
                <a16:creationId xmlns:a16="http://schemas.microsoft.com/office/drawing/2014/main" id="{38CEE707-4F5D-441C-9063-485AEEA55CB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858000" y="5029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17415" name="Oval 7">
            <a:extLst>
              <a:ext uri="{FF2B5EF4-FFF2-40B4-BE49-F238E27FC236}">
                <a16:creationId xmlns:a16="http://schemas.microsoft.com/office/drawing/2014/main" id="{B06C8253-8E57-48DA-85E0-AE52FE7073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58200" y="5029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cxnSp>
        <p:nvCxnSpPr>
          <p:cNvPr id="17416" name="AutoShape 8">
            <a:extLst>
              <a:ext uri="{FF2B5EF4-FFF2-40B4-BE49-F238E27FC236}">
                <a16:creationId xmlns:a16="http://schemas.microsoft.com/office/drawing/2014/main" id="{CD30DE74-C60C-4171-973B-6A93981C8936}"/>
              </a:ext>
            </a:extLst>
          </p:cNvPr>
          <p:cNvCxnSpPr>
            <a:cxnSpLocks noChangeShapeType="1"/>
            <a:stCxn id="17414" idx="6"/>
            <a:endCxn id="17415" idx="2"/>
          </p:cNvCxnSpPr>
          <p:nvPr/>
        </p:nvCxnSpPr>
        <p:spPr bwMode="auto">
          <a:xfrm>
            <a:off x="7315200" y="5257800"/>
            <a:ext cx="11430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417" name="Text Box 9">
            <a:extLst>
              <a:ext uri="{FF2B5EF4-FFF2-40B4-BE49-F238E27FC236}">
                <a16:creationId xmlns:a16="http://schemas.microsoft.com/office/drawing/2014/main" id="{B1BD48B3-EF91-4505-8AEC-A6F74310B9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2400" y="50292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5</a:t>
            </a:r>
          </a:p>
        </p:txBody>
      </p:sp>
      <p:sp>
        <p:nvSpPr>
          <p:cNvPr id="17418" name="Oval 10">
            <a:extLst>
              <a:ext uri="{FF2B5EF4-FFF2-40B4-BE49-F238E27FC236}">
                <a16:creationId xmlns:a16="http://schemas.microsoft.com/office/drawing/2014/main" id="{7C01225C-0A89-4303-94C9-257EF83B766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858000" y="12954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17419" name="Oval 11">
            <a:extLst>
              <a:ext uri="{FF2B5EF4-FFF2-40B4-BE49-F238E27FC236}">
                <a16:creationId xmlns:a16="http://schemas.microsoft.com/office/drawing/2014/main" id="{45973A92-1CE8-466D-BBC0-DF854B2634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58200" y="12954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cxnSp>
        <p:nvCxnSpPr>
          <p:cNvPr id="17420" name="AutoShape 12">
            <a:extLst>
              <a:ext uri="{FF2B5EF4-FFF2-40B4-BE49-F238E27FC236}">
                <a16:creationId xmlns:a16="http://schemas.microsoft.com/office/drawing/2014/main" id="{9C436C2E-0EAF-4891-AFC0-2B939F0447C6}"/>
              </a:ext>
            </a:extLst>
          </p:cNvPr>
          <p:cNvCxnSpPr>
            <a:cxnSpLocks noChangeShapeType="1"/>
            <a:stCxn id="17418" idx="6"/>
            <a:endCxn id="17419" idx="2"/>
          </p:cNvCxnSpPr>
          <p:nvPr/>
        </p:nvCxnSpPr>
        <p:spPr bwMode="auto">
          <a:xfrm>
            <a:off x="7315200" y="1524000"/>
            <a:ext cx="1143000" cy="0"/>
          </a:xfrm>
          <a:prstGeom prst="straightConnector1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421" name="Text Box 13">
            <a:extLst>
              <a:ext uri="{FF2B5EF4-FFF2-40B4-BE49-F238E27FC236}">
                <a16:creationId xmlns:a16="http://schemas.microsoft.com/office/drawing/2014/main" id="{4AF54400-86FC-49A1-B963-7F7399DCB1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2400" y="12954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2</a:t>
            </a:r>
          </a:p>
        </p:txBody>
      </p:sp>
      <p:sp>
        <p:nvSpPr>
          <p:cNvPr id="17422" name="Oval 14">
            <a:extLst>
              <a:ext uri="{FF2B5EF4-FFF2-40B4-BE49-F238E27FC236}">
                <a16:creationId xmlns:a16="http://schemas.microsoft.com/office/drawing/2014/main" id="{3E4B4F2E-7FF7-4DA7-8FC4-0E8D7EE9C76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572000" y="5029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17423" name="Oval 15">
            <a:extLst>
              <a:ext uri="{FF2B5EF4-FFF2-40B4-BE49-F238E27FC236}">
                <a16:creationId xmlns:a16="http://schemas.microsoft.com/office/drawing/2014/main" id="{28710038-429E-4B53-8131-179D688694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5029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cxnSp>
        <p:nvCxnSpPr>
          <p:cNvPr id="17424" name="AutoShape 16">
            <a:extLst>
              <a:ext uri="{FF2B5EF4-FFF2-40B4-BE49-F238E27FC236}">
                <a16:creationId xmlns:a16="http://schemas.microsoft.com/office/drawing/2014/main" id="{5071EB4E-6BA1-45BB-9D1A-37A43B4D342B}"/>
              </a:ext>
            </a:extLst>
          </p:cNvPr>
          <p:cNvCxnSpPr>
            <a:cxnSpLocks noChangeShapeType="1"/>
            <a:stCxn id="17422" idx="6"/>
            <a:endCxn id="17423" idx="2"/>
          </p:cNvCxnSpPr>
          <p:nvPr/>
        </p:nvCxnSpPr>
        <p:spPr bwMode="auto">
          <a:xfrm>
            <a:off x="5029200" y="5257800"/>
            <a:ext cx="11430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425" name="Text Box 17">
            <a:extLst>
              <a:ext uri="{FF2B5EF4-FFF2-40B4-BE49-F238E27FC236}">
                <a16:creationId xmlns:a16="http://schemas.microsoft.com/office/drawing/2014/main" id="{07D364E8-D8A9-44D9-84B9-930564E587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50292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5</a:t>
            </a:r>
          </a:p>
        </p:txBody>
      </p:sp>
      <p:sp>
        <p:nvSpPr>
          <p:cNvPr id="17426" name="Oval 18">
            <a:extLst>
              <a:ext uri="{FF2B5EF4-FFF2-40B4-BE49-F238E27FC236}">
                <a16:creationId xmlns:a16="http://schemas.microsoft.com/office/drawing/2014/main" id="{4E9F5AA4-B700-464A-8CFA-FD3750707E3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858000" y="4267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17427" name="Oval 19">
            <a:extLst>
              <a:ext uri="{FF2B5EF4-FFF2-40B4-BE49-F238E27FC236}">
                <a16:creationId xmlns:a16="http://schemas.microsoft.com/office/drawing/2014/main" id="{73770899-B8F2-4AD6-9848-36821A083E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58200" y="4267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cxnSp>
        <p:nvCxnSpPr>
          <p:cNvPr id="17428" name="AutoShape 20">
            <a:extLst>
              <a:ext uri="{FF2B5EF4-FFF2-40B4-BE49-F238E27FC236}">
                <a16:creationId xmlns:a16="http://schemas.microsoft.com/office/drawing/2014/main" id="{657EAF79-6697-48F1-826D-E4A26869D940}"/>
              </a:ext>
            </a:extLst>
          </p:cNvPr>
          <p:cNvCxnSpPr>
            <a:cxnSpLocks noChangeShapeType="1"/>
            <a:stCxn id="17426" idx="6"/>
            <a:endCxn id="17427" idx="2"/>
          </p:cNvCxnSpPr>
          <p:nvPr/>
        </p:nvCxnSpPr>
        <p:spPr bwMode="auto">
          <a:xfrm>
            <a:off x="7315200" y="4495800"/>
            <a:ext cx="11430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429" name="Text Box 21">
            <a:extLst>
              <a:ext uri="{FF2B5EF4-FFF2-40B4-BE49-F238E27FC236}">
                <a16:creationId xmlns:a16="http://schemas.microsoft.com/office/drawing/2014/main" id="{FD060EFA-FB58-4F5B-BFAA-BC1488B771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2400" y="42672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4</a:t>
            </a:r>
          </a:p>
        </p:txBody>
      </p:sp>
      <p:sp>
        <p:nvSpPr>
          <p:cNvPr id="17430" name="Oval 22">
            <a:extLst>
              <a:ext uri="{FF2B5EF4-FFF2-40B4-BE49-F238E27FC236}">
                <a16:creationId xmlns:a16="http://schemas.microsoft.com/office/drawing/2014/main" id="{3A7D7E33-E3E6-4163-B13A-06908A2601C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858000" y="2743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17431" name="Oval 23">
            <a:extLst>
              <a:ext uri="{FF2B5EF4-FFF2-40B4-BE49-F238E27FC236}">
                <a16:creationId xmlns:a16="http://schemas.microsoft.com/office/drawing/2014/main" id="{BB909880-DF09-49A7-8E1B-7FAB7D4AFE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58200" y="2743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cxnSp>
        <p:nvCxnSpPr>
          <p:cNvPr id="17432" name="AutoShape 24">
            <a:extLst>
              <a:ext uri="{FF2B5EF4-FFF2-40B4-BE49-F238E27FC236}">
                <a16:creationId xmlns:a16="http://schemas.microsoft.com/office/drawing/2014/main" id="{EF9A442B-0D04-47AD-B5FA-A53388E114DB}"/>
              </a:ext>
            </a:extLst>
          </p:cNvPr>
          <p:cNvCxnSpPr>
            <a:cxnSpLocks noChangeShapeType="1"/>
            <a:stCxn id="17430" idx="6"/>
            <a:endCxn id="17431" idx="2"/>
          </p:cNvCxnSpPr>
          <p:nvPr/>
        </p:nvCxnSpPr>
        <p:spPr bwMode="auto">
          <a:xfrm>
            <a:off x="7315200" y="2971800"/>
            <a:ext cx="11430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433" name="Text Box 25">
            <a:extLst>
              <a:ext uri="{FF2B5EF4-FFF2-40B4-BE49-F238E27FC236}">
                <a16:creationId xmlns:a16="http://schemas.microsoft.com/office/drawing/2014/main" id="{327B6385-42D2-4540-B912-39CD14EF41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2400" y="27432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3</a:t>
            </a:r>
          </a:p>
        </p:txBody>
      </p:sp>
      <p:sp>
        <p:nvSpPr>
          <p:cNvPr id="17434" name="Oval 26">
            <a:extLst>
              <a:ext uri="{FF2B5EF4-FFF2-40B4-BE49-F238E27FC236}">
                <a16:creationId xmlns:a16="http://schemas.microsoft.com/office/drawing/2014/main" id="{1AE5FC91-83CD-4B21-A142-468B672FCE8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752600" y="20574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17435" name="Oval 27">
            <a:extLst>
              <a:ext uri="{FF2B5EF4-FFF2-40B4-BE49-F238E27FC236}">
                <a16:creationId xmlns:a16="http://schemas.microsoft.com/office/drawing/2014/main" id="{BC27B616-F450-4045-AE1F-AF757E8DE1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2800" y="20574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cxnSp>
        <p:nvCxnSpPr>
          <p:cNvPr id="17436" name="AutoShape 28">
            <a:extLst>
              <a:ext uri="{FF2B5EF4-FFF2-40B4-BE49-F238E27FC236}">
                <a16:creationId xmlns:a16="http://schemas.microsoft.com/office/drawing/2014/main" id="{2F196CA6-4CA0-4438-9263-447ABAAB20E6}"/>
              </a:ext>
            </a:extLst>
          </p:cNvPr>
          <p:cNvCxnSpPr>
            <a:cxnSpLocks noChangeShapeType="1"/>
            <a:stCxn id="17434" idx="6"/>
            <a:endCxn id="17435" idx="2"/>
          </p:cNvCxnSpPr>
          <p:nvPr/>
        </p:nvCxnSpPr>
        <p:spPr bwMode="auto">
          <a:xfrm>
            <a:off x="2209800" y="2286000"/>
            <a:ext cx="1143000" cy="0"/>
          </a:xfrm>
          <a:prstGeom prst="straightConnector1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437" name="Text Box 29">
            <a:extLst>
              <a:ext uri="{FF2B5EF4-FFF2-40B4-BE49-F238E27FC236}">
                <a16:creationId xmlns:a16="http://schemas.microsoft.com/office/drawing/2014/main" id="{DF03CFFA-37FB-47ED-B484-3FDD00EEFD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20574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4</a:t>
            </a:r>
          </a:p>
        </p:txBody>
      </p:sp>
      <p:sp>
        <p:nvSpPr>
          <p:cNvPr id="17438" name="Oval 30">
            <a:extLst>
              <a:ext uri="{FF2B5EF4-FFF2-40B4-BE49-F238E27FC236}">
                <a16:creationId xmlns:a16="http://schemas.microsoft.com/office/drawing/2014/main" id="{D028ECBB-6B2D-42B5-A27B-E5AB094F41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0" y="29718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17439" name="Oval 31">
            <a:extLst>
              <a:ext uri="{FF2B5EF4-FFF2-40B4-BE49-F238E27FC236}">
                <a16:creationId xmlns:a16="http://schemas.microsoft.com/office/drawing/2014/main" id="{6F09165C-E3AD-4D37-BE20-853606F08C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35814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17440" name="Oval 32">
            <a:extLst>
              <a:ext uri="{FF2B5EF4-FFF2-40B4-BE49-F238E27FC236}">
                <a16:creationId xmlns:a16="http://schemas.microsoft.com/office/drawing/2014/main" id="{E3430A42-B0F1-4E42-8E75-1C5D182515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57150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17441" name="Oval 33">
            <a:extLst>
              <a:ext uri="{FF2B5EF4-FFF2-40B4-BE49-F238E27FC236}">
                <a16:creationId xmlns:a16="http://schemas.microsoft.com/office/drawing/2014/main" id="{DF5DA882-50F6-400B-9AC2-CF36C3E80D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0" y="30480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17442" name="Oval 34">
            <a:extLst>
              <a:ext uri="{FF2B5EF4-FFF2-40B4-BE49-F238E27FC236}">
                <a16:creationId xmlns:a16="http://schemas.microsoft.com/office/drawing/2014/main" id="{E18E031A-3115-48D1-BAE1-58CBD825E1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0" y="40386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cxnSp>
        <p:nvCxnSpPr>
          <p:cNvPr id="17443" name="AutoShape 35">
            <a:extLst>
              <a:ext uri="{FF2B5EF4-FFF2-40B4-BE49-F238E27FC236}">
                <a16:creationId xmlns:a16="http://schemas.microsoft.com/office/drawing/2014/main" id="{5F1CF7E4-F15A-4928-ACD7-7D051C2B49CA}"/>
              </a:ext>
            </a:extLst>
          </p:cNvPr>
          <p:cNvCxnSpPr>
            <a:cxnSpLocks noChangeShapeType="1"/>
            <a:stCxn id="17434" idx="3"/>
            <a:endCxn id="17439" idx="7"/>
          </p:cNvCxnSpPr>
          <p:nvPr/>
        </p:nvCxnSpPr>
        <p:spPr bwMode="auto">
          <a:xfrm flipH="1">
            <a:off x="1152525" y="2447925"/>
            <a:ext cx="666750" cy="1200150"/>
          </a:xfrm>
          <a:prstGeom prst="straightConnector1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444" name="AutoShape 36">
            <a:extLst>
              <a:ext uri="{FF2B5EF4-FFF2-40B4-BE49-F238E27FC236}">
                <a16:creationId xmlns:a16="http://schemas.microsoft.com/office/drawing/2014/main" id="{89D89B2A-EEA9-4083-9E11-96CDFFD9883C}"/>
              </a:ext>
            </a:extLst>
          </p:cNvPr>
          <p:cNvCxnSpPr>
            <a:cxnSpLocks noChangeShapeType="1"/>
            <a:stCxn id="17439" idx="5"/>
            <a:endCxn id="17440" idx="1"/>
          </p:cNvCxnSpPr>
          <p:nvPr/>
        </p:nvCxnSpPr>
        <p:spPr bwMode="auto">
          <a:xfrm>
            <a:off x="1152525" y="3971925"/>
            <a:ext cx="819150" cy="1809750"/>
          </a:xfrm>
          <a:prstGeom prst="straightConnector1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445" name="AutoShape 37">
            <a:extLst>
              <a:ext uri="{FF2B5EF4-FFF2-40B4-BE49-F238E27FC236}">
                <a16:creationId xmlns:a16="http://schemas.microsoft.com/office/drawing/2014/main" id="{547890FC-836B-43F1-B401-D71B9DEDC2C2}"/>
              </a:ext>
            </a:extLst>
          </p:cNvPr>
          <p:cNvCxnSpPr>
            <a:cxnSpLocks noChangeShapeType="1"/>
            <a:stCxn id="17440" idx="7"/>
            <a:endCxn id="17442" idx="4"/>
          </p:cNvCxnSpPr>
          <p:nvPr/>
        </p:nvCxnSpPr>
        <p:spPr bwMode="auto">
          <a:xfrm flipV="1">
            <a:off x="2295525" y="4495800"/>
            <a:ext cx="447675" cy="1285875"/>
          </a:xfrm>
          <a:prstGeom prst="straightConnector1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446" name="AutoShape 38">
            <a:extLst>
              <a:ext uri="{FF2B5EF4-FFF2-40B4-BE49-F238E27FC236}">
                <a16:creationId xmlns:a16="http://schemas.microsoft.com/office/drawing/2014/main" id="{574D4A67-E7B9-46E1-A09D-9CCD4F72D5EF}"/>
              </a:ext>
            </a:extLst>
          </p:cNvPr>
          <p:cNvCxnSpPr>
            <a:cxnSpLocks noChangeShapeType="1"/>
            <a:stCxn id="17441" idx="3"/>
            <a:endCxn id="17442" idx="7"/>
          </p:cNvCxnSpPr>
          <p:nvPr/>
        </p:nvCxnSpPr>
        <p:spPr bwMode="auto">
          <a:xfrm flipH="1">
            <a:off x="2905125" y="3438525"/>
            <a:ext cx="438150" cy="666750"/>
          </a:xfrm>
          <a:prstGeom prst="straightConnector1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447" name="AutoShape 39">
            <a:extLst>
              <a:ext uri="{FF2B5EF4-FFF2-40B4-BE49-F238E27FC236}">
                <a16:creationId xmlns:a16="http://schemas.microsoft.com/office/drawing/2014/main" id="{CB3BE347-1999-4DEE-BEE6-F83A468DDA18}"/>
              </a:ext>
            </a:extLst>
          </p:cNvPr>
          <p:cNvCxnSpPr>
            <a:cxnSpLocks noChangeShapeType="1"/>
            <a:stCxn id="17438" idx="4"/>
            <a:endCxn id="17442" idx="0"/>
          </p:cNvCxnSpPr>
          <p:nvPr/>
        </p:nvCxnSpPr>
        <p:spPr bwMode="auto">
          <a:xfrm>
            <a:off x="2743200" y="3429000"/>
            <a:ext cx="0" cy="609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448" name="AutoShape 40">
            <a:extLst>
              <a:ext uri="{FF2B5EF4-FFF2-40B4-BE49-F238E27FC236}">
                <a16:creationId xmlns:a16="http://schemas.microsoft.com/office/drawing/2014/main" id="{66E12E7E-5E29-4FBB-A5D8-A846AFC116C2}"/>
              </a:ext>
            </a:extLst>
          </p:cNvPr>
          <p:cNvCxnSpPr>
            <a:cxnSpLocks noChangeShapeType="1"/>
            <a:stCxn id="17434" idx="4"/>
            <a:endCxn id="17440" idx="0"/>
          </p:cNvCxnSpPr>
          <p:nvPr/>
        </p:nvCxnSpPr>
        <p:spPr bwMode="auto">
          <a:xfrm>
            <a:off x="1981200" y="2514600"/>
            <a:ext cx="152400" cy="3200400"/>
          </a:xfrm>
          <a:prstGeom prst="straightConnector1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449" name="AutoShape 41">
            <a:extLst>
              <a:ext uri="{FF2B5EF4-FFF2-40B4-BE49-F238E27FC236}">
                <a16:creationId xmlns:a16="http://schemas.microsoft.com/office/drawing/2014/main" id="{724DFE69-5C3F-4B60-8022-DDCDB122FB1C}"/>
              </a:ext>
            </a:extLst>
          </p:cNvPr>
          <p:cNvCxnSpPr>
            <a:cxnSpLocks noChangeShapeType="1"/>
            <a:stCxn id="17435" idx="3"/>
            <a:endCxn id="17438" idx="7"/>
          </p:cNvCxnSpPr>
          <p:nvPr/>
        </p:nvCxnSpPr>
        <p:spPr bwMode="auto">
          <a:xfrm flipH="1">
            <a:off x="2905125" y="2447925"/>
            <a:ext cx="514350" cy="5905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450" name="AutoShape 42">
            <a:extLst>
              <a:ext uri="{FF2B5EF4-FFF2-40B4-BE49-F238E27FC236}">
                <a16:creationId xmlns:a16="http://schemas.microsoft.com/office/drawing/2014/main" id="{253E20D7-6B6A-490E-BC42-1D135E4D5E94}"/>
              </a:ext>
            </a:extLst>
          </p:cNvPr>
          <p:cNvCxnSpPr>
            <a:cxnSpLocks noChangeShapeType="1"/>
            <a:stCxn id="17435" idx="4"/>
            <a:endCxn id="17441" idx="0"/>
          </p:cNvCxnSpPr>
          <p:nvPr/>
        </p:nvCxnSpPr>
        <p:spPr bwMode="auto">
          <a:xfrm flipH="1">
            <a:off x="3505200" y="2514600"/>
            <a:ext cx="76200" cy="533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451" name="Oval 43">
            <a:extLst>
              <a:ext uri="{FF2B5EF4-FFF2-40B4-BE49-F238E27FC236}">
                <a16:creationId xmlns:a16="http://schemas.microsoft.com/office/drawing/2014/main" id="{FB9B835C-2EF3-486D-A783-261E56A37DC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858000" y="3505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17452" name="Oval 44">
            <a:extLst>
              <a:ext uri="{FF2B5EF4-FFF2-40B4-BE49-F238E27FC236}">
                <a16:creationId xmlns:a16="http://schemas.microsoft.com/office/drawing/2014/main" id="{1C110720-A1A6-4AFC-A488-6B99FD676F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58200" y="3505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cxnSp>
        <p:nvCxnSpPr>
          <p:cNvPr id="17453" name="AutoShape 45">
            <a:extLst>
              <a:ext uri="{FF2B5EF4-FFF2-40B4-BE49-F238E27FC236}">
                <a16:creationId xmlns:a16="http://schemas.microsoft.com/office/drawing/2014/main" id="{9520F971-DF5E-467B-9FCE-0FE8C3941832}"/>
              </a:ext>
            </a:extLst>
          </p:cNvPr>
          <p:cNvCxnSpPr>
            <a:cxnSpLocks noChangeShapeType="1"/>
            <a:stCxn id="17451" idx="6"/>
            <a:endCxn id="17452" idx="2"/>
          </p:cNvCxnSpPr>
          <p:nvPr/>
        </p:nvCxnSpPr>
        <p:spPr bwMode="auto">
          <a:xfrm>
            <a:off x="7315200" y="3733800"/>
            <a:ext cx="11430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454" name="Text Box 46">
            <a:extLst>
              <a:ext uri="{FF2B5EF4-FFF2-40B4-BE49-F238E27FC236}">
                <a16:creationId xmlns:a16="http://schemas.microsoft.com/office/drawing/2014/main" id="{4F4C56C2-EEF1-490F-A6A7-AF8F02E2D8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2400" y="35052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4</a:t>
            </a:r>
          </a:p>
        </p:txBody>
      </p:sp>
      <p:sp>
        <p:nvSpPr>
          <p:cNvPr id="17455" name="Oval 47">
            <a:extLst>
              <a:ext uri="{FF2B5EF4-FFF2-40B4-BE49-F238E27FC236}">
                <a16:creationId xmlns:a16="http://schemas.microsoft.com/office/drawing/2014/main" id="{A890BFFC-18DF-464E-9139-F1BEE21FD74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858000" y="5791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17456" name="Oval 48">
            <a:extLst>
              <a:ext uri="{FF2B5EF4-FFF2-40B4-BE49-F238E27FC236}">
                <a16:creationId xmlns:a16="http://schemas.microsoft.com/office/drawing/2014/main" id="{B4BD12FF-E2C2-48C8-89C4-624FF43528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58200" y="5791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cxnSp>
        <p:nvCxnSpPr>
          <p:cNvPr id="17457" name="AutoShape 49">
            <a:extLst>
              <a:ext uri="{FF2B5EF4-FFF2-40B4-BE49-F238E27FC236}">
                <a16:creationId xmlns:a16="http://schemas.microsoft.com/office/drawing/2014/main" id="{BFA617B7-5159-4E73-B6C0-D7DF93B24063}"/>
              </a:ext>
            </a:extLst>
          </p:cNvPr>
          <p:cNvCxnSpPr>
            <a:cxnSpLocks noChangeShapeType="1"/>
            <a:stCxn id="17455" idx="6"/>
            <a:endCxn id="17456" idx="2"/>
          </p:cNvCxnSpPr>
          <p:nvPr/>
        </p:nvCxnSpPr>
        <p:spPr bwMode="auto">
          <a:xfrm>
            <a:off x="7315200" y="6019800"/>
            <a:ext cx="11430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458" name="Text Box 50">
            <a:extLst>
              <a:ext uri="{FF2B5EF4-FFF2-40B4-BE49-F238E27FC236}">
                <a16:creationId xmlns:a16="http://schemas.microsoft.com/office/drawing/2014/main" id="{5B3A1674-31E7-4A79-B928-6915DD7FBD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2400" y="5791200"/>
            <a:ext cx="3619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10</a:t>
            </a:r>
          </a:p>
        </p:txBody>
      </p:sp>
      <p:sp>
        <p:nvSpPr>
          <p:cNvPr id="17459" name="Oval 51">
            <a:extLst>
              <a:ext uri="{FF2B5EF4-FFF2-40B4-BE49-F238E27FC236}">
                <a16:creationId xmlns:a16="http://schemas.microsoft.com/office/drawing/2014/main" id="{A76AB297-E46C-48B1-9489-3D92BD2A208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858000" y="5334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17460" name="Oval 52">
            <a:extLst>
              <a:ext uri="{FF2B5EF4-FFF2-40B4-BE49-F238E27FC236}">
                <a16:creationId xmlns:a16="http://schemas.microsoft.com/office/drawing/2014/main" id="{6C1B5707-7F71-47C1-8710-A7F96893D6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58200" y="5334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cxnSp>
        <p:nvCxnSpPr>
          <p:cNvPr id="17461" name="AutoShape 53">
            <a:extLst>
              <a:ext uri="{FF2B5EF4-FFF2-40B4-BE49-F238E27FC236}">
                <a16:creationId xmlns:a16="http://schemas.microsoft.com/office/drawing/2014/main" id="{E24FF152-C058-4008-9F25-959B2F64AEA3}"/>
              </a:ext>
            </a:extLst>
          </p:cNvPr>
          <p:cNvCxnSpPr>
            <a:cxnSpLocks noChangeShapeType="1"/>
            <a:stCxn id="17459" idx="6"/>
            <a:endCxn id="17460" idx="2"/>
          </p:cNvCxnSpPr>
          <p:nvPr/>
        </p:nvCxnSpPr>
        <p:spPr bwMode="auto">
          <a:xfrm>
            <a:off x="7315200" y="762000"/>
            <a:ext cx="1143000" cy="0"/>
          </a:xfrm>
          <a:prstGeom prst="straightConnector1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462" name="Text Box 54">
            <a:extLst>
              <a:ext uri="{FF2B5EF4-FFF2-40B4-BE49-F238E27FC236}">
                <a16:creationId xmlns:a16="http://schemas.microsoft.com/office/drawing/2014/main" id="{D895758E-3505-4FE1-83DA-87AC230A06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2400" y="5334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1</a:t>
            </a:r>
          </a:p>
        </p:txBody>
      </p:sp>
      <p:sp>
        <p:nvSpPr>
          <p:cNvPr id="17463" name="Oval 55">
            <a:extLst>
              <a:ext uri="{FF2B5EF4-FFF2-40B4-BE49-F238E27FC236}">
                <a16:creationId xmlns:a16="http://schemas.microsoft.com/office/drawing/2014/main" id="{202A3D28-D253-4FA4-AFE7-AAEF9715C88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572000" y="5791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17464" name="Oval 56">
            <a:extLst>
              <a:ext uri="{FF2B5EF4-FFF2-40B4-BE49-F238E27FC236}">
                <a16:creationId xmlns:a16="http://schemas.microsoft.com/office/drawing/2014/main" id="{06A6C137-D7DA-4D01-9F7F-DDC955FB17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5791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cxnSp>
        <p:nvCxnSpPr>
          <p:cNvPr id="17465" name="AutoShape 57">
            <a:extLst>
              <a:ext uri="{FF2B5EF4-FFF2-40B4-BE49-F238E27FC236}">
                <a16:creationId xmlns:a16="http://schemas.microsoft.com/office/drawing/2014/main" id="{3C498DE7-B87A-4920-A538-388D0FACB3C2}"/>
              </a:ext>
            </a:extLst>
          </p:cNvPr>
          <p:cNvCxnSpPr>
            <a:cxnSpLocks noChangeShapeType="1"/>
            <a:stCxn id="17463" idx="6"/>
            <a:endCxn id="17464" idx="2"/>
          </p:cNvCxnSpPr>
          <p:nvPr/>
        </p:nvCxnSpPr>
        <p:spPr bwMode="auto">
          <a:xfrm>
            <a:off x="5029200" y="6019800"/>
            <a:ext cx="11430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466" name="Text Box 58">
            <a:extLst>
              <a:ext uri="{FF2B5EF4-FFF2-40B4-BE49-F238E27FC236}">
                <a16:creationId xmlns:a16="http://schemas.microsoft.com/office/drawing/2014/main" id="{DC356716-59AE-49D7-A250-71BCF017E2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57912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6</a:t>
            </a:r>
          </a:p>
        </p:txBody>
      </p:sp>
      <p:sp>
        <p:nvSpPr>
          <p:cNvPr id="17467" name="Oval 59">
            <a:extLst>
              <a:ext uri="{FF2B5EF4-FFF2-40B4-BE49-F238E27FC236}">
                <a16:creationId xmlns:a16="http://schemas.microsoft.com/office/drawing/2014/main" id="{E9570763-E673-46F4-8738-EA24183FF06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858000" y="2057400"/>
            <a:ext cx="457200" cy="457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17468" name="Oval 60">
            <a:extLst>
              <a:ext uri="{FF2B5EF4-FFF2-40B4-BE49-F238E27FC236}">
                <a16:creationId xmlns:a16="http://schemas.microsoft.com/office/drawing/2014/main" id="{85E63E56-725B-457B-BBCC-732B8E9FFA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58200" y="2057400"/>
            <a:ext cx="457200" cy="457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cxnSp>
        <p:nvCxnSpPr>
          <p:cNvPr id="17469" name="AutoShape 61">
            <a:extLst>
              <a:ext uri="{FF2B5EF4-FFF2-40B4-BE49-F238E27FC236}">
                <a16:creationId xmlns:a16="http://schemas.microsoft.com/office/drawing/2014/main" id="{47B1FA64-422A-4382-B091-27E07ECC0E9F}"/>
              </a:ext>
            </a:extLst>
          </p:cNvPr>
          <p:cNvCxnSpPr>
            <a:cxnSpLocks noChangeShapeType="1"/>
            <a:stCxn id="17467" idx="6"/>
            <a:endCxn id="17468" idx="2"/>
          </p:cNvCxnSpPr>
          <p:nvPr/>
        </p:nvCxnSpPr>
        <p:spPr bwMode="auto">
          <a:xfrm>
            <a:off x="7315200" y="2286000"/>
            <a:ext cx="1143000" cy="0"/>
          </a:xfrm>
          <a:prstGeom prst="straightConnector1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470" name="Text Box 62">
            <a:extLst>
              <a:ext uri="{FF2B5EF4-FFF2-40B4-BE49-F238E27FC236}">
                <a16:creationId xmlns:a16="http://schemas.microsoft.com/office/drawing/2014/main" id="{FD267755-04F1-4582-9161-402C24D885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2400" y="20574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3</a:t>
            </a:r>
          </a:p>
        </p:txBody>
      </p:sp>
      <p:sp>
        <p:nvSpPr>
          <p:cNvPr id="17471" name="Oval 63">
            <a:extLst>
              <a:ext uri="{FF2B5EF4-FFF2-40B4-BE49-F238E27FC236}">
                <a16:creationId xmlns:a16="http://schemas.microsoft.com/office/drawing/2014/main" id="{9711F1A7-D9B3-4802-BE9D-C7352262EC3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572000" y="2743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17472" name="Oval 64">
            <a:extLst>
              <a:ext uri="{FF2B5EF4-FFF2-40B4-BE49-F238E27FC236}">
                <a16:creationId xmlns:a16="http://schemas.microsoft.com/office/drawing/2014/main" id="{0D3B5480-A0D1-4B29-9C8F-5041D57581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2743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cxnSp>
        <p:nvCxnSpPr>
          <p:cNvPr id="17473" name="AutoShape 65">
            <a:extLst>
              <a:ext uri="{FF2B5EF4-FFF2-40B4-BE49-F238E27FC236}">
                <a16:creationId xmlns:a16="http://schemas.microsoft.com/office/drawing/2014/main" id="{11B3799B-CD1D-493D-A87B-584E17D7AA98}"/>
              </a:ext>
            </a:extLst>
          </p:cNvPr>
          <p:cNvCxnSpPr>
            <a:cxnSpLocks noChangeShapeType="1"/>
            <a:stCxn id="17471" idx="6"/>
            <a:endCxn id="17472" idx="2"/>
          </p:cNvCxnSpPr>
          <p:nvPr/>
        </p:nvCxnSpPr>
        <p:spPr bwMode="auto">
          <a:xfrm>
            <a:off x="5029200" y="2971800"/>
            <a:ext cx="11430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474" name="Text Box 66">
            <a:extLst>
              <a:ext uri="{FF2B5EF4-FFF2-40B4-BE49-F238E27FC236}">
                <a16:creationId xmlns:a16="http://schemas.microsoft.com/office/drawing/2014/main" id="{EE47A285-8B16-4049-A76D-E4B84A668E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27432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3</a:t>
            </a:r>
          </a:p>
        </p:txBody>
      </p:sp>
      <p:sp>
        <p:nvSpPr>
          <p:cNvPr id="17475" name="Oval 67">
            <a:extLst>
              <a:ext uri="{FF2B5EF4-FFF2-40B4-BE49-F238E27FC236}">
                <a16:creationId xmlns:a16="http://schemas.microsoft.com/office/drawing/2014/main" id="{AC592DA3-C71E-4B3D-B0FC-225A9322686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572000" y="20574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17476" name="Oval 68">
            <a:extLst>
              <a:ext uri="{FF2B5EF4-FFF2-40B4-BE49-F238E27FC236}">
                <a16:creationId xmlns:a16="http://schemas.microsoft.com/office/drawing/2014/main" id="{B2F24A13-78F0-4751-8828-90E58B4D49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20574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cxnSp>
        <p:nvCxnSpPr>
          <p:cNvPr id="17477" name="AutoShape 69">
            <a:extLst>
              <a:ext uri="{FF2B5EF4-FFF2-40B4-BE49-F238E27FC236}">
                <a16:creationId xmlns:a16="http://schemas.microsoft.com/office/drawing/2014/main" id="{D1697565-05E2-49FE-8298-1AC043EBAFE5}"/>
              </a:ext>
            </a:extLst>
          </p:cNvPr>
          <p:cNvCxnSpPr>
            <a:cxnSpLocks noChangeShapeType="1"/>
            <a:stCxn id="17475" idx="6"/>
            <a:endCxn id="17476" idx="2"/>
          </p:cNvCxnSpPr>
          <p:nvPr/>
        </p:nvCxnSpPr>
        <p:spPr bwMode="auto">
          <a:xfrm>
            <a:off x="5029200" y="2286000"/>
            <a:ext cx="1143000" cy="0"/>
          </a:xfrm>
          <a:prstGeom prst="straightConnector1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478" name="Text Box 70">
            <a:extLst>
              <a:ext uri="{FF2B5EF4-FFF2-40B4-BE49-F238E27FC236}">
                <a16:creationId xmlns:a16="http://schemas.microsoft.com/office/drawing/2014/main" id="{9DD4344F-B9AB-4EAE-9DB0-ED5A2697F4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20574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2</a:t>
            </a:r>
          </a:p>
        </p:txBody>
      </p:sp>
      <p:sp>
        <p:nvSpPr>
          <p:cNvPr id="17479" name="Rectangle 71">
            <a:extLst>
              <a:ext uri="{FF2B5EF4-FFF2-40B4-BE49-F238E27FC236}">
                <a16:creationId xmlns:a16="http://schemas.microsoft.com/office/drawing/2014/main" id="{560B392F-A481-485B-994C-0055DCF4E4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1000" y="0"/>
            <a:ext cx="76200" cy="6858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17480" name="Oval 72">
            <a:extLst>
              <a:ext uri="{FF2B5EF4-FFF2-40B4-BE49-F238E27FC236}">
                <a16:creationId xmlns:a16="http://schemas.microsoft.com/office/drawing/2014/main" id="{51FB06A4-0D7A-4654-AF25-8E89FC9A07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0" y="50292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17481" name="Oval 73">
            <a:extLst>
              <a:ext uri="{FF2B5EF4-FFF2-40B4-BE49-F238E27FC236}">
                <a16:creationId xmlns:a16="http://schemas.microsoft.com/office/drawing/2014/main" id="{1D0930B7-6057-42A1-9B23-71F5E231C2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52578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17482" name="Oval 74">
            <a:extLst>
              <a:ext uri="{FF2B5EF4-FFF2-40B4-BE49-F238E27FC236}">
                <a16:creationId xmlns:a16="http://schemas.microsoft.com/office/drawing/2014/main" id="{2E561C8D-F0E4-4E77-9706-4C97FD91B5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28956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cxnSp>
        <p:nvCxnSpPr>
          <p:cNvPr id="17483" name="AutoShape 75">
            <a:extLst>
              <a:ext uri="{FF2B5EF4-FFF2-40B4-BE49-F238E27FC236}">
                <a16:creationId xmlns:a16="http://schemas.microsoft.com/office/drawing/2014/main" id="{F0D257A6-3B8B-49BC-9480-09CCA90A8A9A}"/>
              </a:ext>
            </a:extLst>
          </p:cNvPr>
          <p:cNvCxnSpPr>
            <a:cxnSpLocks noChangeShapeType="1"/>
            <a:stCxn id="17440" idx="6"/>
            <a:endCxn id="17480" idx="3"/>
          </p:cNvCxnSpPr>
          <p:nvPr/>
        </p:nvCxnSpPr>
        <p:spPr bwMode="auto">
          <a:xfrm flipV="1">
            <a:off x="2362200" y="5419725"/>
            <a:ext cx="981075" cy="523875"/>
          </a:xfrm>
          <a:prstGeom prst="straightConnector1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484" name="AutoShape 76">
            <a:extLst>
              <a:ext uri="{FF2B5EF4-FFF2-40B4-BE49-F238E27FC236}">
                <a16:creationId xmlns:a16="http://schemas.microsoft.com/office/drawing/2014/main" id="{59C4D80B-C6C6-4898-BB6E-CAE1EE2ED606}"/>
              </a:ext>
            </a:extLst>
          </p:cNvPr>
          <p:cNvCxnSpPr>
            <a:cxnSpLocks noChangeShapeType="1"/>
            <a:stCxn id="17440" idx="2"/>
            <a:endCxn id="17481" idx="5"/>
          </p:cNvCxnSpPr>
          <p:nvPr/>
        </p:nvCxnSpPr>
        <p:spPr bwMode="auto">
          <a:xfrm flipH="1" flipV="1">
            <a:off x="1304925" y="5648325"/>
            <a:ext cx="600075" cy="2952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485" name="AutoShape 77">
            <a:extLst>
              <a:ext uri="{FF2B5EF4-FFF2-40B4-BE49-F238E27FC236}">
                <a16:creationId xmlns:a16="http://schemas.microsoft.com/office/drawing/2014/main" id="{1D35CA87-0E23-44BD-8A5B-798DDA62DC19}"/>
              </a:ext>
            </a:extLst>
          </p:cNvPr>
          <p:cNvCxnSpPr>
            <a:cxnSpLocks noChangeShapeType="1"/>
            <a:stCxn id="17439" idx="1"/>
            <a:endCxn id="17482" idx="5"/>
          </p:cNvCxnSpPr>
          <p:nvPr/>
        </p:nvCxnSpPr>
        <p:spPr bwMode="auto">
          <a:xfrm flipH="1" flipV="1">
            <a:off x="542925" y="3286125"/>
            <a:ext cx="285750" cy="3619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486" name="AutoShape 78">
            <a:extLst>
              <a:ext uri="{FF2B5EF4-FFF2-40B4-BE49-F238E27FC236}">
                <a16:creationId xmlns:a16="http://schemas.microsoft.com/office/drawing/2014/main" id="{66FC0786-6598-4850-98AD-DA774D58EDA6}"/>
              </a:ext>
            </a:extLst>
          </p:cNvPr>
          <p:cNvCxnSpPr>
            <a:cxnSpLocks noChangeShapeType="1"/>
            <a:stCxn id="17480" idx="1"/>
            <a:endCxn id="17442" idx="5"/>
          </p:cNvCxnSpPr>
          <p:nvPr/>
        </p:nvCxnSpPr>
        <p:spPr bwMode="auto">
          <a:xfrm flipH="1" flipV="1">
            <a:off x="2905125" y="4429125"/>
            <a:ext cx="438150" cy="666750"/>
          </a:xfrm>
          <a:prstGeom prst="straightConnector1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487" name="AutoShape 79">
            <a:extLst>
              <a:ext uri="{FF2B5EF4-FFF2-40B4-BE49-F238E27FC236}">
                <a16:creationId xmlns:a16="http://schemas.microsoft.com/office/drawing/2014/main" id="{CA6E0141-645F-4A5E-B714-524633FECE46}"/>
              </a:ext>
            </a:extLst>
          </p:cNvPr>
          <p:cNvCxnSpPr>
            <a:cxnSpLocks noChangeShapeType="1"/>
            <a:stCxn id="17441" idx="4"/>
            <a:endCxn id="17480" idx="0"/>
          </p:cNvCxnSpPr>
          <p:nvPr/>
        </p:nvCxnSpPr>
        <p:spPr bwMode="auto">
          <a:xfrm>
            <a:off x="3505200" y="3505200"/>
            <a:ext cx="0" cy="1524000"/>
          </a:xfrm>
          <a:prstGeom prst="straightConnector1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488" name="AutoShape 80">
            <a:extLst>
              <a:ext uri="{FF2B5EF4-FFF2-40B4-BE49-F238E27FC236}">
                <a16:creationId xmlns:a16="http://schemas.microsoft.com/office/drawing/2014/main" id="{875878AF-91C3-4573-B488-B5A8D88B1DBB}"/>
              </a:ext>
            </a:extLst>
          </p:cNvPr>
          <p:cNvCxnSpPr>
            <a:cxnSpLocks noChangeShapeType="1"/>
            <a:stCxn id="17482" idx="7"/>
            <a:endCxn id="17434" idx="2"/>
          </p:cNvCxnSpPr>
          <p:nvPr/>
        </p:nvCxnSpPr>
        <p:spPr bwMode="auto">
          <a:xfrm flipV="1">
            <a:off x="542925" y="2286000"/>
            <a:ext cx="1209675" cy="676275"/>
          </a:xfrm>
          <a:prstGeom prst="straightConnector1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489" name="Text Box 81">
            <a:extLst>
              <a:ext uri="{FF2B5EF4-FFF2-40B4-BE49-F238E27FC236}">
                <a16:creationId xmlns:a16="http://schemas.microsoft.com/office/drawing/2014/main" id="{2E5FA1D6-8F30-4FD2-B99E-1A5FBE2D41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32004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1</a:t>
            </a:r>
          </a:p>
        </p:txBody>
      </p:sp>
      <p:sp>
        <p:nvSpPr>
          <p:cNvPr id="17490" name="Text Box 82">
            <a:extLst>
              <a:ext uri="{FF2B5EF4-FFF2-40B4-BE49-F238E27FC236}">
                <a16:creationId xmlns:a16="http://schemas.microsoft.com/office/drawing/2014/main" id="{DE4F6976-AD89-43EA-AF22-0B7B49CDB0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35814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2</a:t>
            </a:r>
          </a:p>
        </p:txBody>
      </p:sp>
      <p:sp>
        <p:nvSpPr>
          <p:cNvPr id="17491" name="Text Box 83">
            <a:extLst>
              <a:ext uri="{FF2B5EF4-FFF2-40B4-BE49-F238E27FC236}">
                <a16:creationId xmlns:a16="http://schemas.microsoft.com/office/drawing/2014/main" id="{5C6950E8-E418-4206-9A51-10CD60D7C5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0" y="36576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3</a:t>
            </a:r>
          </a:p>
        </p:txBody>
      </p:sp>
      <p:sp>
        <p:nvSpPr>
          <p:cNvPr id="17492" name="Text Box 84">
            <a:extLst>
              <a:ext uri="{FF2B5EF4-FFF2-40B4-BE49-F238E27FC236}">
                <a16:creationId xmlns:a16="http://schemas.microsoft.com/office/drawing/2014/main" id="{24C5E3A9-79E2-4F2E-9D65-971222DDAE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1800" y="25146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2</a:t>
            </a:r>
          </a:p>
        </p:txBody>
      </p:sp>
      <p:sp>
        <p:nvSpPr>
          <p:cNvPr id="17493" name="Text Box 85">
            <a:extLst>
              <a:ext uri="{FF2B5EF4-FFF2-40B4-BE49-F238E27FC236}">
                <a16:creationId xmlns:a16="http://schemas.microsoft.com/office/drawing/2014/main" id="{3E682869-50DD-4FB3-A822-56A41E8366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1400" y="25908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1</a:t>
            </a:r>
          </a:p>
        </p:txBody>
      </p:sp>
      <p:sp>
        <p:nvSpPr>
          <p:cNvPr id="17494" name="Text Box 86">
            <a:extLst>
              <a:ext uri="{FF2B5EF4-FFF2-40B4-BE49-F238E27FC236}">
                <a16:creationId xmlns:a16="http://schemas.microsoft.com/office/drawing/2014/main" id="{3DEBA8E3-2CE4-474E-9627-6114120A2F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0" y="44958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3</a:t>
            </a:r>
          </a:p>
        </p:txBody>
      </p:sp>
      <p:sp>
        <p:nvSpPr>
          <p:cNvPr id="17495" name="Text Box 87">
            <a:extLst>
              <a:ext uri="{FF2B5EF4-FFF2-40B4-BE49-F238E27FC236}">
                <a16:creationId xmlns:a16="http://schemas.microsoft.com/office/drawing/2014/main" id="{527E0388-8D61-49F5-A348-7B166A9120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5200" y="40386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5</a:t>
            </a:r>
          </a:p>
        </p:txBody>
      </p:sp>
      <p:sp>
        <p:nvSpPr>
          <p:cNvPr id="17496" name="Text Box 88">
            <a:extLst>
              <a:ext uri="{FF2B5EF4-FFF2-40B4-BE49-F238E27FC236}">
                <a16:creationId xmlns:a16="http://schemas.microsoft.com/office/drawing/2014/main" id="{C3456C3B-ABF7-41E8-8F93-038C570702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56388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3</a:t>
            </a:r>
          </a:p>
        </p:txBody>
      </p:sp>
      <p:sp>
        <p:nvSpPr>
          <p:cNvPr id="17497" name="Text Box 89">
            <a:extLst>
              <a:ext uri="{FF2B5EF4-FFF2-40B4-BE49-F238E27FC236}">
                <a16:creationId xmlns:a16="http://schemas.microsoft.com/office/drawing/2014/main" id="{01ECDA92-A9A8-4C9E-BE8D-74F6A9956E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48768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4</a:t>
            </a:r>
          </a:p>
        </p:txBody>
      </p:sp>
      <p:sp>
        <p:nvSpPr>
          <p:cNvPr id="17498" name="Text Box 90">
            <a:extLst>
              <a:ext uri="{FF2B5EF4-FFF2-40B4-BE49-F238E27FC236}">
                <a16:creationId xmlns:a16="http://schemas.microsoft.com/office/drawing/2014/main" id="{93BBC750-84E2-4C3C-8956-BF96FD41CD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57150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2</a:t>
            </a:r>
          </a:p>
        </p:txBody>
      </p:sp>
      <p:sp>
        <p:nvSpPr>
          <p:cNvPr id="17499" name="Text Box 91">
            <a:extLst>
              <a:ext uri="{FF2B5EF4-FFF2-40B4-BE49-F238E27FC236}">
                <a16:creationId xmlns:a16="http://schemas.microsoft.com/office/drawing/2014/main" id="{8CA3BC28-5DF2-4B02-AFE1-476C0D1E97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44958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5</a:t>
            </a:r>
          </a:p>
        </p:txBody>
      </p:sp>
      <p:sp>
        <p:nvSpPr>
          <p:cNvPr id="17500" name="Text Box 92">
            <a:extLst>
              <a:ext uri="{FF2B5EF4-FFF2-40B4-BE49-F238E27FC236}">
                <a16:creationId xmlns:a16="http://schemas.microsoft.com/office/drawing/2014/main" id="{547711B7-0EE4-480F-9BDB-AFECF84DCA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44958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6</a:t>
            </a:r>
          </a:p>
        </p:txBody>
      </p:sp>
      <p:sp>
        <p:nvSpPr>
          <p:cNvPr id="17501" name="Text Box 93">
            <a:extLst>
              <a:ext uri="{FF2B5EF4-FFF2-40B4-BE49-F238E27FC236}">
                <a16:creationId xmlns:a16="http://schemas.microsoft.com/office/drawing/2014/main" id="{51D9A3D0-0E10-4067-87AD-C6F45D3D7B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23622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4</a:t>
            </a:r>
          </a:p>
        </p:txBody>
      </p:sp>
      <p:sp>
        <p:nvSpPr>
          <p:cNvPr id="17502" name="Text Box 94">
            <a:extLst>
              <a:ext uri="{FF2B5EF4-FFF2-40B4-BE49-F238E27FC236}">
                <a16:creationId xmlns:a16="http://schemas.microsoft.com/office/drawing/2014/main" id="{FA482C8F-FE41-4784-9DE9-B538A9664B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29718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4</a:t>
            </a:r>
          </a:p>
        </p:txBody>
      </p:sp>
      <p:sp>
        <p:nvSpPr>
          <p:cNvPr id="17503" name="Text Box 95">
            <a:extLst>
              <a:ext uri="{FF2B5EF4-FFF2-40B4-BE49-F238E27FC236}">
                <a16:creationId xmlns:a16="http://schemas.microsoft.com/office/drawing/2014/main" id="{708D2F92-45FE-4822-94AC-BEE1D57100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3886200"/>
            <a:ext cx="3619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10</a:t>
            </a:r>
          </a:p>
        </p:txBody>
      </p:sp>
      <p:sp>
        <p:nvSpPr>
          <p:cNvPr id="17504" name="Text Box 96">
            <a:extLst>
              <a:ext uri="{FF2B5EF4-FFF2-40B4-BE49-F238E27FC236}">
                <a16:creationId xmlns:a16="http://schemas.microsoft.com/office/drawing/2014/main" id="{D9B097DA-B3A1-4605-9642-1C1D0D30DB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2971800"/>
            <a:ext cx="3127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A</a:t>
            </a:r>
          </a:p>
        </p:txBody>
      </p:sp>
      <p:sp>
        <p:nvSpPr>
          <p:cNvPr id="17505" name="Text Box 97">
            <a:extLst>
              <a:ext uri="{FF2B5EF4-FFF2-40B4-BE49-F238E27FC236}">
                <a16:creationId xmlns:a16="http://schemas.microsoft.com/office/drawing/2014/main" id="{31197644-37C9-4FF1-9FDC-6C158695B1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2133600"/>
            <a:ext cx="3032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B</a:t>
            </a:r>
          </a:p>
        </p:txBody>
      </p:sp>
      <p:sp>
        <p:nvSpPr>
          <p:cNvPr id="17506" name="Text Box 98">
            <a:extLst>
              <a:ext uri="{FF2B5EF4-FFF2-40B4-BE49-F238E27FC236}">
                <a16:creationId xmlns:a16="http://schemas.microsoft.com/office/drawing/2014/main" id="{3A247BAE-D408-426F-9D18-B91AE781C6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0" y="2133600"/>
            <a:ext cx="3032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C</a:t>
            </a:r>
          </a:p>
        </p:txBody>
      </p:sp>
      <p:sp>
        <p:nvSpPr>
          <p:cNvPr id="17507" name="Text Box 99">
            <a:extLst>
              <a:ext uri="{FF2B5EF4-FFF2-40B4-BE49-F238E27FC236}">
                <a16:creationId xmlns:a16="http://schemas.microsoft.com/office/drawing/2014/main" id="{7C98BCC0-054E-40D7-B873-31A3E7CBA5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3657600"/>
            <a:ext cx="3127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D</a:t>
            </a:r>
          </a:p>
        </p:txBody>
      </p:sp>
      <p:sp>
        <p:nvSpPr>
          <p:cNvPr id="17508" name="Text Box 100">
            <a:extLst>
              <a:ext uri="{FF2B5EF4-FFF2-40B4-BE49-F238E27FC236}">
                <a16:creationId xmlns:a16="http://schemas.microsoft.com/office/drawing/2014/main" id="{49C8FBFE-1D5F-4DCF-9B99-9EA774D01C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0" y="3048000"/>
            <a:ext cx="2921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E</a:t>
            </a:r>
          </a:p>
        </p:txBody>
      </p:sp>
      <p:sp>
        <p:nvSpPr>
          <p:cNvPr id="17509" name="Text Box 101">
            <a:extLst>
              <a:ext uri="{FF2B5EF4-FFF2-40B4-BE49-F238E27FC236}">
                <a16:creationId xmlns:a16="http://schemas.microsoft.com/office/drawing/2014/main" id="{A31203A5-4E8C-4FAA-8DBD-8058E0DE5A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3124200"/>
            <a:ext cx="2825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F</a:t>
            </a:r>
          </a:p>
        </p:txBody>
      </p:sp>
      <p:sp>
        <p:nvSpPr>
          <p:cNvPr id="17510" name="Text Box 102">
            <a:extLst>
              <a:ext uri="{FF2B5EF4-FFF2-40B4-BE49-F238E27FC236}">
                <a16:creationId xmlns:a16="http://schemas.microsoft.com/office/drawing/2014/main" id="{1EB76D65-1232-40A0-BF89-D9AE7D7DF3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0" y="4114800"/>
            <a:ext cx="3127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G</a:t>
            </a:r>
          </a:p>
        </p:txBody>
      </p:sp>
      <p:sp>
        <p:nvSpPr>
          <p:cNvPr id="17511" name="Text Box 103">
            <a:extLst>
              <a:ext uri="{FF2B5EF4-FFF2-40B4-BE49-F238E27FC236}">
                <a16:creationId xmlns:a16="http://schemas.microsoft.com/office/drawing/2014/main" id="{D84F4D93-DCFE-4A9D-8716-24254BDAA7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5334000"/>
            <a:ext cx="3127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H</a:t>
            </a:r>
          </a:p>
        </p:txBody>
      </p:sp>
      <p:sp>
        <p:nvSpPr>
          <p:cNvPr id="17512" name="Text Box 104">
            <a:extLst>
              <a:ext uri="{FF2B5EF4-FFF2-40B4-BE49-F238E27FC236}">
                <a16:creationId xmlns:a16="http://schemas.microsoft.com/office/drawing/2014/main" id="{C1294AA2-017D-41EA-BB98-847C394D4B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5105400"/>
            <a:ext cx="24288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I</a:t>
            </a:r>
          </a:p>
        </p:txBody>
      </p:sp>
      <p:sp>
        <p:nvSpPr>
          <p:cNvPr id="17513" name="Text Box 105">
            <a:extLst>
              <a:ext uri="{FF2B5EF4-FFF2-40B4-BE49-F238E27FC236}">
                <a16:creationId xmlns:a16="http://schemas.microsoft.com/office/drawing/2014/main" id="{914B6C79-C2F2-470B-A8A5-83ADE8AD17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5791200"/>
            <a:ext cx="254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J</a:t>
            </a:r>
          </a:p>
        </p:txBody>
      </p:sp>
      <p:sp>
        <p:nvSpPr>
          <p:cNvPr id="17514" name="Text Box 106">
            <a:extLst>
              <a:ext uri="{FF2B5EF4-FFF2-40B4-BE49-F238E27FC236}">
                <a16:creationId xmlns:a16="http://schemas.microsoft.com/office/drawing/2014/main" id="{53A87132-4860-4230-9072-BE6E219C60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4200" y="3581400"/>
            <a:ext cx="3032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B</a:t>
            </a:r>
          </a:p>
        </p:txBody>
      </p:sp>
      <p:sp>
        <p:nvSpPr>
          <p:cNvPr id="17515" name="Text Box 107">
            <a:extLst>
              <a:ext uri="{FF2B5EF4-FFF2-40B4-BE49-F238E27FC236}">
                <a16:creationId xmlns:a16="http://schemas.microsoft.com/office/drawing/2014/main" id="{FED6A15F-B306-4F0A-BBEB-3574A7D03B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4200" y="5867400"/>
            <a:ext cx="3032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B</a:t>
            </a:r>
          </a:p>
        </p:txBody>
      </p:sp>
      <p:sp>
        <p:nvSpPr>
          <p:cNvPr id="17516" name="Text Box 108">
            <a:extLst>
              <a:ext uri="{FF2B5EF4-FFF2-40B4-BE49-F238E27FC236}">
                <a16:creationId xmlns:a16="http://schemas.microsoft.com/office/drawing/2014/main" id="{CC4361F9-64AA-4491-BA60-6EC9FD3390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34400" y="3581400"/>
            <a:ext cx="3127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D</a:t>
            </a:r>
          </a:p>
        </p:txBody>
      </p:sp>
      <p:sp>
        <p:nvSpPr>
          <p:cNvPr id="17517" name="Text Box 109">
            <a:extLst>
              <a:ext uri="{FF2B5EF4-FFF2-40B4-BE49-F238E27FC236}">
                <a16:creationId xmlns:a16="http://schemas.microsoft.com/office/drawing/2014/main" id="{5E31B5B9-1387-49C5-9A10-29B7DFEC76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34400" y="5867400"/>
            <a:ext cx="254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J</a:t>
            </a:r>
          </a:p>
        </p:txBody>
      </p:sp>
      <p:sp>
        <p:nvSpPr>
          <p:cNvPr id="17518" name="Text Box 110">
            <a:extLst>
              <a:ext uri="{FF2B5EF4-FFF2-40B4-BE49-F238E27FC236}">
                <a16:creationId xmlns:a16="http://schemas.microsoft.com/office/drawing/2014/main" id="{FFF6EDB3-ADC6-406F-A79E-AF2DEB4989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1371600"/>
            <a:ext cx="3032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C</a:t>
            </a:r>
          </a:p>
        </p:txBody>
      </p:sp>
      <p:sp>
        <p:nvSpPr>
          <p:cNvPr id="17519" name="Text Box 111">
            <a:extLst>
              <a:ext uri="{FF2B5EF4-FFF2-40B4-BE49-F238E27FC236}">
                <a16:creationId xmlns:a16="http://schemas.microsoft.com/office/drawing/2014/main" id="{6911B6D6-0FD9-4243-94F9-577BE1DE82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4200" y="609600"/>
            <a:ext cx="3032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C</a:t>
            </a:r>
          </a:p>
        </p:txBody>
      </p:sp>
      <p:sp>
        <p:nvSpPr>
          <p:cNvPr id="17520" name="Text Box 112">
            <a:extLst>
              <a:ext uri="{FF2B5EF4-FFF2-40B4-BE49-F238E27FC236}">
                <a16:creationId xmlns:a16="http://schemas.microsoft.com/office/drawing/2014/main" id="{E093CE43-F9B7-4174-B92A-CA932B4C1D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1371600"/>
            <a:ext cx="2921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E</a:t>
            </a:r>
          </a:p>
        </p:txBody>
      </p:sp>
      <p:sp>
        <p:nvSpPr>
          <p:cNvPr id="17521" name="Text Box 113">
            <a:extLst>
              <a:ext uri="{FF2B5EF4-FFF2-40B4-BE49-F238E27FC236}">
                <a16:creationId xmlns:a16="http://schemas.microsoft.com/office/drawing/2014/main" id="{DFEDDE1B-F5A0-4249-BD21-774C0F6526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34400" y="609600"/>
            <a:ext cx="2825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F</a:t>
            </a:r>
          </a:p>
        </p:txBody>
      </p:sp>
      <p:sp>
        <p:nvSpPr>
          <p:cNvPr id="17522" name="Text Box 114">
            <a:extLst>
              <a:ext uri="{FF2B5EF4-FFF2-40B4-BE49-F238E27FC236}">
                <a16:creationId xmlns:a16="http://schemas.microsoft.com/office/drawing/2014/main" id="{FBB1177C-04B9-4CFB-B228-CDCD03FD16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5867400"/>
            <a:ext cx="3127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D</a:t>
            </a:r>
          </a:p>
        </p:txBody>
      </p:sp>
      <p:sp>
        <p:nvSpPr>
          <p:cNvPr id="17523" name="Text Box 115">
            <a:extLst>
              <a:ext uri="{FF2B5EF4-FFF2-40B4-BE49-F238E27FC236}">
                <a16:creationId xmlns:a16="http://schemas.microsoft.com/office/drawing/2014/main" id="{957263EC-646B-4A98-8EEE-90420931D0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4200" y="5105400"/>
            <a:ext cx="3127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D</a:t>
            </a:r>
          </a:p>
        </p:txBody>
      </p:sp>
      <p:sp>
        <p:nvSpPr>
          <p:cNvPr id="17524" name="Text Box 116">
            <a:extLst>
              <a:ext uri="{FF2B5EF4-FFF2-40B4-BE49-F238E27FC236}">
                <a16:creationId xmlns:a16="http://schemas.microsoft.com/office/drawing/2014/main" id="{2393ED1B-CC7D-4FB9-A780-9B24AD5B03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34400" y="5105400"/>
            <a:ext cx="3127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H</a:t>
            </a:r>
          </a:p>
        </p:txBody>
      </p:sp>
      <p:sp>
        <p:nvSpPr>
          <p:cNvPr id="17525" name="Text Box 117">
            <a:extLst>
              <a:ext uri="{FF2B5EF4-FFF2-40B4-BE49-F238E27FC236}">
                <a16:creationId xmlns:a16="http://schemas.microsoft.com/office/drawing/2014/main" id="{2E55EA73-3D55-488C-9CD1-6BC49E4838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5867400"/>
            <a:ext cx="254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J</a:t>
            </a:r>
          </a:p>
        </p:txBody>
      </p:sp>
      <p:sp>
        <p:nvSpPr>
          <p:cNvPr id="17526" name="Text Box 118">
            <a:extLst>
              <a:ext uri="{FF2B5EF4-FFF2-40B4-BE49-F238E27FC236}">
                <a16:creationId xmlns:a16="http://schemas.microsoft.com/office/drawing/2014/main" id="{ED0BF358-184F-438C-95AE-9D2BAEEABE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4200" y="1371600"/>
            <a:ext cx="2921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E</a:t>
            </a:r>
          </a:p>
        </p:txBody>
      </p:sp>
      <p:sp>
        <p:nvSpPr>
          <p:cNvPr id="17527" name="Text Box 119">
            <a:extLst>
              <a:ext uri="{FF2B5EF4-FFF2-40B4-BE49-F238E27FC236}">
                <a16:creationId xmlns:a16="http://schemas.microsoft.com/office/drawing/2014/main" id="{2C38645D-4E5F-44DA-A61A-84D5D3DB13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34400" y="1371600"/>
            <a:ext cx="3127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G</a:t>
            </a:r>
          </a:p>
        </p:txBody>
      </p:sp>
      <p:sp>
        <p:nvSpPr>
          <p:cNvPr id="17528" name="Text Box 120">
            <a:extLst>
              <a:ext uri="{FF2B5EF4-FFF2-40B4-BE49-F238E27FC236}">
                <a16:creationId xmlns:a16="http://schemas.microsoft.com/office/drawing/2014/main" id="{7891E40D-FE9F-435D-B9FA-3E734E8C2A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4200" y="2133600"/>
            <a:ext cx="2825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F</a:t>
            </a:r>
          </a:p>
        </p:txBody>
      </p:sp>
      <p:sp>
        <p:nvSpPr>
          <p:cNvPr id="17529" name="Text Box 121">
            <a:extLst>
              <a:ext uri="{FF2B5EF4-FFF2-40B4-BE49-F238E27FC236}">
                <a16:creationId xmlns:a16="http://schemas.microsoft.com/office/drawing/2014/main" id="{5459F41A-FD92-4CFD-811D-046CE45855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5105400"/>
            <a:ext cx="2825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F</a:t>
            </a:r>
          </a:p>
        </p:txBody>
      </p:sp>
      <p:sp>
        <p:nvSpPr>
          <p:cNvPr id="17530" name="Text Box 122">
            <a:extLst>
              <a:ext uri="{FF2B5EF4-FFF2-40B4-BE49-F238E27FC236}">
                <a16:creationId xmlns:a16="http://schemas.microsoft.com/office/drawing/2014/main" id="{00CD33F4-6D8F-4E9F-9685-0F5639FE3A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34400" y="2133600"/>
            <a:ext cx="3127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G</a:t>
            </a:r>
          </a:p>
        </p:txBody>
      </p:sp>
      <p:sp>
        <p:nvSpPr>
          <p:cNvPr id="17531" name="Text Box 123">
            <a:extLst>
              <a:ext uri="{FF2B5EF4-FFF2-40B4-BE49-F238E27FC236}">
                <a16:creationId xmlns:a16="http://schemas.microsoft.com/office/drawing/2014/main" id="{23ACC069-FABA-45D1-BC7B-AD228C6031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5105400"/>
            <a:ext cx="24288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I</a:t>
            </a:r>
          </a:p>
        </p:txBody>
      </p:sp>
      <p:sp>
        <p:nvSpPr>
          <p:cNvPr id="17532" name="Text Box 124">
            <a:extLst>
              <a:ext uri="{FF2B5EF4-FFF2-40B4-BE49-F238E27FC236}">
                <a16:creationId xmlns:a16="http://schemas.microsoft.com/office/drawing/2014/main" id="{10395FEF-C23E-457F-861A-B1378AD749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2819400"/>
            <a:ext cx="3127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G</a:t>
            </a:r>
          </a:p>
        </p:txBody>
      </p:sp>
      <p:sp>
        <p:nvSpPr>
          <p:cNvPr id="17533" name="Text Box 125">
            <a:extLst>
              <a:ext uri="{FF2B5EF4-FFF2-40B4-BE49-F238E27FC236}">
                <a16:creationId xmlns:a16="http://schemas.microsoft.com/office/drawing/2014/main" id="{4C0E3761-CA42-4709-9D86-E6208A4247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4200" y="4343400"/>
            <a:ext cx="3127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G</a:t>
            </a:r>
          </a:p>
        </p:txBody>
      </p:sp>
      <p:sp>
        <p:nvSpPr>
          <p:cNvPr id="17534" name="Text Box 126">
            <a:extLst>
              <a:ext uri="{FF2B5EF4-FFF2-40B4-BE49-F238E27FC236}">
                <a16:creationId xmlns:a16="http://schemas.microsoft.com/office/drawing/2014/main" id="{5CA0C412-52B8-4F46-89BC-1BC595CB6E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2819400"/>
            <a:ext cx="24288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I</a:t>
            </a:r>
          </a:p>
        </p:txBody>
      </p:sp>
      <p:sp>
        <p:nvSpPr>
          <p:cNvPr id="17535" name="Text Box 127">
            <a:extLst>
              <a:ext uri="{FF2B5EF4-FFF2-40B4-BE49-F238E27FC236}">
                <a16:creationId xmlns:a16="http://schemas.microsoft.com/office/drawing/2014/main" id="{CE37D3F0-C22A-4FF9-A599-11364C007B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34400" y="4343400"/>
            <a:ext cx="254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J</a:t>
            </a:r>
          </a:p>
        </p:txBody>
      </p:sp>
      <p:sp>
        <p:nvSpPr>
          <p:cNvPr id="17536" name="Text Box 128">
            <a:extLst>
              <a:ext uri="{FF2B5EF4-FFF2-40B4-BE49-F238E27FC236}">
                <a16:creationId xmlns:a16="http://schemas.microsoft.com/office/drawing/2014/main" id="{754D1D2E-5BFF-4EA0-9A18-8DDEA6C9A3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2133600"/>
            <a:ext cx="3127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H</a:t>
            </a:r>
          </a:p>
        </p:txBody>
      </p:sp>
      <p:sp>
        <p:nvSpPr>
          <p:cNvPr id="17537" name="Text Box 129">
            <a:extLst>
              <a:ext uri="{FF2B5EF4-FFF2-40B4-BE49-F238E27FC236}">
                <a16:creationId xmlns:a16="http://schemas.microsoft.com/office/drawing/2014/main" id="{1B0BAE2E-B520-45DD-A9FF-39241B9D2E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2133600"/>
            <a:ext cx="254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J</a:t>
            </a:r>
          </a:p>
        </p:txBody>
      </p:sp>
      <p:sp>
        <p:nvSpPr>
          <p:cNvPr id="17538" name="Text Box 130">
            <a:extLst>
              <a:ext uri="{FF2B5EF4-FFF2-40B4-BE49-F238E27FC236}">
                <a16:creationId xmlns:a16="http://schemas.microsoft.com/office/drawing/2014/main" id="{38CF25CD-A487-41C0-A5C5-3BDBE46DAD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34400" y="2819400"/>
            <a:ext cx="254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J</a:t>
            </a:r>
          </a:p>
        </p:txBody>
      </p:sp>
      <p:sp>
        <p:nvSpPr>
          <p:cNvPr id="17539" name="Text Box 131">
            <a:extLst>
              <a:ext uri="{FF2B5EF4-FFF2-40B4-BE49-F238E27FC236}">
                <a16:creationId xmlns:a16="http://schemas.microsoft.com/office/drawing/2014/main" id="{DB309BFC-EB11-498D-AEA1-4C725F382B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4200" y="2819400"/>
            <a:ext cx="24288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I</a:t>
            </a:r>
          </a:p>
        </p:txBody>
      </p:sp>
      <p:cxnSp>
        <p:nvCxnSpPr>
          <p:cNvPr id="17540" name="AutoShape 132">
            <a:extLst>
              <a:ext uri="{FF2B5EF4-FFF2-40B4-BE49-F238E27FC236}">
                <a16:creationId xmlns:a16="http://schemas.microsoft.com/office/drawing/2014/main" id="{C88215F5-84E6-4433-82A7-F6CFD79F47FA}"/>
              </a:ext>
            </a:extLst>
          </p:cNvPr>
          <p:cNvCxnSpPr>
            <a:cxnSpLocks noChangeShapeType="1"/>
            <a:stCxn id="17439" idx="4"/>
            <a:endCxn id="17481" idx="0"/>
          </p:cNvCxnSpPr>
          <p:nvPr/>
        </p:nvCxnSpPr>
        <p:spPr bwMode="auto">
          <a:xfrm>
            <a:off x="990600" y="4038600"/>
            <a:ext cx="152400" cy="1219200"/>
          </a:xfrm>
          <a:prstGeom prst="straightConnector1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541" name="Oval 133">
            <a:extLst>
              <a:ext uri="{FF2B5EF4-FFF2-40B4-BE49-F238E27FC236}">
                <a16:creationId xmlns:a16="http://schemas.microsoft.com/office/drawing/2014/main" id="{2BB095ED-4D36-4E63-AA8B-CA653320F5C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572000" y="5334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17542" name="Oval 134">
            <a:extLst>
              <a:ext uri="{FF2B5EF4-FFF2-40B4-BE49-F238E27FC236}">
                <a16:creationId xmlns:a16="http://schemas.microsoft.com/office/drawing/2014/main" id="{4BAB82BE-FD3D-4EFB-AD61-0EEE6C6320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5334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cxnSp>
        <p:nvCxnSpPr>
          <p:cNvPr id="17543" name="AutoShape 135">
            <a:extLst>
              <a:ext uri="{FF2B5EF4-FFF2-40B4-BE49-F238E27FC236}">
                <a16:creationId xmlns:a16="http://schemas.microsoft.com/office/drawing/2014/main" id="{7D6B9849-27BF-4029-A528-1C5C78B6FD1B}"/>
              </a:ext>
            </a:extLst>
          </p:cNvPr>
          <p:cNvCxnSpPr>
            <a:cxnSpLocks noChangeShapeType="1"/>
            <a:stCxn id="17541" idx="6"/>
            <a:endCxn id="17542" idx="2"/>
          </p:cNvCxnSpPr>
          <p:nvPr/>
        </p:nvCxnSpPr>
        <p:spPr bwMode="auto">
          <a:xfrm>
            <a:off x="5029200" y="762000"/>
            <a:ext cx="1143000" cy="0"/>
          </a:xfrm>
          <a:prstGeom prst="straightConnector1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544" name="Text Box 136">
            <a:extLst>
              <a:ext uri="{FF2B5EF4-FFF2-40B4-BE49-F238E27FC236}">
                <a16:creationId xmlns:a16="http://schemas.microsoft.com/office/drawing/2014/main" id="{7C7CB769-BC1A-457A-A8EF-595E441357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5334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1</a:t>
            </a:r>
          </a:p>
        </p:txBody>
      </p:sp>
      <p:sp>
        <p:nvSpPr>
          <p:cNvPr id="17545" name="Text Box 137">
            <a:extLst>
              <a:ext uri="{FF2B5EF4-FFF2-40B4-BE49-F238E27FC236}">
                <a16:creationId xmlns:a16="http://schemas.microsoft.com/office/drawing/2014/main" id="{E1F15E97-FB66-4BF5-8AD5-09FA7CD21F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609600"/>
            <a:ext cx="3127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A</a:t>
            </a:r>
          </a:p>
        </p:txBody>
      </p:sp>
      <p:sp>
        <p:nvSpPr>
          <p:cNvPr id="17546" name="Text Box 138">
            <a:extLst>
              <a:ext uri="{FF2B5EF4-FFF2-40B4-BE49-F238E27FC236}">
                <a16:creationId xmlns:a16="http://schemas.microsoft.com/office/drawing/2014/main" id="{31D3C6C9-6B57-44E9-A171-5029CA3E77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609600"/>
            <a:ext cx="3127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D</a:t>
            </a:r>
          </a:p>
        </p:txBody>
      </p:sp>
      <p:sp>
        <p:nvSpPr>
          <p:cNvPr id="17547" name="Oval 139">
            <a:extLst>
              <a:ext uri="{FF2B5EF4-FFF2-40B4-BE49-F238E27FC236}">
                <a16:creationId xmlns:a16="http://schemas.microsoft.com/office/drawing/2014/main" id="{9C548BF2-CAFA-4C21-AAE4-A41EEDD65B5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572000" y="4267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17548" name="Oval 140">
            <a:extLst>
              <a:ext uri="{FF2B5EF4-FFF2-40B4-BE49-F238E27FC236}">
                <a16:creationId xmlns:a16="http://schemas.microsoft.com/office/drawing/2014/main" id="{A541388C-A6DF-4FFB-A4F4-F1E4BF9233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4267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cxnSp>
        <p:nvCxnSpPr>
          <p:cNvPr id="17549" name="AutoShape 141">
            <a:extLst>
              <a:ext uri="{FF2B5EF4-FFF2-40B4-BE49-F238E27FC236}">
                <a16:creationId xmlns:a16="http://schemas.microsoft.com/office/drawing/2014/main" id="{B97B4C51-DFC0-4D9A-96B7-700523F66C48}"/>
              </a:ext>
            </a:extLst>
          </p:cNvPr>
          <p:cNvCxnSpPr>
            <a:cxnSpLocks noChangeShapeType="1"/>
            <a:stCxn id="17547" idx="6"/>
            <a:endCxn id="17548" idx="2"/>
          </p:cNvCxnSpPr>
          <p:nvPr/>
        </p:nvCxnSpPr>
        <p:spPr bwMode="auto">
          <a:xfrm>
            <a:off x="5029200" y="4495800"/>
            <a:ext cx="11430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550" name="Text Box 142">
            <a:extLst>
              <a:ext uri="{FF2B5EF4-FFF2-40B4-BE49-F238E27FC236}">
                <a16:creationId xmlns:a16="http://schemas.microsoft.com/office/drawing/2014/main" id="{46B5EE88-1D96-4873-85C3-B62979513C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42672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4</a:t>
            </a:r>
          </a:p>
        </p:txBody>
      </p:sp>
      <p:sp>
        <p:nvSpPr>
          <p:cNvPr id="17551" name="Text Box 143">
            <a:extLst>
              <a:ext uri="{FF2B5EF4-FFF2-40B4-BE49-F238E27FC236}">
                <a16:creationId xmlns:a16="http://schemas.microsoft.com/office/drawing/2014/main" id="{1A44A04A-D4DC-435B-9F12-C5291C21EF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4343400"/>
            <a:ext cx="3032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B</a:t>
            </a:r>
          </a:p>
        </p:txBody>
      </p:sp>
      <p:sp>
        <p:nvSpPr>
          <p:cNvPr id="17552" name="Text Box 144">
            <a:extLst>
              <a:ext uri="{FF2B5EF4-FFF2-40B4-BE49-F238E27FC236}">
                <a16:creationId xmlns:a16="http://schemas.microsoft.com/office/drawing/2014/main" id="{0D75340A-A6F9-43B1-80FF-3A5F4B4BFD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4343400"/>
            <a:ext cx="3032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C</a:t>
            </a:r>
          </a:p>
        </p:txBody>
      </p:sp>
      <p:sp>
        <p:nvSpPr>
          <p:cNvPr id="17553" name="Oval 145">
            <a:extLst>
              <a:ext uri="{FF2B5EF4-FFF2-40B4-BE49-F238E27FC236}">
                <a16:creationId xmlns:a16="http://schemas.microsoft.com/office/drawing/2014/main" id="{9A8039CB-F926-41CA-8F01-8D3D1DB7265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572000" y="3505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17554" name="Oval 146">
            <a:extLst>
              <a:ext uri="{FF2B5EF4-FFF2-40B4-BE49-F238E27FC236}">
                <a16:creationId xmlns:a16="http://schemas.microsoft.com/office/drawing/2014/main" id="{5827EC87-1040-4F9B-84B0-5C942C7D64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3505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cxnSp>
        <p:nvCxnSpPr>
          <p:cNvPr id="17555" name="AutoShape 147">
            <a:extLst>
              <a:ext uri="{FF2B5EF4-FFF2-40B4-BE49-F238E27FC236}">
                <a16:creationId xmlns:a16="http://schemas.microsoft.com/office/drawing/2014/main" id="{BB23F16F-BBF4-49AB-848C-37A94313C426}"/>
              </a:ext>
            </a:extLst>
          </p:cNvPr>
          <p:cNvCxnSpPr>
            <a:cxnSpLocks noChangeShapeType="1"/>
            <a:stCxn id="17553" idx="6"/>
            <a:endCxn id="17554" idx="2"/>
          </p:cNvCxnSpPr>
          <p:nvPr/>
        </p:nvCxnSpPr>
        <p:spPr bwMode="auto">
          <a:xfrm>
            <a:off x="5029200" y="3733800"/>
            <a:ext cx="11430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556" name="Text Box 148">
            <a:extLst>
              <a:ext uri="{FF2B5EF4-FFF2-40B4-BE49-F238E27FC236}">
                <a16:creationId xmlns:a16="http://schemas.microsoft.com/office/drawing/2014/main" id="{1D0751AD-1850-4185-9126-7B8B708E21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35052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4</a:t>
            </a:r>
          </a:p>
        </p:txBody>
      </p:sp>
      <p:sp>
        <p:nvSpPr>
          <p:cNvPr id="17557" name="Text Box 149">
            <a:extLst>
              <a:ext uri="{FF2B5EF4-FFF2-40B4-BE49-F238E27FC236}">
                <a16:creationId xmlns:a16="http://schemas.microsoft.com/office/drawing/2014/main" id="{93C6A649-B208-49B8-925F-3157ABD254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3581400"/>
            <a:ext cx="3127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A</a:t>
            </a:r>
          </a:p>
        </p:txBody>
      </p:sp>
      <p:sp>
        <p:nvSpPr>
          <p:cNvPr id="17558" name="Text Box 150">
            <a:extLst>
              <a:ext uri="{FF2B5EF4-FFF2-40B4-BE49-F238E27FC236}">
                <a16:creationId xmlns:a16="http://schemas.microsoft.com/office/drawing/2014/main" id="{BE7B8FC2-1868-4E5C-84C7-4AAF9CF43D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3581400"/>
            <a:ext cx="3032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B</a:t>
            </a:r>
          </a:p>
        </p:txBody>
      </p:sp>
      <p:sp>
        <p:nvSpPr>
          <p:cNvPr id="17559" name="Text Box 151">
            <a:extLst>
              <a:ext uri="{FF2B5EF4-FFF2-40B4-BE49-F238E27FC236}">
                <a16:creationId xmlns:a16="http://schemas.microsoft.com/office/drawing/2014/main" id="{7F6564CA-2670-4270-B339-30AA06BD02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457200"/>
            <a:ext cx="2667000" cy="1004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l-GR"/>
              <a:t>Cycle</a:t>
            </a:r>
          </a:p>
          <a:p>
            <a:pPr algn="ctr">
              <a:spcBef>
                <a:spcPct val="50000"/>
              </a:spcBef>
            </a:pPr>
            <a:r>
              <a:rPr lang="en-US" altLang="el-GR"/>
              <a:t>Don’t Add Edge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DCF497B-7A09-4460-AEAE-54041C0AF8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14551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Oval 2">
            <a:extLst>
              <a:ext uri="{FF2B5EF4-FFF2-40B4-BE49-F238E27FC236}">
                <a16:creationId xmlns:a16="http://schemas.microsoft.com/office/drawing/2014/main" id="{FF3D7330-3D5E-4E05-87BB-C3C0384AC87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572000" y="12954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18435" name="Oval 3">
            <a:extLst>
              <a:ext uri="{FF2B5EF4-FFF2-40B4-BE49-F238E27FC236}">
                <a16:creationId xmlns:a16="http://schemas.microsoft.com/office/drawing/2014/main" id="{0D743992-3C49-4282-A48A-6F5CFDC6F3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12954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cxnSp>
        <p:nvCxnSpPr>
          <p:cNvPr id="18436" name="AutoShape 4">
            <a:extLst>
              <a:ext uri="{FF2B5EF4-FFF2-40B4-BE49-F238E27FC236}">
                <a16:creationId xmlns:a16="http://schemas.microsoft.com/office/drawing/2014/main" id="{1DACA7E0-13E6-4BC9-912D-2C968097BC75}"/>
              </a:ext>
            </a:extLst>
          </p:cNvPr>
          <p:cNvCxnSpPr>
            <a:cxnSpLocks noChangeShapeType="1"/>
            <a:stCxn id="18434" idx="6"/>
            <a:endCxn id="18435" idx="2"/>
          </p:cNvCxnSpPr>
          <p:nvPr/>
        </p:nvCxnSpPr>
        <p:spPr bwMode="auto">
          <a:xfrm>
            <a:off x="5029200" y="1524000"/>
            <a:ext cx="1143000" cy="0"/>
          </a:xfrm>
          <a:prstGeom prst="straightConnector1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437" name="Text Box 5">
            <a:extLst>
              <a:ext uri="{FF2B5EF4-FFF2-40B4-BE49-F238E27FC236}">
                <a16:creationId xmlns:a16="http://schemas.microsoft.com/office/drawing/2014/main" id="{8444A329-6B72-48DC-ABE3-02EF486664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12954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2</a:t>
            </a:r>
          </a:p>
        </p:txBody>
      </p:sp>
      <p:sp>
        <p:nvSpPr>
          <p:cNvPr id="18438" name="Oval 6">
            <a:extLst>
              <a:ext uri="{FF2B5EF4-FFF2-40B4-BE49-F238E27FC236}">
                <a16:creationId xmlns:a16="http://schemas.microsoft.com/office/drawing/2014/main" id="{5B85FD9B-44DA-4C3D-A348-4E79865AB1D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858000" y="5029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18439" name="Oval 7">
            <a:extLst>
              <a:ext uri="{FF2B5EF4-FFF2-40B4-BE49-F238E27FC236}">
                <a16:creationId xmlns:a16="http://schemas.microsoft.com/office/drawing/2014/main" id="{F468E2D1-6964-4C8A-884C-BCB954BABD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58200" y="5029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cxnSp>
        <p:nvCxnSpPr>
          <p:cNvPr id="18440" name="AutoShape 8">
            <a:extLst>
              <a:ext uri="{FF2B5EF4-FFF2-40B4-BE49-F238E27FC236}">
                <a16:creationId xmlns:a16="http://schemas.microsoft.com/office/drawing/2014/main" id="{FCFD3A32-58D8-477D-915C-F7865ECCC3F8}"/>
              </a:ext>
            </a:extLst>
          </p:cNvPr>
          <p:cNvCxnSpPr>
            <a:cxnSpLocks noChangeShapeType="1"/>
            <a:stCxn id="18438" idx="6"/>
            <a:endCxn id="18439" idx="2"/>
          </p:cNvCxnSpPr>
          <p:nvPr/>
        </p:nvCxnSpPr>
        <p:spPr bwMode="auto">
          <a:xfrm>
            <a:off x="7315200" y="5257800"/>
            <a:ext cx="11430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441" name="Text Box 9">
            <a:extLst>
              <a:ext uri="{FF2B5EF4-FFF2-40B4-BE49-F238E27FC236}">
                <a16:creationId xmlns:a16="http://schemas.microsoft.com/office/drawing/2014/main" id="{A5D324D8-FBD3-46F4-AD03-E3E692E07A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2400" y="50292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5</a:t>
            </a:r>
          </a:p>
        </p:txBody>
      </p:sp>
      <p:sp>
        <p:nvSpPr>
          <p:cNvPr id="18442" name="Oval 10">
            <a:extLst>
              <a:ext uri="{FF2B5EF4-FFF2-40B4-BE49-F238E27FC236}">
                <a16:creationId xmlns:a16="http://schemas.microsoft.com/office/drawing/2014/main" id="{2DEA5DB2-42B5-4769-B109-8740DF93849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858000" y="12954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18443" name="Oval 11">
            <a:extLst>
              <a:ext uri="{FF2B5EF4-FFF2-40B4-BE49-F238E27FC236}">
                <a16:creationId xmlns:a16="http://schemas.microsoft.com/office/drawing/2014/main" id="{5C0D6DA5-5C27-41EB-BF0F-E6F5DCAA59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58200" y="12954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cxnSp>
        <p:nvCxnSpPr>
          <p:cNvPr id="18444" name="AutoShape 12">
            <a:extLst>
              <a:ext uri="{FF2B5EF4-FFF2-40B4-BE49-F238E27FC236}">
                <a16:creationId xmlns:a16="http://schemas.microsoft.com/office/drawing/2014/main" id="{EE85CDF6-2739-46D5-AC82-EB1DBA146E3C}"/>
              </a:ext>
            </a:extLst>
          </p:cNvPr>
          <p:cNvCxnSpPr>
            <a:cxnSpLocks noChangeShapeType="1"/>
            <a:stCxn id="18442" idx="6"/>
            <a:endCxn id="18443" idx="2"/>
          </p:cNvCxnSpPr>
          <p:nvPr/>
        </p:nvCxnSpPr>
        <p:spPr bwMode="auto">
          <a:xfrm>
            <a:off x="7315200" y="1524000"/>
            <a:ext cx="1143000" cy="0"/>
          </a:xfrm>
          <a:prstGeom prst="straightConnector1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445" name="Text Box 13">
            <a:extLst>
              <a:ext uri="{FF2B5EF4-FFF2-40B4-BE49-F238E27FC236}">
                <a16:creationId xmlns:a16="http://schemas.microsoft.com/office/drawing/2014/main" id="{EF3EBEEB-93D7-43B1-A552-68D934804A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2400" y="12954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2</a:t>
            </a:r>
          </a:p>
        </p:txBody>
      </p:sp>
      <p:sp>
        <p:nvSpPr>
          <p:cNvPr id="18446" name="Oval 14">
            <a:extLst>
              <a:ext uri="{FF2B5EF4-FFF2-40B4-BE49-F238E27FC236}">
                <a16:creationId xmlns:a16="http://schemas.microsoft.com/office/drawing/2014/main" id="{B7CA6BEF-CDB2-4759-A3BD-88B13A35AF0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572000" y="5029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18447" name="Oval 15">
            <a:extLst>
              <a:ext uri="{FF2B5EF4-FFF2-40B4-BE49-F238E27FC236}">
                <a16:creationId xmlns:a16="http://schemas.microsoft.com/office/drawing/2014/main" id="{21F6CB32-B362-49A2-A98D-AA20E193BE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5029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cxnSp>
        <p:nvCxnSpPr>
          <p:cNvPr id="18448" name="AutoShape 16">
            <a:extLst>
              <a:ext uri="{FF2B5EF4-FFF2-40B4-BE49-F238E27FC236}">
                <a16:creationId xmlns:a16="http://schemas.microsoft.com/office/drawing/2014/main" id="{B10B181F-D3DA-4A86-9F8C-1DA209A78F8A}"/>
              </a:ext>
            </a:extLst>
          </p:cNvPr>
          <p:cNvCxnSpPr>
            <a:cxnSpLocks noChangeShapeType="1"/>
            <a:stCxn id="18446" idx="6"/>
            <a:endCxn id="18447" idx="2"/>
          </p:cNvCxnSpPr>
          <p:nvPr/>
        </p:nvCxnSpPr>
        <p:spPr bwMode="auto">
          <a:xfrm>
            <a:off x="5029200" y="5257800"/>
            <a:ext cx="11430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449" name="Text Box 17">
            <a:extLst>
              <a:ext uri="{FF2B5EF4-FFF2-40B4-BE49-F238E27FC236}">
                <a16:creationId xmlns:a16="http://schemas.microsoft.com/office/drawing/2014/main" id="{F4B670AD-6CF2-47DE-A4CC-8EC646527D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50292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5</a:t>
            </a:r>
          </a:p>
        </p:txBody>
      </p:sp>
      <p:sp>
        <p:nvSpPr>
          <p:cNvPr id="18450" name="Oval 18">
            <a:extLst>
              <a:ext uri="{FF2B5EF4-FFF2-40B4-BE49-F238E27FC236}">
                <a16:creationId xmlns:a16="http://schemas.microsoft.com/office/drawing/2014/main" id="{14EB0A1D-6BF4-4C3A-8CCD-C7D43D4AC08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858000" y="4267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18451" name="Oval 19">
            <a:extLst>
              <a:ext uri="{FF2B5EF4-FFF2-40B4-BE49-F238E27FC236}">
                <a16:creationId xmlns:a16="http://schemas.microsoft.com/office/drawing/2014/main" id="{DF2B98EC-1EF8-4E1F-8980-D7F1CD4BB4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58200" y="4267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cxnSp>
        <p:nvCxnSpPr>
          <p:cNvPr id="18452" name="AutoShape 20">
            <a:extLst>
              <a:ext uri="{FF2B5EF4-FFF2-40B4-BE49-F238E27FC236}">
                <a16:creationId xmlns:a16="http://schemas.microsoft.com/office/drawing/2014/main" id="{55ECF1D5-E99B-4E16-8E00-E0BEF4C2E1DE}"/>
              </a:ext>
            </a:extLst>
          </p:cNvPr>
          <p:cNvCxnSpPr>
            <a:cxnSpLocks noChangeShapeType="1"/>
            <a:stCxn id="18450" idx="6"/>
            <a:endCxn id="18451" idx="2"/>
          </p:cNvCxnSpPr>
          <p:nvPr/>
        </p:nvCxnSpPr>
        <p:spPr bwMode="auto">
          <a:xfrm>
            <a:off x="7315200" y="4495800"/>
            <a:ext cx="11430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453" name="Text Box 21">
            <a:extLst>
              <a:ext uri="{FF2B5EF4-FFF2-40B4-BE49-F238E27FC236}">
                <a16:creationId xmlns:a16="http://schemas.microsoft.com/office/drawing/2014/main" id="{1BEC308F-B19B-4619-802E-4BCF46F6FE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2400" y="42672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4</a:t>
            </a:r>
          </a:p>
        </p:txBody>
      </p:sp>
      <p:sp>
        <p:nvSpPr>
          <p:cNvPr id="18454" name="Oval 22">
            <a:extLst>
              <a:ext uri="{FF2B5EF4-FFF2-40B4-BE49-F238E27FC236}">
                <a16:creationId xmlns:a16="http://schemas.microsoft.com/office/drawing/2014/main" id="{58712398-8FB7-4437-A14E-E50AA39EC83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858000" y="2743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18455" name="Oval 23">
            <a:extLst>
              <a:ext uri="{FF2B5EF4-FFF2-40B4-BE49-F238E27FC236}">
                <a16:creationId xmlns:a16="http://schemas.microsoft.com/office/drawing/2014/main" id="{0B00D7AC-D03A-4492-B4EA-1BC777D069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58200" y="2743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cxnSp>
        <p:nvCxnSpPr>
          <p:cNvPr id="18456" name="AutoShape 24">
            <a:extLst>
              <a:ext uri="{FF2B5EF4-FFF2-40B4-BE49-F238E27FC236}">
                <a16:creationId xmlns:a16="http://schemas.microsoft.com/office/drawing/2014/main" id="{0A3EC647-3CA4-4FDF-902E-C85C447FF9C1}"/>
              </a:ext>
            </a:extLst>
          </p:cNvPr>
          <p:cNvCxnSpPr>
            <a:cxnSpLocks noChangeShapeType="1"/>
            <a:stCxn id="18454" idx="6"/>
            <a:endCxn id="18455" idx="2"/>
          </p:cNvCxnSpPr>
          <p:nvPr/>
        </p:nvCxnSpPr>
        <p:spPr bwMode="auto">
          <a:xfrm>
            <a:off x="7315200" y="2971800"/>
            <a:ext cx="11430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457" name="Text Box 25">
            <a:extLst>
              <a:ext uri="{FF2B5EF4-FFF2-40B4-BE49-F238E27FC236}">
                <a16:creationId xmlns:a16="http://schemas.microsoft.com/office/drawing/2014/main" id="{491BB4F2-D9F9-41B2-98F1-0A6418FC21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2400" y="27432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3</a:t>
            </a:r>
          </a:p>
        </p:txBody>
      </p:sp>
      <p:sp>
        <p:nvSpPr>
          <p:cNvPr id="18458" name="Oval 26">
            <a:extLst>
              <a:ext uri="{FF2B5EF4-FFF2-40B4-BE49-F238E27FC236}">
                <a16:creationId xmlns:a16="http://schemas.microsoft.com/office/drawing/2014/main" id="{BEFE8717-B5C0-450E-BD4E-1B4F26F72D5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752600" y="20574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18459" name="Oval 27">
            <a:extLst>
              <a:ext uri="{FF2B5EF4-FFF2-40B4-BE49-F238E27FC236}">
                <a16:creationId xmlns:a16="http://schemas.microsoft.com/office/drawing/2014/main" id="{CFC89A3B-C127-4936-A40E-F0D6B13CCD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2800" y="20574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cxnSp>
        <p:nvCxnSpPr>
          <p:cNvPr id="18460" name="AutoShape 28">
            <a:extLst>
              <a:ext uri="{FF2B5EF4-FFF2-40B4-BE49-F238E27FC236}">
                <a16:creationId xmlns:a16="http://schemas.microsoft.com/office/drawing/2014/main" id="{FA5F6B06-A2FD-40AB-9E9C-77B1FF866730}"/>
              </a:ext>
            </a:extLst>
          </p:cNvPr>
          <p:cNvCxnSpPr>
            <a:cxnSpLocks noChangeShapeType="1"/>
            <a:stCxn id="18458" idx="6"/>
            <a:endCxn id="18459" idx="2"/>
          </p:cNvCxnSpPr>
          <p:nvPr/>
        </p:nvCxnSpPr>
        <p:spPr bwMode="auto">
          <a:xfrm>
            <a:off x="2209800" y="2286000"/>
            <a:ext cx="1143000" cy="0"/>
          </a:xfrm>
          <a:prstGeom prst="straightConnector1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461" name="Text Box 29">
            <a:extLst>
              <a:ext uri="{FF2B5EF4-FFF2-40B4-BE49-F238E27FC236}">
                <a16:creationId xmlns:a16="http://schemas.microsoft.com/office/drawing/2014/main" id="{45009524-7B5E-4EAB-AF5B-D0A104C118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20574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4</a:t>
            </a:r>
          </a:p>
        </p:txBody>
      </p:sp>
      <p:sp>
        <p:nvSpPr>
          <p:cNvPr id="18462" name="Oval 30">
            <a:extLst>
              <a:ext uri="{FF2B5EF4-FFF2-40B4-BE49-F238E27FC236}">
                <a16:creationId xmlns:a16="http://schemas.microsoft.com/office/drawing/2014/main" id="{4F18A4CB-CCCF-4FD5-BFF5-53D83CB1F0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0" y="29718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18463" name="Oval 31">
            <a:extLst>
              <a:ext uri="{FF2B5EF4-FFF2-40B4-BE49-F238E27FC236}">
                <a16:creationId xmlns:a16="http://schemas.microsoft.com/office/drawing/2014/main" id="{D9F0D5B8-F4A7-47C6-86CF-CDD443B7DA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35814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18464" name="Oval 32">
            <a:extLst>
              <a:ext uri="{FF2B5EF4-FFF2-40B4-BE49-F238E27FC236}">
                <a16:creationId xmlns:a16="http://schemas.microsoft.com/office/drawing/2014/main" id="{1E58C773-0E6C-4ED2-9F80-A38A6EAEF4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57150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18465" name="Oval 33">
            <a:extLst>
              <a:ext uri="{FF2B5EF4-FFF2-40B4-BE49-F238E27FC236}">
                <a16:creationId xmlns:a16="http://schemas.microsoft.com/office/drawing/2014/main" id="{B0D2535F-C6F2-4624-9682-B20047F74E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0" y="30480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18466" name="Oval 34">
            <a:extLst>
              <a:ext uri="{FF2B5EF4-FFF2-40B4-BE49-F238E27FC236}">
                <a16:creationId xmlns:a16="http://schemas.microsoft.com/office/drawing/2014/main" id="{160019D5-B7A6-43E4-8B02-5855CF5ED4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0" y="40386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cxnSp>
        <p:nvCxnSpPr>
          <p:cNvPr id="18467" name="AutoShape 35">
            <a:extLst>
              <a:ext uri="{FF2B5EF4-FFF2-40B4-BE49-F238E27FC236}">
                <a16:creationId xmlns:a16="http://schemas.microsoft.com/office/drawing/2014/main" id="{78EC51F4-3849-4C09-9093-C42FB793C328}"/>
              </a:ext>
            </a:extLst>
          </p:cNvPr>
          <p:cNvCxnSpPr>
            <a:cxnSpLocks noChangeShapeType="1"/>
            <a:stCxn id="18458" idx="3"/>
            <a:endCxn id="18463" idx="7"/>
          </p:cNvCxnSpPr>
          <p:nvPr/>
        </p:nvCxnSpPr>
        <p:spPr bwMode="auto">
          <a:xfrm flipH="1">
            <a:off x="1152525" y="2447925"/>
            <a:ext cx="666750" cy="1200150"/>
          </a:xfrm>
          <a:prstGeom prst="straightConnector1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468" name="AutoShape 36">
            <a:extLst>
              <a:ext uri="{FF2B5EF4-FFF2-40B4-BE49-F238E27FC236}">
                <a16:creationId xmlns:a16="http://schemas.microsoft.com/office/drawing/2014/main" id="{0EB57ADD-441A-489F-A6E1-B23CF530A784}"/>
              </a:ext>
            </a:extLst>
          </p:cNvPr>
          <p:cNvCxnSpPr>
            <a:cxnSpLocks noChangeShapeType="1"/>
            <a:stCxn id="18463" idx="5"/>
            <a:endCxn id="18464" idx="1"/>
          </p:cNvCxnSpPr>
          <p:nvPr/>
        </p:nvCxnSpPr>
        <p:spPr bwMode="auto">
          <a:xfrm>
            <a:off x="1152525" y="3971925"/>
            <a:ext cx="819150" cy="1809750"/>
          </a:xfrm>
          <a:prstGeom prst="straightConnector1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469" name="AutoShape 37">
            <a:extLst>
              <a:ext uri="{FF2B5EF4-FFF2-40B4-BE49-F238E27FC236}">
                <a16:creationId xmlns:a16="http://schemas.microsoft.com/office/drawing/2014/main" id="{AD5BBBF9-D5F7-44A2-9208-DBF42E369F61}"/>
              </a:ext>
            </a:extLst>
          </p:cNvPr>
          <p:cNvCxnSpPr>
            <a:cxnSpLocks noChangeShapeType="1"/>
            <a:stCxn id="18464" idx="7"/>
            <a:endCxn id="18466" idx="4"/>
          </p:cNvCxnSpPr>
          <p:nvPr/>
        </p:nvCxnSpPr>
        <p:spPr bwMode="auto">
          <a:xfrm flipV="1">
            <a:off x="2295525" y="4495800"/>
            <a:ext cx="447675" cy="1285875"/>
          </a:xfrm>
          <a:prstGeom prst="straightConnector1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470" name="AutoShape 38">
            <a:extLst>
              <a:ext uri="{FF2B5EF4-FFF2-40B4-BE49-F238E27FC236}">
                <a16:creationId xmlns:a16="http://schemas.microsoft.com/office/drawing/2014/main" id="{7732E2E5-3509-4321-A5C8-FAB0BE7DE64B}"/>
              </a:ext>
            </a:extLst>
          </p:cNvPr>
          <p:cNvCxnSpPr>
            <a:cxnSpLocks noChangeShapeType="1"/>
            <a:stCxn id="18465" idx="3"/>
            <a:endCxn id="18466" idx="7"/>
          </p:cNvCxnSpPr>
          <p:nvPr/>
        </p:nvCxnSpPr>
        <p:spPr bwMode="auto">
          <a:xfrm flipH="1">
            <a:off x="2905125" y="3438525"/>
            <a:ext cx="438150" cy="666750"/>
          </a:xfrm>
          <a:prstGeom prst="straightConnector1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471" name="AutoShape 39">
            <a:extLst>
              <a:ext uri="{FF2B5EF4-FFF2-40B4-BE49-F238E27FC236}">
                <a16:creationId xmlns:a16="http://schemas.microsoft.com/office/drawing/2014/main" id="{DB94B9EF-9E45-4BF1-829E-3D47998D17DE}"/>
              </a:ext>
            </a:extLst>
          </p:cNvPr>
          <p:cNvCxnSpPr>
            <a:cxnSpLocks noChangeShapeType="1"/>
            <a:stCxn id="18462" idx="4"/>
            <a:endCxn id="18466" idx="0"/>
          </p:cNvCxnSpPr>
          <p:nvPr/>
        </p:nvCxnSpPr>
        <p:spPr bwMode="auto">
          <a:xfrm>
            <a:off x="2743200" y="3429000"/>
            <a:ext cx="0" cy="609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472" name="AutoShape 40">
            <a:extLst>
              <a:ext uri="{FF2B5EF4-FFF2-40B4-BE49-F238E27FC236}">
                <a16:creationId xmlns:a16="http://schemas.microsoft.com/office/drawing/2014/main" id="{418FC527-CA65-49BE-BE9B-56161EC229F6}"/>
              </a:ext>
            </a:extLst>
          </p:cNvPr>
          <p:cNvCxnSpPr>
            <a:cxnSpLocks noChangeShapeType="1"/>
            <a:stCxn id="18458" idx="4"/>
            <a:endCxn id="18464" idx="0"/>
          </p:cNvCxnSpPr>
          <p:nvPr/>
        </p:nvCxnSpPr>
        <p:spPr bwMode="auto">
          <a:xfrm>
            <a:off x="1981200" y="2514600"/>
            <a:ext cx="152400" cy="3200400"/>
          </a:xfrm>
          <a:prstGeom prst="straightConnector1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473" name="AutoShape 41">
            <a:extLst>
              <a:ext uri="{FF2B5EF4-FFF2-40B4-BE49-F238E27FC236}">
                <a16:creationId xmlns:a16="http://schemas.microsoft.com/office/drawing/2014/main" id="{498F899A-6022-419A-BF21-52349B65F9B4}"/>
              </a:ext>
            </a:extLst>
          </p:cNvPr>
          <p:cNvCxnSpPr>
            <a:cxnSpLocks noChangeShapeType="1"/>
            <a:stCxn id="18459" idx="3"/>
            <a:endCxn id="18462" idx="7"/>
          </p:cNvCxnSpPr>
          <p:nvPr/>
        </p:nvCxnSpPr>
        <p:spPr bwMode="auto">
          <a:xfrm flipH="1">
            <a:off x="2905125" y="2447925"/>
            <a:ext cx="514350" cy="5905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474" name="AutoShape 42">
            <a:extLst>
              <a:ext uri="{FF2B5EF4-FFF2-40B4-BE49-F238E27FC236}">
                <a16:creationId xmlns:a16="http://schemas.microsoft.com/office/drawing/2014/main" id="{0F66C1B2-FB5F-4986-88F5-572D78F1218F}"/>
              </a:ext>
            </a:extLst>
          </p:cNvPr>
          <p:cNvCxnSpPr>
            <a:cxnSpLocks noChangeShapeType="1"/>
            <a:stCxn id="18459" idx="4"/>
            <a:endCxn id="18465" idx="0"/>
          </p:cNvCxnSpPr>
          <p:nvPr/>
        </p:nvCxnSpPr>
        <p:spPr bwMode="auto">
          <a:xfrm flipH="1">
            <a:off x="3505200" y="2514600"/>
            <a:ext cx="76200" cy="533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475" name="Oval 43">
            <a:extLst>
              <a:ext uri="{FF2B5EF4-FFF2-40B4-BE49-F238E27FC236}">
                <a16:creationId xmlns:a16="http://schemas.microsoft.com/office/drawing/2014/main" id="{1026731A-43E0-48CE-AA12-13919352DAA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858000" y="3505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18476" name="Oval 44">
            <a:extLst>
              <a:ext uri="{FF2B5EF4-FFF2-40B4-BE49-F238E27FC236}">
                <a16:creationId xmlns:a16="http://schemas.microsoft.com/office/drawing/2014/main" id="{11E90711-9876-43DB-A067-6137C21E7E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58200" y="3505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cxnSp>
        <p:nvCxnSpPr>
          <p:cNvPr id="18477" name="AutoShape 45">
            <a:extLst>
              <a:ext uri="{FF2B5EF4-FFF2-40B4-BE49-F238E27FC236}">
                <a16:creationId xmlns:a16="http://schemas.microsoft.com/office/drawing/2014/main" id="{595743E4-A1BB-44B5-BC74-A3F50328B0E8}"/>
              </a:ext>
            </a:extLst>
          </p:cNvPr>
          <p:cNvCxnSpPr>
            <a:cxnSpLocks noChangeShapeType="1"/>
            <a:stCxn id="18475" idx="6"/>
            <a:endCxn id="18476" idx="2"/>
          </p:cNvCxnSpPr>
          <p:nvPr/>
        </p:nvCxnSpPr>
        <p:spPr bwMode="auto">
          <a:xfrm>
            <a:off x="7315200" y="3733800"/>
            <a:ext cx="11430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478" name="Text Box 46">
            <a:extLst>
              <a:ext uri="{FF2B5EF4-FFF2-40B4-BE49-F238E27FC236}">
                <a16:creationId xmlns:a16="http://schemas.microsoft.com/office/drawing/2014/main" id="{FF487D87-A9AB-4351-9E38-E168A58258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2400" y="35052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4</a:t>
            </a:r>
          </a:p>
        </p:txBody>
      </p:sp>
      <p:sp>
        <p:nvSpPr>
          <p:cNvPr id="18479" name="Oval 47">
            <a:extLst>
              <a:ext uri="{FF2B5EF4-FFF2-40B4-BE49-F238E27FC236}">
                <a16:creationId xmlns:a16="http://schemas.microsoft.com/office/drawing/2014/main" id="{5885F679-D31B-4D39-A0EF-A7AD33BA601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858000" y="5791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18480" name="Oval 48">
            <a:extLst>
              <a:ext uri="{FF2B5EF4-FFF2-40B4-BE49-F238E27FC236}">
                <a16:creationId xmlns:a16="http://schemas.microsoft.com/office/drawing/2014/main" id="{DB8DBA9B-389D-4768-849B-67092E75BA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58200" y="5791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cxnSp>
        <p:nvCxnSpPr>
          <p:cNvPr id="18481" name="AutoShape 49">
            <a:extLst>
              <a:ext uri="{FF2B5EF4-FFF2-40B4-BE49-F238E27FC236}">
                <a16:creationId xmlns:a16="http://schemas.microsoft.com/office/drawing/2014/main" id="{445545E4-4C41-48A2-8DB6-6FAEF84D5B64}"/>
              </a:ext>
            </a:extLst>
          </p:cNvPr>
          <p:cNvCxnSpPr>
            <a:cxnSpLocks noChangeShapeType="1"/>
            <a:stCxn id="18479" idx="6"/>
            <a:endCxn id="18480" idx="2"/>
          </p:cNvCxnSpPr>
          <p:nvPr/>
        </p:nvCxnSpPr>
        <p:spPr bwMode="auto">
          <a:xfrm>
            <a:off x="7315200" y="6019800"/>
            <a:ext cx="11430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482" name="Text Box 50">
            <a:extLst>
              <a:ext uri="{FF2B5EF4-FFF2-40B4-BE49-F238E27FC236}">
                <a16:creationId xmlns:a16="http://schemas.microsoft.com/office/drawing/2014/main" id="{C1020552-0C7D-4319-91A5-4B7F658DD7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2400" y="5791200"/>
            <a:ext cx="3619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10</a:t>
            </a:r>
          </a:p>
        </p:txBody>
      </p:sp>
      <p:sp>
        <p:nvSpPr>
          <p:cNvPr id="18483" name="Oval 51">
            <a:extLst>
              <a:ext uri="{FF2B5EF4-FFF2-40B4-BE49-F238E27FC236}">
                <a16:creationId xmlns:a16="http://schemas.microsoft.com/office/drawing/2014/main" id="{633EDE53-5849-4E4A-8C6A-E4D35C42BBF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858000" y="5334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18484" name="Oval 52">
            <a:extLst>
              <a:ext uri="{FF2B5EF4-FFF2-40B4-BE49-F238E27FC236}">
                <a16:creationId xmlns:a16="http://schemas.microsoft.com/office/drawing/2014/main" id="{1AFE4AA3-6977-443F-B6FB-D3293C06E6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58200" y="5334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cxnSp>
        <p:nvCxnSpPr>
          <p:cNvPr id="18485" name="AutoShape 53">
            <a:extLst>
              <a:ext uri="{FF2B5EF4-FFF2-40B4-BE49-F238E27FC236}">
                <a16:creationId xmlns:a16="http://schemas.microsoft.com/office/drawing/2014/main" id="{11352DAC-F7F8-44B8-84E6-B0F5E9D5E212}"/>
              </a:ext>
            </a:extLst>
          </p:cNvPr>
          <p:cNvCxnSpPr>
            <a:cxnSpLocks noChangeShapeType="1"/>
            <a:stCxn id="18483" idx="6"/>
            <a:endCxn id="18484" idx="2"/>
          </p:cNvCxnSpPr>
          <p:nvPr/>
        </p:nvCxnSpPr>
        <p:spPr bwMode="auto">
          <a:xfrm>
            <a:off x="7315200" y="762000"/>
            <a:ext cx="1143000" cy="0"/>
          </a:xfrm>
          <a:prstGeom prst="straightConnector1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486" name="Text Box 54">
            <a:extLst>
              <a:ext uri="{FF2B5EF4-FFF2-40B4-BE49-F238E27FC236}">
                <a16:creationId xmlns:a16="http://schemas.microsoft.com/office/drawing/2014/main" id="{415618FC-4410-416A-BC1E-F3B3E4142C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2400" y="5334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1</a:t>
            </a:r>
          </a:p>
        </p:txBody>
      </p:sp>
      <p:sp>
        <p:nvSpPr>
          <p:cNvPr id="18487" name="Oval 55">
            <a:extLst>
              <a:ext uri="{FF2B5EF4-FFF2-40B4-BE49-F238E27FC236}">
                <a16:creationId xmlns:a16="http://schemas.microsoft.com/office/drawing/2014/main" id="{1904B666-8D38-4743-A392-D6C6D43CA2F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572000" y="5791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18488" name="Oval 56">
            <a:extLst>
              <a:ext uri="{FF2B5EF4-FFF2-40B4-BE49-F238E27FC236}">
                <a16:creationId xmlns:a16="http://schemas.microsoft.com/office/drawing/2014/main" id="{527362F4-4E39-4A95-BC43-30125E3D42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5791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cxnSp>
        <p:nvCxnSpPr>
          <p:cNvPr id="18489" name="AutoShape 57">
            <a:extLst>
              <a:ext uri="{FF2B5EF4-FFF2-40B4-BE49-F238E27FC236}">
                <a16:creationId xmlns:a16="http://schemas.microsoft.com/office/drawing/2014/main" id="{34A234D6-9F71-44D8-BADB-E947FB1AEE94}"/>
              </a:ext>
            </a:extLst>
          </p:cNvPr>
          <p:cNvCxnSpPr>
            <a:cxnSpLocks noChangeShapeType="1"/>
            <a:stCxn id="18487" idx="6"/>
            <a:endCxn id="18488" idx="2"/>
          </p:cNvCxnSpPr>
          <p:nvPr/>
        </p:nvCxnSpPr>
        <p:spPr bwMode="auto">
          <a:xfrm>
            <a:off x="5029200" y="6019800"/>
            <a:ext cx="11430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490" name="Text Box 58">
            <a:extLst>
              <a:ext uri="{FF2B5EF4-FFF2-40B4-BE49-F238E27FC236}">
                <a16:creationId xmlns:a16="http://schemas.microsoft.com/office/drawing/2014/main" id="{CEF92DF3-1A32-446D-9906-7856BFCF73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57912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6</a:t>
            </a:r>
          </a:p>
        </p:txBody>
      </p:sp>
      <p:sp>
        <p:nvSpPr>
          <p:cNvPr id="18491" name="Oval 59">
            <a:extLst>
              <a:ext uri="{FF2B5EF4-FFF2-40B4-BE49-F238E27FC236}">
                <a16:creationId xmlns:a16="http://schemas.microsoft.com/office/drawing/2014/main" id="{0017E8B8-07FF-4DE0-B54A-FEA98741EE5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858000" y="20574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18492" name="Oval 60">
            <a:extLst>
              <a:ext uri="{FF2B5EF4-FFF2-40B4-BE49-F238E27FC236}">
                <a16:creationId xmlns:a16="http://schemas.microsoft.com/office/drawing/2014/main" id="{3C602627-7709-42C2-9DA8-6EC36A5F2B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58200" y="20574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cxnSp>
        <p:nvCxnSpPr>
          <p:cNvPr id="18493" name="AutoShape 61">
            <a:extLst>
              <a:ext uri="{FF2B5EF4-FFF2-40B4-BE49-F238E27FC236}">
                <a16:creationId xmlns:a16="http://schemas.microsoft.com/office/drawing/2014/main" id="{41EA9549-7752-4B45-B928-FBF5B16D56DF}"/>
              </a:ext>
            </a:extLst>
          </p:cNvPr>
          <p:cNvCxnSpPr>
            <a:cxnSpLocks noChangeShapeType="1"/>
            <a:stCxn id="18491" idx="6"/>
            <a:endCxn id="18492" idx="2"/>
          </p:cNvCxnSpPr>
          <p:nvPr/>
        </p:nvCxnSpPr>
        <p:spPr bwMode="auto">
          <a:xfrm>
            <a:off x="7315200" y="2286000"/>
            <a:ext cx="1143000" cy="0"/>
          </a:xfrm>
          <a:prstGeom prst="straightConnector1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494" name="Text Box 62">
            <a:extLst>
              <a:ext uri="{FF2B5EF4-FFF2-40B4-BE49-F238E27FC236}">
                <a16:creationId xmlns:a16="http://schemas.microsoft.com/office/drawing/2014/main" id="{8D29900A-FFE1-4EFD-B8B9-C09DCCA3FD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2400" y="20574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3</a:t>
            </a:r>
          </a:p>
        </p:txBody>
      </p:sp>
      <p:sp>
        <p:nvSpPr>
          <p:cNvPr id="18495" name="Oval 63">
            <a:extLst>
              <a:ext uri="{FF2B5EF4-FFF2-40B4-BE49-F238E27FC236}">
                <a16:creationId xmlns:a16="http://schemas.microsoft.com/office/drawing/2014/main" id="{A9517A7F-2AB9-4D2C-9F7C-23EB95AAA7F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572000" y="27432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18496" name="Oval 64">
            <a:extLst>
              <a:ext uri="{FF2B5EF4-FFF2-40B4-BE49-F238E27FC236}">
                <a16:creationId xmlns:a16="http://schemas.microsoft.com/office/drawing/2014/main" id="{44E2E7EB-6E17-4C2A-ADD3-5D0DF5A48A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27432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cxnSp>
        <p:nvCxnSpPr>
          <p:cNvPr id="18497" name="AutoShape 65">
            <a:extLst>
              <a:ext uri="{FF2B5EF4-FFF2-40B4-BE49-F238E27FC236}">
                <a16:creationId xmlns:a16="http://schemas.microsoft.com/office/drawing/2014/main" id="{81BBC425-C90E-486F-A4BC-6C98BB398442}"/>
              </a:ext>
            </a:extLst>
          </p:cNvPr>
          <p:cNvCxnSpPr>
            <a:cxnSpLocks noChangeShapeType="1"/>
            <a:stCxn id="18495" idx="6"/>
            <a:endCxn id="18496" idx="2"/>
          </p:cNvCxnSpPr>
          <p:nvPr/>
        </p:nvCxnSpPr>
        <p:spPr bwMode="auto">
          <a:xfrm>
            <a:off x="5029200" y="2971800"/>
            <a:ext cx="1143000" cy="0"/>
          </a:xfrm>
          <a:prstGeom prst="straightConnector1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498" name="Text Box 66">
            <a:extLst>
              <a:ext uri="{FF2B5EF4-FFF2-40B4-BE49-F238E27FC236}">
                <a16:creationId xmlns:a16="http://schemas.microsoft.com/office/drawing/2014/main" id="{5B4C47B7-54D7-47BD-BA20-1AEA3303DE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27432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3</a:t>
            </a:r>
          </a:p>
        </p:txBody>
      </p:sp>
      <p:sp>
        <p:nvSpPr>
          <p:cNvPr id="18499" name="Oval 67">
            <a:extLst>
              <a:ext uri="{FF2B5EF4-FFF2-40B4-BE49-F238E27FC236}">
                <a16:creationId xmlns:a16="http://schemas.microsoft.com/office/drawing/2014/main" id="{895D704D-9B42-4630-A81A-EEA4D6BB09D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572000" y="20574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18500" name="Oval 68">
            <a:extLst>
              <a:ext uri="{FF2B5EF4-FFF2-40B4-BE49-F238E27FC236}">
                <a16:creationId xmlns:a16="http://schemas.microsoft.com/office/drawing/2014/main" id="{23EE2B4E-A2B3-45D5-92CD-55F2702A0F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20574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cxnSp>
        <p:nvCxnSpPr>
          <p:cNvPr id="18501" name="AutoShape 69">
            <a:extLst>
              <a:ext uri="{FF2B5EF4-FFF2-40B4-BE49-F238E27FC236}">
                <a16:creationId xmlns:a16="http://schemas.microsoft.com/office/drawing/2014/main" id="{3647B0F7-F6C8-4429-90B5-06ECBE53E9FA}"/>
              </a:ext>
            </a:extLst>
          </p:cNvPr>
          <p:cNvCxnSpPr>
            <a:cxnSpLocks noChangeShapeType="1"/>
            <a:stCxn id="18499" idx="6"/>
            <a:endCxn id="18500" idx="2"/>
          </p:cNvCxnSpPr>
          <p:nvPr/>
        </p:nvCxnSpPr>
        <p:spPr bwMode="auto">
          <a:xfrm>
            <a:off x="5029200" y="2286000"/>
            <a:ext cx="1143000" cy="0"/>
          </a:xfrm>
          <a:prstGeom prst="straightConnector1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502" name="Text Box 70">
            <a:extLst>
              <a:ext uri="{FF2B5EF4-FFF2-40B4-BE49-F238E27FC236}">
                <a16:creationId xmlns:a16="http://schemas.microsoft.com/office/drawing/2014/main" id="{32FC2DA7-2D01-459F-8926-98D8698E49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20574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2</a:t>
            </a:r>
          </a:p>
        </p:txBody>
      </p:sp>
      <p:sp>
        <p:nvSpPr>
          <p:cNvPr id="18503" name="Rectangle 71">
            <a:extLst>
              <a:ext uri="{FF2B5EF4-FFF2-40B4-BE49-F238E27FC236}">
                <a16:creationId xmlns:a16="http://schemas.microsoft.com/office/drawing/2014/main" id="{EDFE0DF1-B009-4654-AAB6-3E5A55CB2A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1000" y="0"/>
            <a:ext cx="76200" cy="6858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18504" name="Oval 72">
            <a:extLst>
              <a:ext uri="{FF2B5EF4-FFF2-40B4-BE49-F238E27FC236}">
                <a16:creationId xmlns:a16="http://schemas.microsoft.com/office/drawing/2014/main" id="{664B8C44-D9C2-4840-AE97-0A527847D1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0" y="5029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18505" name="Oval 73">
            <a:extLst>
              <a:ext uri="{FF2B5EF4-FFF2-40B4-BE49-F238E27FC236}">
                <a16:creationId xmlns:a16="http://schemas.microsoft.com/office/drawing/2014/main" id="{476513DC-C3EF-48F7-BFC7-69A6ED1638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52578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18506" name="Oval 74">
            <a:extLst>
              <a:ext uri="{FF2B5EF4-FFF2-40B4-BE49-F238E27FC236}">
                <a16:creationId xmlns:a16="http://schemas.microsoft.com/office/drawing/2014/main" id="{6CCA97D7-4A5C-4585-85AF-BE36B1B238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28956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cxnSp>
        <p:nvCxnSpPr>
          <p:cNvPr id="18507" name="AutoShape 75">
            <a:extLst>
              <a:ext uri="{FF2B5EF4-FFF2-40B4-BE49-F238E27FC236}">
                <a16:creationId xmlns:a16="http://schemas.microsoft.com/office/drawing/2014/main" id="{726E37D0-9A3A-404E-A984-740F7324AB12}"/>
              </a:ext>
            </a:extLst>
          </p:cNvPr>
          <p:cNvCxnSpPr>
            <a:cxnSpLocks noChangeShapeType="1"/>
            <a:stCxn id="18464" idx="6"/>
            <a:endCxn id="18504" idx="3"/>
          </p:cNvCxnSpPr>
          <p:nvPr/>
        </p:nvCxnSpPr>
        <p:spPr bwMode="auto">
          <a:xfrm flipV="1">
            <a:off x="2362200" y="5419725"/>
            <a:ext cx="981075" cy="523875"/>
          </a:xfrm>
          <a:prstGeom prst="straightConnector1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508" name="AutoShape 76">
            <a:extLst>
              <a:ext uri="{FF2B5EF4-FFF2-40B4-BE49-F238E27FC236}">
                <a16:creationId xmlns:a16="http://schemas.microsoft.com/office/drawing/2014/main" id="{F9B7C858-6921-411C-A123-5E3F7D2189CB}"/>
              </a:ext>
            </a:extLst>
          </p:cNvPr>
          <p:cNvCxnSpPr>
            <a:cxnSpLocks noChangeShapeType="1"/>
            <a:stCxn id="18464" idx="2"/>
            <a:endCxn id="18505" idx="5"/>
          </p:cNvCxnSpPr>
          <p:nvPr/>
        </p:nvCxnSpPr>
        <p:spPr bwMode="auto">
          <a:xfrm flipH="1" flipV="1">
            <a:off x="1304925" y="5648325"/>
            <a:ext cx="600075" cy="2952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509" name="AutoShape 77">
            <a:extLst>
              <a:ext uri="{FF2B5EF4-FFF2-40B4-BE49-F238E27FC236}">
                <a16:creationId xmlns:a16="http://schemas.microsoft.com/office/drawing/2014/main" id="{883CA9DB-7662-454A-9F2C-A95415CCD7DA}"/>
              </a:ext>
            </a:extLst>
          </p:cNvPr>
          <p:cNvCxnSpPr>
            <a:cxnSpLocks noChangeShapeType="1"/>
            <a:stCxn id="18463" idx="1"/>
            <a:endCxn id="18506" idx="5"/>
          </p:cNvCxnSpPr>
          <p:nvPr/>
        </p:nvCxnSpPr>
        <p:spPr bwMode="auto">
          <a:xfrm flipH="1" flipV="1">
            <a:off x="542925" y="3286125"/>
            <a:ext cx="285750" cy="3619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510" name="AutoShape 78">
            <a:extLst>
              <a:ext uri="{FF2B5EF4-FFF2-40B4-BE49-F238E27FC236}">
                <a16:creationId xmlns:a16="http://schemas.microsoft.com/office/drawing/2014/main" id="{7423248D-9AAB-4D3B-B459-0DDAC389E4B7}"/>
              </a:ext>
            </a:extLst>
          </p:cNvPr>
          <p:cNvCxnSpPr>
            <a:cxnSpLocks noChangeShapeType="1"/>
            <a:stCxn id="18504" idx="1"/>
            <a:endCxn id="18466" idx="5"/>
          </p:cNvCxnSpPr>
          <p:nvPr/>
        </p:nvCxnSpPr>
        <p:spPr bwMode="auto">
          <a:xfrm flipH="1" flipV="1">
            <a:off x="2905125" y="4429125"/>
            <a:ext cx="438150" cy="6667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511" name="AutoShape 79">
            <a:extLst>
              <a:ext uri="{FF2B5EF4-FFF2-40B4-BE49-F238E27FC236}">
                <a16:creationId xmlns:a16="http://schemas.microsoft.com/office/drawing/2014/main" id="{1FE043CA-2D8F-4AA5-A2FB-4CB99C20DA7D}"/>
              </a:ext>
            </a:extLst>
          </p:cNvPr>
          <p:cNvCxnSpPr>
            <a:cxnSpLocks noChangeShapeType="1"/>
            <a:stCxn id="18465" idx="4"/>
            <a:endCxn id="18504" idx="0"/>
          </p:cNvCxnSpPr>
          <p:nvPr/>
        </p:nvCxnSpPr>
        <p:spPr bwMode="auto">
          <a:xfrm>
            <a:off x="3505200" y="3505200"/>
            <a:ext cx="0" cy="1524000"/>
          </a:xfrm>
          <a:prstGeom prst="straightConnector1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512" name="AutoShape 80">
            <a:extLst>
              <a:ext uri="{FF2B5EF4-FFF2-40B4-BE49-F238E27FC236}">
                <a16:creationId xmlns:a16="http://schemas.microsoft.com/office/drawing/2014/main" id="{8B9D52A6-00C2-4BF1-BD9F-4BBE53DACE63}"/>
              </a:ext>
            </a:extLst>
          </p:cNvPr>
          <p:cNvCxnSpPr>
            <a:cxnSpLocks noChangeShapeType="1"/>
            <a:stCxn id="18506" idx="7"/>
            <a:endCxn id="18458" idx="2"/>
          </p:cNvCxnSpPr>
          <p:nvPr/>
        </p:nvCxnSpPr>
        <p:spPr bwMode="auto">
          <a:xfrm flipV="1">
            <a:off x="542925" y="2286000"/>
            <a:ext cx="1209675" cy="676275"/>
          </a:xfrm>
          <a:prstGeom prst="straightConnector1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513" name="Text Box 81">
            <a:extLst>
              <a:ext uri="{FF2B5EF4-FFF2-40B4-BE49-F238E27FC236}">
                <a16:creationId xmlns:a16="http://schemas.microsoft.com/office/drawing/2014/main" id="{91D59F76-A1EF-41BB-BC41-98A87A9300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32004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1</a:t>
            </a:r>
          </a:p>
        </p:txBody>
      </p:sp>
      <p:sp>
        <p:nvSpPr>
          <p:cNvPr id="18514" name="Text Box 82">
            <a:extLst>
              <a:ext uri="{FF2B5EF4-FFF2-40B4-BE49-F238E27FC236}">
                <a16:creationId xmlns:a16="http://schemas.microsoft.com/office/drawing/2014/main" id="{3D58F47D-DE21-4640-8252-D1F4D2A4AB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35814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2</a:t>
            </a:r>
          </a:p>
        </p:txBody>
      </p:sp>
      <p:sp>
        <p:nvSpPr>
          <p:cNvPr id="18515" name="Text Box 83">
            <a:extLst>
              <a:ext uri="{FF2B5EF4-FFF2-40B4-BE49-F238E27FC236}">
                <a16:creationId xmlns:a16="http://schemas.microsoft.com/office/drawing/2014/main" id="{EE0A37E6-094B-4C5C-B287-2D07F057B3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0" y="36576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3</a:t>
            </a:r>
          </a:p>
        </p:txBody>
      </p:sp>
      <p:sp>
        <p:nvSpPr>
          <p:cNvPr id="18516" name="Text Box 84">
            <a:extLst>
              <a:ext uri="{FF2B5EF4-FFF2-40B4-BE49-F238E27FC236}">
                <a16:creationId xmlns:a16="http://schemas.microsoft.com/office/drawing/2014/main" id="{3CE8DA79-C9CB-462D-8C82-9A3FB772CA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1800" y="25146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2</a:t>
            </a:r>
          </a:p>
        </p:txBody>
      </p:sp>
      <p:sp>
        <p:nvSpPr>
          <p:cNvPr id="18517" name="Text Box 85">
            <a:extLst>
              <a:ext uri="{FF2B5EF4-FFF2-40B4-BE49-F238E27FC236}">
                <a16:creationId xmlns:a16="http://schemas.microsoft.com/office/drawing/2014/main" id="{A1ED1956-FF8E-437D-97F2-8BA6DD7EBE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1400" y="25908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1</a:t>
            </a:r>
          </a:p>
        </p:txBody>
      </p:sp>
      <p:sp>
        <p:nvSpPr>
          <p:cNvPr id="18518" name="Text Box 86">
            <a:extLst>
              <a:ext uri="{FF2B5EF4-FFF2-40B4-BE49-F238E27FC236}">
                <a16:creationId xmlns:a16="http://schemas.microsoft.com/office/drawing/2014/main" id="{F9F2902A-0364-4483-A741-640EC3D449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0" y="44958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3</a:t>
            </a:r>
          </a:p>
        </p:txBody>
      </p:sp>
      <p:sp>
        <p:nvSpPr>
          <p:cNvPr id="18519" name="Text Box 87">
            <a:extLst>
              <a:ext uri="{FF2B5EF4-FFF2-40B4-BE49-F238E27FC236}">
                <a16:creationId xmlns:a16="http://schemas.microsoft.com/office/drawing/2014/main" id="{67244F8A-1EA7-4673-932A-0B18A99159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5200" y="40386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5</a:t>
            </a:r>
          </a:p>
        </p:txBody>
      </p:sp>
      <p:sp>
        <p:nvSpPr>
          <p:cNvPr id="18520" name="Text Box 88">
            <a:extLst>
              <a:ext uri="{FF2B5EF4-FFF2-40B4-BE49-F238E27FC236}">
                <a16:creationId xmlns:a16="http://schemas.microsoft.com/office/drawing/2014/main" id="{EF37D66C-0C30-4A44-97E0-C6F9FC5D1E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56388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3</a:t>
            </a:r>
          </a:p>
        </p:txBody>
      </p:sp>
      <p:sp>
        <p:nvSpPr>
          <p:cNvPr id="18521" name="Text Box 89">
            <a:extLst>
              <a:ext uri="{FF2B5EF4-FFF2-40B4-BE49-F238E27FC236}">
                <a16:creationId xmlns:a16="http://schemas.microsoft.com/office/drawing/2014/main" id="{1E5948F1-3600-41D4-AC11-65ADFF7FE4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48768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4</a:t>
            </a:r>
          </a:p>
        </p:txBody>
      </p:sp>
      <p:sp>
        <p:nvSpPr>
          <p:cNvPr id="18522" name="Text Box 90">
            <a:extLst>
              <a:ext uri="{FF2B5EF4-FFF2-40B4-BE49-F238E27FC236}">
                <a16:creationId xmlns:a16="http://schemas.microsoft.com/office/drawing/2014/main" id="{2F827BAE-E916-4756-83C1-CF6C14E8D2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57150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2</a:t>
            </a:r>
          </a:p>
        </p:txBody>
      </p:sp>
      <p:sp>
        <p:nvSpPr>
          <p:cNvPr id="18523" name="Text Box 91">
            <a:extLst>
              <a:ext uri="{FF2B5EF4-FFF2-40B4-BE49-F238E27FC236}">
                <a16:creationId xmlns:a16="http://schemas.microsoft.com/office/drawing/2014/main" id="{AD9166E6-CE20-49BD-BF24-506B5FFE2F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44958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5</a:t>
            </a:r>
          </a:p>
        </p:txBody>
      </p:sp>
      <p:sp>
        <p:nvSpPr>
          <p:cNvPr id="18524" name="Text Box 92">
            <a:extLst>
              <a:ext uri="{FF2B5EF4-FFF2-40B4-BE49-F238E27FC236}">
                <a16:creationId xmlns:a16="http://schemas.microsoft.com/office/drawing/2014/main" id="{E8466004-8AF5-4A38-ABC7-7B337B8658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44958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6</a:t>
            </a:r>
          </a:p>
        </p:txBody>
      </p:sp>
      <p:sp>
        <p:nvSpPr>
          <p:cNvPr id="18525" name="Text Box 93">
            <a:extLst>
              <a:ext uri="{FF2B5EF4-FFF2-40B4-BE49-F238E27FC236}">
                <a16:creationId xmlns:a16="http://schemas.microsoft.com/office/drawing/2014/main" id="{5C260808-3573-4D0E-9076-6ECE51928A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23622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4</a:t>
            </a:r>
          </a:p>
        </p:txBody>
      </p:sp>
      <p:sp>
        <p:nvSpPr>
          <p:cNvPr id="18526" name="Text Box 94">
            <a:extLst>
              <a:ext uri="{FF2B5EF4-FFF2-40B4-BE49-F238E27FC236}">
                <a16:creationId xmlns:a16="http://schemas.microsoft.com/office/drawing/2014/main" id="{77B51859-DE38-487E-A71E-0C7F13C007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29718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4</a:t>
            </a:r>
          </a:p>
        </p:txBody>
      </p:sp>
      <p:sp>
        <p:nvSpPr>
          <p:cNvPr id="18527" name="Text Box 95">
            <a:extLst>
              <a:ext uri="{FF2B5EF4-FFF2-40B4-BE49-F238E27FC236}">
                <a16:creationId xmlns:a16="http://schemas.microsoft.com/office/drawing/2014/main" id="{E2E5FD7F-C98C-4E3B-888B-E1611289F9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3886200"/>
            <a:ext cx="3619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10</a:t>
            </a:r>
          </a:p>
        </p:txBody>
      </p:sp>
      <p:sp>
        <p:nvSpPr>
          <p:cNvPr id="18528" name="Text Box 96">
            <a:extLst>
              <a:ext uri="{FF2B5EF4-FFF2-40B4-BE49-F238E27FC236}">
                <a16:creationId xmlns:a16="http://schemas.microsoft.com/office/drawing/2014/main" id="{A3C7EFBA-6AF7-4D26-A12F-5901ED4FFE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2971800"/>
            <a:ext cx="3127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A</a:t>
            </a:r>
          </a:p>
        </p:txBody>
      </p:sp>
      <p:sp>
        <p:nvSpPr>
          <p:cNvPr id="18529" name="Text Box 97">
            <a:extLst>
              <a:ext uri="{FF2B5EF4-FFF2-40B4-BE49-F238E27FC236}">
                <a16:creationId xmlns:a16="http://schemas.microsoft.com/office/drawing/2014/main" id="{33E4A372-E922-4549-852F-D1590FBC0E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2133600"/>
            <a:ext cx="3032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B</a:t>
            </a:r>
          </a:p>
        </p:txBody>
      </p:sp>
      <p:sp>
        <p:nvSpPr>
          <p:cNvPr id="18530" name="Text Box 98">
            <a:extLst>
              <a:ext uri="{FF2B5EF4-FFF2-40B4-BE49-F238E27FC236}">
                <a16:creationId xmlns:a16="http://schemas.microsoft.com/office/drawing/2014/main" id="{124B84EC-155C-450D-889D-A48437EE87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0" y="2133600"/>
            <a:ext cx="3032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C</a:t>
            </a:r>
          </a:p>
        </p:txBody>
      </p:sp>
      <p:sp>
        <p:nvSpPr>
          <p:cNvPr id="18531" name="Text Box 99">
            <a:extLst>
              <a:ext uri="{FF2B5EF4-FFF2-40B4-BE49-F238E27FC236}">
                <a16:creationId xmlns:a16="http://schemas.microsoft.com/office/drawing/2014/main" id="{ED95D630-B346-4511-95AE-01B487B800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3657600"/>
            <a:ext cx="3127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D</a:t>
            </a:r>
          </a:p>
        </p:txBody>
      </p:sp>
      <p:sp>
        <p:nvSpPr>
          <p:cNvPr id="18532" name="Text Box 100">
            <a:extLst>
              <a:ext uri="{FF2B5EF4-FFF2-40B4-BE49-F238E27FC236}">
                <a16:creationId xmlns:a16="http://schemas.microsoft.com/office/drawing/2014/main" id="{366F0FC5-01CF-41FC-9A8D-9CA6F18758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0" y="3048000"/>
            <a:ext cx="2921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E</a:t>
            </a:r>
          </a:p>
        </p:txBody>
      </p:sp>
      <p:sp>
        <p:nvSpPr>
          <p:cNvPr id="18533" name="Text Box 101">
            <a:extLst>
              <a:ext uri="{FF2B5EF4-FFF2-40B4-BE49-F238E27FC236}">
                <a16:creationId xmlns:a16="http://schemas.microsoft.com/office/drawing/2014/main" id="{2D42F1A4-9763-4595-8522-839E528E9B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3124200"/>
            <a:ext cx="2825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F</a:t>
            </a:r>
          </a:p>
        </p:txBody>
      </p:sp>
      <p:sp>
        <p:nvSpPr>
          <p:cNvPr id="18534" name="Text Box 102">
            <a:extLst>
              <a:ext uri="{FF2B5EF4-FFF2-40B4-BE49-F238E27FC236}">
                <a16:creationId xmlns:a16="http://schemas.microsoft.com/office/drawing/2014/main" id="{5CAA0B8B-BB71-4678-A295-866B191A3C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0" y="4114800"/>
            <a:ext cx="3127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G</a:t>
            </a:r>
          </a:p>
        </p:txBody>
      </p:sp>
      <p:sp>
        <p:nvSpPr>
          <p:cNvPr id="18535" name="Text Box 103">
            <a:extLst>
              <a:ext uri="{FF2B5EF4-FFF2-40B4-BE49-F238E27FC236}">
                <a16:creationId xmlns:a16="http://schemas.microsoft.com/office/drawing/2014/main" id="{9C9953D6-F7B7-47EB-9B9A-7B27163958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5334000"/>
            <a:ext cx="3127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H</a:t>
            </a:r>
          </a:p>
        </p:txBody>
      </p:sp>
      <p:sp>
        <p:nvSpPr>
          <p:cNvPr id="18536" name="Text Box 104">
            <a:extLst>
              <a:ext uri="{FF2B5EF4-FFF2-40B4-BE49-F238E27FC236}">
                <a16:creationId xmlns:a16="http://schemas.microsoft.com/office/drawing/2014/main" id="{D63A4D26-7A45-41B0-BEFC-68DAD9D689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5105400"/>
            <a:ext cx="24288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I</a:t>
            </a:r>
          </a:p>
        </p:txBody>
      </p:sp>
      <p:sp>
        <p:nvSpPr>
          <p:cNvPr id="18537" name="Text Box 105">
            <a:extLst>
              <a:ext uri="{FF2B5EF4-FFF2-40B4-BE49-F238E27FC236}">
                <a16:creationId xmlns:a16="http://schemas.microsoft.com/office/drawing/2014/main" id="{D8CFA3AF-4EF9-49EC-A3E0-CA3EC8937C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5791200"/>
            <a:ext cx="254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J</a:t>
            </a:r>
          </a:p>
        </p:txBody>
      </p:sp>
      <p:sp>
        <p:nvSpPr>
          <p:cNvPr id="18538" name="Text Box 106">
            <a:extLst>
              <a:ext uri="{FF2B5EF4-FFF2-40B4-BE49-F238E27FC236}">
                <a16:creationId xmlns:a16="http://schemas.microsoft.com/office/drawing/2014/main" id="{18FA0B22-6AC3-450E-9BD2-93CAEE451F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4200" y="3581400"/>
            <a:ext cx="3032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B</a:t>
            </a:r>
          </a:p>
        </p:txBody>
      </p:sp>
      <p:sp>
        <p:nvSpPr>
          <p:cNvPr id="18539" name="Text Box 107">
            <a:extLst>
              <a:ext uri="{FF2B5EF4-FFF2-40B4-BE49-F238E27FC236}">
                <a16:creationId xmlns:a16="http://schemas.microsoft.com/office/drawing/2014/main" id="{F17D7178-83E5-4264-8634-E44E62D745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4200" y="5867400"/>
            <a:ext cx="3032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B</a:t>
            </a:r>
          </a:p>
        </p:txBody>
      </p:sp>
      <p:sp>
        <p:nvSpPr>
          <p:cNvPr id="18540" name="Text Box 108">
            <a:extLst>
              <a:ext uri="{FF2B5EF4-FFF2-40B4-BE49-F238E27FC236}">
                <a16:creationId xmlns:a16="http://schemas.microsoft.com/office/drawing/2014/main" id="{31C6A22B-115D-4C66-B970-A38442468E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34400" y="3581400"/>
            <a:ext cx="3127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D</a:t>
            </a:r>
          </a:p>
        </p:txBody>
      </p:sp>
      <p:sp>
        <p:nvSpPr>
          <p:cNvPr id="18541" name="Text Box 109">
            <a:extLst>
              <a:ext uri="{FF2B5EF4-FFF2-40B4-BE49-F238E27FC236}">
                <a16:creationId xmlns:a16="http://schemas.microsoft.com/office/drawing/2014/main" id="{D1A1FACD-5C52-442A-97C4-67B4F06F79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34400" y="5867400"/>
            <a:ext cx="254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J</a:t>
            </a:r>
          </a:p>
        </p:txBody>
      </p:sp>
      <p:sp>
        <p:nvSpPr>
          <p:cNvPr id="18542" name="Text Box 110">
            <a:extLst>
              <a:ext uri="{FF2B5EF4-FFF2-40B4-BE49-F238E27FC236}">
                <a16:creationId xmlns:a16="http://schemas.microsoft.com/office/drawing/2014/main" id="{5354083C-D1FF-4778-8973-B6FE059F59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1371600"/>
            <a:ext cx="3032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C</a:t>
            </a:r>
          </a:p>
        </p:txBody>
      </p:sp>
      <p:sp>
        <p:nvSpPr>
          <p:cNvPr id="18543" name="Text Box 111">
            <a:extLst>
              <a:ext uri="{FF2B5EF4-FFF2-40B4-BE49-F238E27FC236}">
                <a16:creationId xmlns:a16="http://schemas.microsoft.com/office/drawing/2014/main" id="{844E1AC7-27D4-4A31-AC80-3F11A05370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4200" y="609600"/>
            <a:ext cx="3032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C</a:t>
            </a:r>
          </a:p>
        </p:txBody>
      </p:sp>
      <p:sp>
        <p:nvSpPr>
          <p:cNvPr id="18544" name="Text Box 112">
            <a:extLst>
              <a:ext uri="{FF2B5EF4-FFF2-40B4-BE49-F238E27FC236}">
                <a16:creationId xmlns:a16="http://schemas.microsoft.com/office/drawing/2014/main" id="{1610B639-0F8D-4D3D-B9AE-95F935D4A7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1371600"/>
            <a:ext cx="2921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E</a:t>
            </a:r>
          </a:p>
        </p:txBody>
      </p:sp>
      <p:sp>
        <p:nvSpPr>
          <p:cNvPr id="18545" name="Text Box 113">
            <a:extLst>
              <a:ext uri="{FF2B5EF4-FFF2-40B4-BE49-F238E27FC236}">
                <a16:creationId xmlns:a16="http://schemas.microsoft.com/office/drawing/2014/main" id="{2379E063-313B-42DA-B0D2-57D5352A6C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34400" y="609600"/>
            <a:ext cx="2825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F</a:t>
            </a:r>
          </a:p>
        </p:txBody>
      </p:sp>
      <p:sp>
        <p:nvSpPr>
          <p:cNvPr id="18546" name="Text Box 114">
            <a:extLst>
              <a:ext uri="{FF2B5EF4-FFF2-40B4-BE49-F238E27FC236}">
                <a16:creationId xmlns:a16="http://schemas.microsoft.com/office/drawing/2014/main" id="{9F2756B7-A99D-44AC-97B7-9F626B546B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5867400"/>
            <a:ext cx="3127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D</a:t>
            </a:r>
          </a:p>
        </p:txBody>
      </p:sp>
      <p:sp>
        <p:nvSpPr>
          <p:cNvPr id="18547" name="Text Box 115">
            <a:extLst>
              <a:ext uri="{FF2B5EF4-FFF2-40B4-BE49-F238E27FC236}">
                <a16:creationId xmlns:a16="http://schemas.microsoft.com/office/drawing/2014/main" id="{CD22D55F-9CE5-488C-BEB7-57B8E8D21C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4200" y="5105400"/>
            <a:ext cx="3127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D</a:t>
            </a:r>
          </a:p>
        </p:txBody>
      </p:sp>
      <p:sp>
        <p:nvSpPr>
          <p:cNvPr id="18548" name="Text Box 116">
            <a:extLst>
              <a:ext uri="{FF2B5EF4-FFF2-40B4-BE49-F238E27FC236}">
                <a16:creationId xmlns:a16="http://schemas.microsoft.com/office/drawing/2014/main" id="{73BEF773-865E-46A7-AD3E-B8D32A4E4D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34400" y="5105400"/>
            <a:ext cx="3127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H</a:t>
            </a:r>
          </a:p>
        </p:txBody>
      </p:sp>
      <p:sp>
        <p:nvSpPr>
          <p:cNvPr id="18549" name="Text Box 117">
            <a:extLst>
              <a:ext uri="{FF2B5EF4-FFF2-40B4-BE49-F238E27FC236}">
                <a16:creationId xmlns:a16="http://schemas.microsoft.com/office/drawing/2014/main" id="{207284CC-03A6-4274-9EF4-CF3BF5FAAA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5867400"/>
            <a:ext cx="254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J</a:t>
            </a:r>
          </a:p>
        </p:txBody>
      </p:sp>
      <p:sp>
        <p:nvSpPr>
          <p:cNvPr id="18550" name="Text Box 118">
            <a:extLst>
              <a:ext uri="{FF2B5EF4-FFF2-40B4-BE49-F238E27FC236}">
                <a16:creationId xmlns:a16="http://schemas.microsoft.com/office/drawing/2014/main" id="{70C2474D-1D3A-4C03-8183-B4A8058308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4200" y="1371600"/>
            <a:ext cx="2921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E</a:t>
            </a:r>
          </a:p>
        </p:txBody>
      </p:sp>
      <p:sp>
        <p:nvSpPr>
          <p:cNvPr id="18551" name="Text Box 119">
            <a:extLst>
              <a:ext uri="{FF2B5EF4-FFF2-40B4-BE49-F238E27FC236}">
                <a16:creationId xmlns:a16="http://schemas.microsoft.com/office/drawing/2014/main" id="{1E52129C-06B7-4247-94BF-8C12119303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34400" y="1371600"/>
            <a:ext cx="3127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G</a:t>
            </a:r>
          </a:p>
        </p:txBody>
      </p:sp>
      <p:sp>
        <p:nvSpPr>
          <p:cNvPr id="18552" name="Text Box 120">
            <a:extLst>
              <a:ext uri="{FF2B5EF4-FFF2-40B4-BE49-F238E27FC236}">
                <a16:creationId xmlns:a16="http://schemas.microsoft.com/office/drawing/2014/main" id="{872FB761-924B-46D4-A647-C6BA4EC8F4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4200" y="2133600"/>
            <a:ext cx="2825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F</a:t>
            </a:r>
          </a:p>
        </p:txBody>
      </p:sp>
      <p:sp>
        <p:nvSpPr>
          <p:cNvPr id="18553" name="Text Box 121">
            <a:extLst>
              <a:ext uri="{FF2B5EF4-FFF2-40B4-BE49-F238E27FC236}">
                <a16:creationId xmlns:a16="http://schemas.microsoft.com/office/drawing/2014/main" id="{558BD46C-79AB-46E5-9906-8C853C6794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5105400"/>
            <a:ext cx="2825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F</a:t>
            </a:r>
          </a:p>
        </p:txBody>
      </p:sp>
      <p:sp>
        <p:nvSpPr>
          <p:cNvPr id="18554" name="Text Box 122">
            <a:extLst>
              <a:ext uri="{FF2B5EF4-FFF2-40B4-BE49-F238E27FC236}">
                <a16:creationId xmlns:a16="http://schemas.microsoft.com/office/drawing/2014/main" id="{812562C5-F873-4DB4-A2EF-9131F0A20D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34400" y="2133600"/>
            <a:ext cx="3127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G</a:t>
            </a:r>
          </a:p>
        </p:txBody>
      </p:sp>
      <p:sp>
        <p:nvSpPr>
          <p:cNvPr id="18555" name="Text Box 123">
            <a:extLst>
              <a:ext uri="{FF2B5EF4-FFF2-40B4-BE49-F238E27FC236}">
                <a16:creationId xmlns:a16="http://schemas.microsoft.com/office/drawing/2014/main" id="{76B8F329-1C35-49FA-8F98-2985A36184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5105400"/>
            <a:ext cx="24288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I</a:t>
            </a:r>
          </a:p>
        </p:txBody>
      </p:sp>
      <p:sp>
        <p:nvSpPr>
          <p:cNvPr id="18556" name="Text Box 124">
            <a:extLst>
              <a:ext uri="{FF2B5EF4-FFF2-40B4-BE49-F238E27FC236}">
                <a16:creationId xmlns:a16="http://schemas.microsoft.com/office/drawing/2014/main" id="{B8E28DDD-AE3A-4B37-B7AF-CEF27E89E6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2819400"/>
            <a:ext cx="3127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G</a:t>
            </a:r>
          </a:p>
        </p:txBody>
      </p:sp>
      <p:sp>
        <p:nvSpPr>
          <p:cNvPr id="18557" name="Text Box 125">
            <a:extLst>
              <a:ext uri="{FF2B5EF4-FFF2-40B4-BE49-F238E27FC236}">
                <a16:creationId xmlns:a16="http://schemas.microsoft.com/office/drawing/2014/main" id="{6ACC8541-FD0C-423F-AC93-6D79EE1283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4200" y="4343400"/>
            <a:ext cx="3127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G</a:t>
            </a:r>
          </a:p>
        </p:txBody>
      </p:sp>
      <p:sp>
        <p:nvSpPr>
          <p:cNvPr id="18558" name="Text Box 126">
            <a:extLst>
              <a:ext uri="{FF2B5EF4-FFF2-40B4-BE49-F238E27FC236}">
                <a16:creationId xmlns:a16="http://schemas.microsoft.com/office/drawing/2014/main" id="{06D0A8AC-FD69-4F0E-814F-3DAEAC8BF7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2819400"/>
            <a:ext cx="24288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I</a:t>
            </a:r>
          </a:p>
        </p:txBody>
      </p:sp>
      <p:sp>
        <p:nvSpPr>
          <p:cNvPr id="18559" name="Text Box 127">
            <a:extLst>
              <a:ext uri="{FF2B5EF4-FFF2-40B4-BE49-F238E27FC236}">
                <a16:creationId xmlns:a16="http://schemas.microsoft.com/office/drawing/2014/main" id="{01DCED17-F5B7-4A86-B1BE-0B63AF894A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34400" y="4343400"/>
            <a:ext cx="254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J</a:t>
            </a:r>
          </a:p>
        </p:txBody>
      </p:sp>
      <p:sp>
        <p:nvSpPr>
          <p:cNvPr id="18560" name="Text Box 128">
            <a:extLst>
              <a:ext uri="{FF2B5EF4-FFF2-40B4-BE49-F238E27FC236}">
                <a16:creationId xmlns:a16="http://schemas.microsoft.com/office/drawing/2014/main" id="{D710C462-AC23-4A65-A3CC-D08995131D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2133600"/>
            <a:ext cx="3127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H</a:t>
            </a:r>
          </a:p>
        </p:txBody>
      </p:sp>
      <p:sp>
        <p:nvSpPr>
          <p:cNvPr id="18561" name="Text Box 129">
            <a:extLst>
              <a:ext uri="{FF2B5EF4-FFF2-40B4-BE49-F238E27FC236}">
                <a16:creationId xmlns:a16="http://schemas.microsoft.com/office/drawing/2014/main" id="{01A959B8-0668-4185-83CD-A9D8BE45FB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2133600"/>
            <a:ext cx="254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J</a:t>
            </a:r>
          </a:p>
        </p:txBody>
      </p:sp>
      <p:sp>
        <p:nvSpPr>
          <p:cNvPr id="18562" name="Text Box 130">
            <a:extLst>
              <a:ext uri="{FF2B5EF4-FFF2-40B4-BE49-F238E27FC236}">
                <a16:creationId xmlns:a16="http://schemas.microsoft.com/office/drawing/2014/main" id="{E2DE5F75-83D7-468F-819E-556FFC4CAF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34400" y="2819400"/>
            <a:ext cx="254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J</a:t>
            </a:r>
          </a:p>
        </p:txBody>
      </p:sp>
      <p:sp>
        <p:nvSpPr>
          <p:cNvPr id="18563" name="Text Box 131">
            <a:extLst>
              <a:ext uri="{FF2B5EF4-FFF2-40B4-BE49-F238E27FC236}">
                <a16:creationId xmlns:a16="http://schemas.microsoft.com/office/drawing/2014/main" id="{687B719D-F52E-44C7-8FED-A71462C765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4200" y="2819400"/>
            <a:ext cx="24288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I</a:t>
            </a:r>
          </a:p>
        </p:txBody>
      </p:sp>
      <p:cxnSp>
        <p:nvCxnSpPr>
          <p:cNvPr id="18564" name="AutoShape 132">
            <a:extLst>
              <a:ext uri="{FF2B5EF4-FFF2-40B4-BE49-F238E27FC236}">
                <a16:creationId xmlns:a16="http://schemas.microsoft.com/office/drawing/2014/main" id="{8BE1F6FB-3E4E-4EBA-BE8E-6984929CC543}"/>
              </a:ext>
            </a:extLst>
          </p:cNvPr>
          <p:cNvCxnSpPr>
            <a:cxnSpLocks noChangeShapeType="1"/>
            <a:stCxn id="18463" idx="4"/>
            <a:endCxn id="18505" idx="0"/>
          </p:cNvCxnSpPr>
          <p:nvPr/>
        </p:nvCxnSpPr>
        <p:spPr bwMode="auto">
          <a:xfrm>
            <a:off x="990600" y="4038600"/>
            <a:ext cx="152400" cy="1219200"/>
          </a:xfrm>
          <a:prstGeom prst="straightConnector1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565" name="Oval 133">
            <a:extLst>
              <a:ext uri="{FF2B5EF4-FFF2-40B4-BE49-F238E27FC236}">
                <a16:creationId xmlns:a16="http://schemas.microsoft.com/office/drawing/2014/main" id="{8D05592C-0857-4503-9055-274D01D388D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572000" y="5334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18566" name="Oval 134">
            <a:extLst>
              <a:ext uri="{FF2B5EF4-FFF2-40B4-BE49-F238E27FC236}">
                <a16:creationId xmlns:a16="http://schemas.microsoft.com/office/drawing/2014/main" id="{904C41DF-6644-435F-BB48-AED028F661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5334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cxnSp>
        <p:nvCxnSpPr>
          <p:cNvPr id="18567" name="AutoShape 135">
            <a:extLst>
              <a:ext uri="{FF2B5EF4-FFF2-40B4-BE49-F238E27FC236}">
                <a16:creationId xmlns:a16="http://schemas.microsoft.com/office/drawing/2014/main" id="{2880708E-72D2-4069-AA86-6AA596C75DDF}"/>
              </a:ext>
            </a:extLst>
          </p:cNvPr>
          <p:cNvCxnSpPr>
            <a:cxnSpLocks noChangeShapeType="1"/>
            <a:stCxn id="18565" idx="6"/>
            <a:endCxn id="18566" idx="2"/>
          </p:cNvCxnSpPr>
          <p:nvPr/>
        </p:nvCxnSpPr>
        <p:spPr bwMode="auto">
          <a:xfrm>
            <a:off x="5029200" y="762000"/>
            <a:ext cx="1143000" cy="0"/>
          </a:xfrm>
          <a:prstGeom prst="straightConnector1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568" name="Text Box 136">
            <a:extLst>
              <a:ext uri="{FF2B5EF4-FFF2-40B4-BE49-F238E27FC236}">
                <a16:creationId xmlns:a16="http://schemas.microsoft.com/office/drawing/2014/main" id="{461C9BC6-7129-4A16-8D9C-48A92413E4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5334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1</a:t>
            </a:r>
          </a:p>
        </p:txBody>
      </p:sp>
      <p:sp>
        <p:nvSpPr>
          <p:cNvPr id="18569" name="Text Box 137">
            <a:extLst>
              <a:ext uri="{FF2B5EF4-FFF2-40B4-BE49-F238E27FC236}">
                <a16:creationId xmlns:a16="http://schemas.microsoft.com/office/drawing/2014/main" id="{5CE4EA45-6654-46DC-B992-35F18315F4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609600"/>
            <a:ext cx="3127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A</a:t>
            </a:r>
          </a:p>
        </p:txBody>
      </p:sp>
      <p:sp>
        <p:nvSpPr>
          <p:cNvPr id="18570" name="Text Box 138">
            <a:extLst>
              <a:ext uri="{FF2B5EF4-FFF2-40B4-BE49-F238E27FC236}">
                <a16:creationId xmlns:a16="http://schemas.microsoft.com/office/drawing/2014/main" id="{B9CE8B79-FF9B-4DED-BEF4-8B184073F9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609600"/>
            <a:ext cx="3127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D</a:t>
            </a:r>
          </a:p>
        </p:txBody>
      </p:sp>
      <p:sp>
        <p:nvSpPr>
          <p:cNvPr id="18571" name="Oval 139">
            <a:extLst>
              <a:ext uri="{FF2B5EF4-FFF2-40B4-BE49-F238E27FC236}">
                <a16:creationId xmlns:a16="http://schemas.microsoft.com/office/drawing/2014/main" id="{98754AD9-ED54-4F75-8508-DF93AB0D715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572000" y="4267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18572" name="Oval 140">
            <a:extLst>
              <a:ext uri="{FF2B5EF4-FFF2-40B4-BE49-F238E27FC236}">
                <a16:creationId xmlns:a16="http://schemas.microsoft.com/office/drawing/2014/main" id="{4F182210-A551-4A54-BC86-A24A0A09E7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4267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cxnSp>
        <p:nvCxnSpPr>
          <p:cNvPr id="18573" name="AutoShape 141">
            <a:extLst>
              <a:ext uri="{FF2B5EF4-FFF2-40B4-BE49-F238E27FC236}">
                <a16:creationId xmlns:a16="http://schemas.microsoft.com/office/drawing/2014/main" id="{659F737C-9C40-46C9-A837-EC3F684B2242}"/>
              </a:ext>
            </a:extLst>
          </p:cNvPr>
          <p:cNvCxnSpPr>
            <a:cxnSpLocks noChangeShapeType="1"/>
            <a:stCxn id="18571" idx="6"/>
            <a:endCxn id="18572" idx="2"/>
          </p:cNvCxnSpPr>
          <p:nvPr/>
        </p:nvCxnSpPr>
        <p:spPr bwMode="auto">
          <a:xfrm>
            <a:off x="5029200" y="4495800"/>
            <a:ext cx="11430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574" name="Text Box 142">
            <a:extLst>
              <a:ext uri="{FF2B5EF4-FFF2-40B4-BE49-F238E27FC236}">
                <a16:creationId xmlns:a16="http://schemas.microsoft.com/office/drawing/2014/main" id="{AC31DF81-C463-40D7-AD95-E9BFA31B54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42672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4</a:t>
            </a:r>
          </a:p>
        </p:txBody>
      </p:sp>
      <p:sp>
        <p:nvSpPr>
          <p:cNvPr id="18575" name="Text Box 143">
            <a:extLst>
              <a:ext uri="{FF2B5EF4-FFF2-40B4-BE49-F238E27FC236}">
                <a16:creationId xmlns:a16="http://schemas.microsoft.com/office/drawing/2014/main" id="{F455FD52-BB16-46EB-B370-65FC4F2547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4343400"/>
            <a:ext cx="3032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B</a:t>
            </a:r>
          </a:p>
        </p:txBody>
      </p:sp>
      <p:sp>
        <p:nvSpPr>
          <p:cNvPr id="18576" name="Text Box 144">
            <a:extLst>
              <a:ext uri="{FF2B5EF4-FFF2-40B4-BE49-F238E27FC236}">
                <a16:creationId xmlns:a16="http://schemas.microsoft.com/office/drawing/2014/main" id="{1F034201-11B9-4CA6-9533-2E079F4676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4343400"/>
            <a:ext cx="3032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C</a:t>
            </a:r>
          </a:p>
        </p:txBody>
      </p:sp>
      <p:sp>
        <p:nvSpPr>
          <p:cNvPr id="18577" name="Oval 145">
            <a:extLst>
              <a:ext uri="{FF2B5EF4-FFF2-40B4-BE49-F238E27FC236}">
                <a16:creationId xmlns:a16="http://schemas.microsoft.com/office/drawing/2014/main" id="{4A0AFC11-F0AE-45B9-A126-C27F7FA9EA9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572000" y="3505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18578" name="Oval 146">
            <a:extLst>
              <a:ext uri="{FF2B5EF4-FFF2-40B4-BE49-F238E27FC236}">
                <a16:creationId xmlns:a16="http://schemas.microsoft.com/office/drawing/2014/main" id="{02DE483C-DBFC-4AD1-8E1A-83A164C97F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3505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cxnSp>
        <p:nvCxnSpPr>
          <p:cNvPr id="18579" name="AutoShape 147">
            <a:extLst>
              <a:ext uri="{FF2B5EF4-FFF2-40B4-BE49-F238E27FC236}">
                <a16:creationId xmlns:a16="http://schemas.microsoft.com/office/drawing/2014/main" id="{96B09FD5-2A7D-4AC4-9002-E4EE516D2464}"/>
              </a:ext>
            </a:extLst>
          </p:cNvPr>
          <p:cNvCxnSpPr>
            <a:cxnSpLocks noChangeShapeType="1"/>
            <a:stCxn id="18577" idx="6"/>
            <a:endCxn id="18578" idx="2"/>
          </p:cNvCxnSpPr>
          <p:nvPr/>
        </p:nvCxnSpPr>
        <p:spPr bwMode="auto">
          <a:xfrm>
            <a:off x="5029200" y="3733800"/>
            <a:ext cx="11430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580" name="Text Box 148">
            <a:extLst>
              <a:ext uri="{FF2B5EF4-FFF2-40B4-BE49-F238E27FC236}">
                <a16:creationId xmlns:a16="http://schemas.microsoft.com/office/drawing/2014/main" id="{1D6235FF-EFA1-43CB-BF15-7A7529AF63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35052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4</a:t>
            </a:r>
          </a:p>
        </p:txBody>
      </p:sp>
      <p:sp>
        <p:nvSpPr>
          <p:cNvPr id="18581" name="Text Box 149">
            <a:extLst>
              <a:ext uri="{FF2B5EF4-FFF2-40B4-BE49-F238E27FC236}">
                <a16:creationId xmlns:a16="http://schemas.microsoft.com/office/drawing/2014/main" id="{80F6E902-0459-4DDB-865B-BFDF4B54F5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3581400"/>
            <a:ext cx="3127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A</a:t>
            </a:r>
          </a:p>
        </p:txBody>
      </p:sp>
      <p:sp>
        <p:nvSpPr>
          <p:cNvPr id="18582" name="Text Box 150">
            <a:extLst>
              <a:ext uri="{FF2B5EF4-FFF2-40B4-BE49-F238E27FC236}">
                <a16:creationId xmlns:a16="http://schemas.microsoft.com/office/drawing/2014/main" id="{06062A1B-D384-4C61-8C70-ABC9C162D8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3581400"/>
            <a:ext cx="3032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B</a:t>
            </a:r>
          </a:p>
        </p:txBody>
      </p:sp>
      <p:sp>
        <p:nvSpPr>
          <p:cNvPr id="18583" name="Text Box 151">
            <a:extLst>
              <a:ext uri="{FF2B5EF4-FFF2-40B4-BE49-F238E27FC236}">
                <a16:creationId xmlns:a16="http://schemas.microsoft.com/office/drawing/2014/main" id="{1D62B7FA-AF5E-4AF6-9C2F-9055DE3274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457200"/>
            <a:ext cx="2667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l-GR"/>
              <a:t>Add Edge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CFA0B34-17DF-4E9E-B7ED-121E7A5CF0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075746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Oval 2">
            <a:extLst>
              <a:ext uri="{FF2B5EF4-FFF2-40B4-BE49-F238E27FC236}">
                <a16:creationId xmlns:a16="http://schemas.microsoft.com/office/drawing/2014/main" id="{5A450764-F164-4E74-9E0B-65CEBCCC49A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572000" y="12954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19459" name="Oval 3">
            <a:extLst>
              <a:ext uri="{FF2B5EF4-FFF2-40B4-BE49-F238E27FC236}">
                <a16:creationId xmlns:a16="http://schemas.microsoft.com/office/drawing/2014/main" id="{4EA9835A-CE3B-4BD0-B2E2-09E543D24E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12954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cxnSp>
        <p:nvCxnSpPr>
          <p:cNvPr id="19460" name="AutoShape 4">
            <a:extLst>
              <a:ext uri="{FF2B5EF4-FFF2-40B4-BE49-F238E27FC236}">
                <a16:creationId xmlns:a16="http://schemas.microsoft.com/office/drawing/2014/main" id="{33222DEB-A121-4E8D-A861-F8E90A656E11}"/>
              </a:ext>
            </a:extLst>
          </p:cNvPr>
          <p:cNvCxnSpPr>
            <a:cxnSpLocks noChangeShapeType="1"/>
            <a:stCxn id="19458" idx="6"/>
            <a:endCxn id="19459" idx="2"/>
          </p:cNvCxnSpPr>
          <p:nvPr/>
        </p:nvCxnSpPr>
        <p:spPr bwMode="auto">
          <a:xfrm>
            <a:off x="5029200" y="1524000"/>
            <a:ext cx="1143000" cy="0"/>
          </a:xfrm>
          <a:prstGeom prst="straightConnector1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9461" name="Text Box 5">
            <a:extLst>
              <a:ext uri="{FF2B5EF4-FFF2-40B4-BE49-F238E27FC236}">
                <a16:creationId xmlns:a16="http://schemas.microsoft.com/office/drawing/2014/main" id="{B8F5F107-3667-4779-BD66-47B7AFECE1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12954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2</a:t>
            </a:r>
          </a:p>
        </p:txBody>
      </p:sp>
      <p:sp>
        <p:nvSpPr>
          <p:cNvPr id="19462" name="Oval 6">
            <a:extLst>
              <a:ext uri="{FF2B5EF4-FFF2-40B4-BE49-F238E27FC236}">
                <a16:creationId xmlns:a16="http://schemas.microsoft.com/office/drawing/2014/main" id="{C59C9E44-3DEA-43B9-8072-79A98E00E02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858000" y="5029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19463" name="Oval 7">
            <a:extLst>
              <a:ext uri="{FF2B5EF4-FFF2-40B4-BE49-F238E27FC236}">
                <a16:creationId xmlns:a16="http://schemas.microsoft.com/office/drawing/2014/main" id="{4718C51B-693F-47F0-8917-182EA7FF6B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58200" y="5029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cxnSp>
        <p:nvCxnSpPr>
          <p:cNvPr id="19464" name="AutoShape 8">
            <a:extLst>
              <a:ext uri="{FF2B5EF4-FFF2-40B4-BE49-F238E27FC236}">
                <a16:creationId xmlns:a16="http://schemas.microsoft.com/office/drawing/2014/main" id="{1ABF4A1B-5791-458D-8930-3208787B2B71}"/>
              </a:ext>
            </a:extLst>
          </p:cNvPr>
          <p:cNvCxnSpPr>
            <a:cxnSpLocks noChangeShapeType="1"/>
            <a:stCxn id="19462" idx="6"/>
            <a:endCxn id="19463" idx="2"/>
          </p:cNvCxnSpPr>
          <p:nvPr/>
        </p:nvCxnSpPr>
        <p:spPr bwMode="auto">
          <a:xfrm>
            <a:off x="7315200" y="5257800"/>
            <a:ext cx="11430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9465" name="Text Box 9">
            <a:extLst>
              <a:ext uri="{FF2B5EF4-FFF2-40B4-BE49-F238E27FC236}">
                <a16:creationId xmlns:a16="http://schemas.microsoft.com/office/drawing/2014/main" id="{FC68DFB7-2A5A-4D7B-AA18-E63552E030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2400" y="50292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5</a:t>
            </a:r>
          </a:p>
        </p:txBody>
      </p:sp>
      <p:sp>
        <p:nvSpPr>
          <p:cNvPr id="19466" name="Oval 10">
            <a:extLst>
              <a:ext uri="{FF2B5EF4-FFF2-40B4-BE49-F238E27FC236}">
                <a16:creationId xmlns:a16="http://schemas.microsoft.com/office/drawing/2014/main" id="{5FF8E2A1-A73C-4268-90D0-E9D9083B215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858000" y="12954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19467" name="Oval 11">
            <a:extLst>
              <a:ext uri="{FF2B5EF4-FFF2-40B4-BE49-F238E27FC236}">
                <a16:creationId xmlns:a16="http://schemas.microsoft.com/office/drawing/2014/main" id="{DDDC8DDD-FBFE-4182-B0CB-372512C363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58200" y="12954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cxnSp>
        <p:nvCxnSpPr>
          <p:cNvPr id="19468" name="AutoShape 12">
            <a:extLst>
              <a:ext uri="{FF2B5EF4-FFF2-40B4-BE49-F238E27FC236}">
                <a16:creationId xmlns:a16="http://schemas.microsoft.com/office/drawing/2014/main" id="{55345FC5-0103-4081-A0A5-650FE98530F9}"/>
              </a:ext>
            </a:extLst>
          </p:cNvPr>
          <p:cNvCxnSpPr>
            <a:cxnSpLocks noChangeShapeType="1"/>
            <a:stCxn id="19466" idx="6"/>
            <a:endCxn id="19467" idx="2"/>
          </p:cNvCxnSpPr>
          <p:nvPr/>
        </p:nvCxnSpPr>
        <p:spPr bwMode="auto">
          <a:xfrm>
            <a:off x="7315200" y="1524000"/>
            <a:ext cx="1143000" cy="0"/>
          </a:xfrm>
          <a:prstGeom prst="straightConnector1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9469" name="Text Box 13">
            <a:extLst>
              <a:ext uri="{FF2B5EF4-FFF2-40B4-BE49-F238E27FC236}">
                <a16:creationId xmlns:a16="http://schemas.microsoft.com/office/drawing/2014/main" id="{D0F72390-E549-4E8D-A38A-33066636FE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2400" y="12954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2</a:t>
            </a:r>
          </a:p>
        </p:txBody>
      </p:sp>
      <p:sp>
        <p:nvSpPr>
          <p:cNvPr id="19470" name="Oval 14">
            <a:extLst>
              <a:ext uri="{FF2B5EF4-FFF2-40B4-BE49-F238E27FC236}">
                <a16:creationId xmlns:a16="http://schemas.microsoft.com/office/drawing/2014/main" id="{15F4822C-850F-4AEE-869C-EE88CBF57F1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572000" y="5029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19471" name="Oval 15">
            <a:extLst>
              <a:ext uri="{FF2B5EF4-FFF2-40B4-BE49-F238E27FC236}">
                <a16:creationId xmlns:a16="http://schemas.microsoft.com/office/drawing/2014/main" id="{36BC86B8-E915-4411-96D6-BD7E141DCA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5029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cxnSp>
        <p:nvCxnSpPr>
          <p:cNvPr id="19472" name="AutoShape 16">
            <a:extLst>
              <a:ext uri="{FF2B5EF4-FFF2-40B4-BE49-F238E27FC236}">
                <a16:creationId xmlns:a16="http://schemas.microsoft.com/office/drawing/2014/main" id="{C0C0A504-3DD5-4D8A-BF27-EB09831A19B4}"/>
              </a:ext>
            </a:extLst>
          </p:cNvPr>
          <p:cNvCxnSpPr>
            <a:cxnSpLocks noChangeShapeType="1"/>
            <a:stCxn id="19470" idx="6"/>
            <a:endCxn id="19471" idx="2"/>
          </p:cNvCxnSpPr>
          <p:nvPr/>
        </p:nvCxnSpPr>
        <p:spPr bwMode="auto">
          <a:xfrm>
            <a:off x="5029200" y="5257800"/>
            <a:ext cx="11430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9473" name="Text Box 17">
            <a:extLst>
              <a:ext uri="{FF2B5EF4-FFF2-40B4-BE49-F238E27FC236}">
                <a16:creationId xmlns:a16="http://schemas.microsoft.com/office/drawing/2014/main" id="{B4B08EB5-B9DE-456C-A404-7CEF7CB50C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50292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5</a:t>
            </a:r>
          </a:p>
        </p:txBody>
      </p:sp>
      <p:sp>
        <p:nvSpPr>
          <p:cNvPr id="19474" name="Oval 18">
            <a:extLst>
              <a:ext uri="{FF2B5EF4-FFF2-40B4-BE49-F238E27FC236}">
                <a16:creationId xmlns:a16="http://schemas.microsoft.com/office/drawing/2014/main" id="{486327BF-56A4-4060-BBB4-648A1221173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858000" y="4267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19475" name="Oval 19">
            <a:extLst>
              <a:ext uri="{FF2B5EF4-FFF2-40B4-BE49-F238E27FC236}">
                <a16:creationId xmlns:a16="http://schemas.microsoft.com/office/drawing/2014/main" id="{37864662-D23F-430C-B691-1E8EFB73B2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58200" y="4267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cxnSp>
        <p:nvCxnSpPr>
          <p:cNvPr id="19476" name="AutoShape 20">
            <a:extLst>
              <a:ext uri="{FF2B5EF4-FFF2-40B4-BE49-F238E27FC236}">
                <a16:creationId xmlns:a16="http://schemas.microsoft.com/office/drawing/2014/main" id="{D9CA4253-9D9F-489F-B860-197BD37A61BB}"/>
              </a:ext>
            </a:extLst>
          </p:cNvPr>
          <p:cNvCxnSpPr>
            <a:cxnSpLocks noChangeShapeType="1"/>
            <a:stCxn id="19474" idx="6"/>
            <a:endCxn id="19475" idx="2"/>
          </p:cNvCxnSpPr>
          <p:nvPr/>
        </p:nvCxnSpPr>
        <p:spPr bwMode="auto">
          <a:xfrm>
            <a:off x="7315200" y="4495800"/>
            <a:ext cx="11430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9477" name="Text Box 21">
            <a:extLst>
              <a:ext uri="{FF2B5EF4-FFF2-40B4-BE49-F238E27FC236}">
                <a16:creationId xmlns:a16="http://schemas.microsoft.com/office/drawing/2014/main" id="{D5300EC0-09E5-45E9-A9C5-298294BC50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2400" y="42672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4</a:t>
            </a:r>
          </a:p>
        </p:txBody>
      </p:sp>
      <p:sp>
        <p:nvSpPr>
          <p:cNvPr id="19478" name="Oval 22">
            <a:extLst>
              <a:ext uri="{FF2B5EF4-FFF2-40B4-BE49-F238E27FC236}">
                <a16:creationId xmlns:a16="http://schemas.microsoft.com/office/drawing/2014/main" id="{6561C3C0-2333-4881-A0C3-37BA0DDC4C6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858000" y="27432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19479" name="Oval 23">
            <a:extLst>
              <a:ext uri="{FF2B5EF4-FFF2-40B4-BE49-F238E27FC236}">
                <a16:creationId xmlns:a16="http://schemas.microsoft.com/office/drawing/2014/main" id="{6175641B-8452-4D58-A244-C0721A04E9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58200" y="27432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cxnSp>
        <p:nvCxnSpPr>
          <p:cNvPr id="19480" name="AutoShape 24">
            <a:extLst>
              <a:ext uri="{FF2B5EF4-FFF2-40B4-BE49-F238E27FC236}">
                <a16:creationId xmlns:a16="http://schemas.microsoft.com/office/drawing/2014/main" id="{F0A28821-5E96-409F-BEF7-F00A47089503}"/>
              </a:ext>
            </a:extLst>
          </p:cNvPr>
          <p:cNvCxnSpPr>
            <a:cxnSpLocks noChangeShapeType="1"/>
            <a:stCxn id="19478" idx="6"/>
            <a:endCxn id="19479" idx="2"/>
          </p:cNvCxnSpPr>
          <p:nvPr/>
        </p:nvCxnSpPr>
        <p:spPr bwMode="auto">
          <a:xfrm>
            <a:off x="7315200" y="2971800"/>
            <a:ext cx="1143000" cy="0"/>
          </a:xfrm>
          <a:prstGeom prst="straightConnector1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9481" name="Text Box 25">
            <a:extLst>
              <a:ext uri="{FF2B5EF4-FFF2-40B4-BE49-F238E27FC236}">
                <a16:creationId xmlns:a16="http://schemas.microsoft.com/office/drawing/2014/main" id="{CA8D48E8-3F3C-4558-972D-8FD553147B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2400" y="27432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3</a:t>
            </a:r>
          </a:p>
        </p:txBody>
      </p:sp>
      <p:sp>
        <p:nvSpPr>
          <p:cNvPr id="19482" name="Oval 26">
            <a:extLst>
              <a:ext uri="{FF2B5EF4-FFF2-40B4-BE49-F238E27FC236}">
                <a16:creationId xmlns:a16="http://schemas.microsoft.com/office/drawing/2014/main" id="{27A14D68-0A7A-4B3E-8AE1-8956BD8CBDE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752600" y="20574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19483" name="Oval 27">
            <a:extLst>
              <a:ext uri="{FF2B5EF4-FFF2-40B4-BE49-F238E27FC236}">
                <a16:creationId xmlns:a16="http://schemas.microsoft.com/office/drawing/2014/main" id="{22AA654E-1EF7-4C4D-B5F2-037DFCE5D4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2800" y="20574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cxnSp>
        <p:nvCxnSpPr>
          <p:cNvPr id="19484" name="AutoShape 28">
            <a:extLst>
              <a:ext uri="{FF2B5EF4-FFF2-40B4-BE49-F238E27FC236}">
                <a16:creationId xmlns:a16="http://schemas.microsoft.com/office/drawing/2014/main" id="{18CF69CA-1453-41D7-9D34-C46D73936F1A}"/>
              </a:ext>
            </a:extLst>
          </p:cNvPr>
          <p:cNvCxnSpPr>
            <a:cxnSpLocks noChangeShapeType="1"/>
            <a:stCxn id="19482" idx="6"/>
            <a:endCxn id="19483" idx="2"/>
          </p:cNvCxnSpPr>
          <p:nvPr/>
        </p:nvCxnSpPr>
        <p:spPr bwMode="auto">
          <a:xfrm>
            <a:off x="2209800" y="2286000"/>
            <a:ext cx="1143000" cy="0"/>
          </a:xfrm>
          <a:prstGeom prst="straightConnector1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9485" name="Text Box 29">
            <a:extLst>
              <a:ext uri="{FF2B5EF4-FFF2-40B4-BE49-F238E27FC236}">
                <a16:creationId xmlns:a16="http://schemas.microsoft.com/office/drawing/2014/main" id="{E6126751-0568-416C-9E0F-E8B317BB99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20574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4</a:t>
            </a:r>
          </a:p>
        </p:txBody>
      </p:sp>
      <p:sp>
        <p:nvSpPr>
          <p:cNvPr id="19486" name="Oval 30">
            <a:extLst>
              <a:ext uri="{FF2B5EF4-FFF2-40B4-BE49-F238E27FC236}">
                <a16:creationId xmlns:a16="http://schemas.microsoft.com/office/drawing/2014/main" id="{6147EE28-7A8D-4A62-9299-52C5070F2C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0" y="29718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19487" name="Oval 31">
            <a:extLst>
              <a:ext uri="{FF2B5EF4-FFF2-40B4-BE49-F238E27FC236}">
                <a16:creationId xmlns:a16="http://schemas.microsoft.com/office/drawing/2014/main" id="{EF5B23E3-AF3B-4B53-8F68-1D689BA3A2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35814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19488" name="Oval 32">
            <a:extLst>
              <a:ext uri="{FF2B5EF4-FFF2-40B4-BE49-F238E27FC236}">
                <a16:creationId xmlns:a16="http://schemas.microsoft.com/office/drawing/2014/main" id="{8BFB6717-60BE-427B-B61D-009A5BABD7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57150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19489" name="Oval 33">
            <a:extLst>
              <a:ext uri="{FF2B5EF4-FFF2-40B4-BE49-F238E27FC236}">
                <a16:creationId xmlns:a16="http://schemas.microsoft.com/office/drawing/2014/main" id="{ED95CB77-A746-4117-83FF-2F0E0DDFA6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0" y="30480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19490" name="Oval 34">
            <a:extLst>
              <a:ext uri="{FF2B5EF4-FFF2-40B4-BE49-F238E27FC236}">
                <a16:creationId xmlns:a16="http://schemas.microsoft.com/office/drawing/2014/main" id="{F920057B-193C-41EC-9567-9365179CD2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0" y="40386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cxnSp>
        <p:nvCxnSpPr>
          <p:cNvPr id="19491" name="AutoShape 35">
            <a:extLst>
              <a:ext uri="{FF2B5EF4-FFF2-40B4-BE49-F238E27FC236}">
                <a16:creationId xmlns:a16="http://schemas.microsoft.com/office/drawing/2014/main" id="{C9F2806C-82B8-4FB0-A2B7-6CFBBFFA9365}"/>
              </a:ext>
            </a:extLst>
          </p:cNvPr>
          <p:cNvCxnSpPr>
            <a:cxnSpLocks noChangeShapeType="1"/>
            <a:stCxn id="19482" idx="3"/>
            <a:endCxn id="19487" idx="7"/>
          </p:cNvCxnSpPr>
          <p:nvPr/>
        </p:nvCxnSpPr>
        <p:spPr bwMode="auto">
          <a:xfrm flipH="1">
            <a:off x="1152525" y="2447925"/>
            <a:ext cx="666750" cy="1200150"/>
          </a:xfrm>
          <a:prstGeom prst="straightConnector1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492" name="AutoShape 36">
            <a:extLst>
              <a:ext uri="{FF2B5EF4-FFF2-40B4-BE49-F238E27FC236}">
                <a16:creationId xmlns:a16="http://schemas.microsoft.com/office/drawing/2014/main" id="{35670B4F-2101-4068-8507-F0F4C3BD218D}"/>
              </a:ext>
            </a:extLst>
          </p:cNvPr>
          <p:cNvCxnSpPr>
            <a:cxnSpLocks noChangeShapeType="1"/>
            <a:stCxn id="19487" idx="5"/>
            <a:endCxn id="19488" idx="1"/>
          </p:cNvCxnSpPr>
          <p:nvPr/>
        </p:nvCxnSpPr>
        <p:spPr bwMode="auto">
          <a:xfrm>
            <a:off x="1152525" y="3971925"/>
            <a:ext cx="819150" cy="1809750"/>
          </a:xfrm>
          <a:prstGeom prst="straightConnector1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493" name="AutoShape 37">
            <a:extLst>
              <a:ext uri="{FF2B5EF4-FFF2-40B4-BE49-F238E27FC236}">
                <a16:creationId xmlns:a16="http://schemas.microsoft.com/office/drawing/2014/main" id="{0AAFD149-641E-4BAA-A80F-4A2F05FD8293}"/>
              </a:ext>
            </a:extLst>
          </p:cNvPr>
          <p:cNvCxnSpPr>
            <a:cxnSpLocks noChangeShapeType="1"/>
            <a:stCxn id="19488" idx="7"/>
            <a:endCxn id="19490" idx="4"/>
          </p:cNvCxnSpPr>
          <p:nvPr/>
        </p:nvCxnSpPr>
        <p:spPr bwMode="auto">
          <a:xfrm flipV="1">
            <a:off x="2295525" y="4495800"/>
            <a:ext cx="447675" cy="1285875"/>
          </a:xfrm>
          <a:prstGeom prst="straightConnector1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494" name="AutoShape 38">
            <a:extLst>
              <a:ext uri="{FF2B5EF4-FFF2-40B4-BE49-F238E27FC236}">
                <a16:creationId xmlns:a16="http://schemas.microsoft.com/office/drawing/2014/main" id="{71257FB0-F5C3-47EE-B02D-A39E8366DF29}"/>
              </a:ext>
            </a:extLst>
          </p:cNvPr>
          <p:cNvCxnSpPr>
            <a:cxnSpLocks noChangeShapeType="1"/>
            <a:stCxn id="19489" idx="3"/>
            <a:endCxn id="19490" idx="7"/>
          </p:cNvCxnSpPr>
          <p:nvPr/>
        </p:nvCxnSpPr>
        <p:spPr bwMode="auto">
          <a:xfrm flipH="1">
            <a:off x="2905125" y="3438525"/>
            <a:ext cx="438150" cy="666750"/>
          </a:xfrm>
          <a:prstGeom prst="straightConnector1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495" name="AutoShape 39">
            <a:extLst>
              <a:ext uri="{FF2B5EF4-FFF2-40B4-BE49-F238E27FC236}">
                <a16:creationId xmlns:a16="http://schemas.microsoft.com/office/drawing/2014/main" id="{97428747-6520-4C4D-BCB3-AE9E3E975282}"/>
              </a:ext>
            </a:extLst>
          </p:cNvPr>
          <p:cNvCxnSpPr>
            <a:cxnSpLocks noChangeShapeType="1"/>
            <a:stCxn id="19486" idx="4"/>
            <a:endCxn id="19490" idx="0"/>
          </p:cNvCxnSpPr>
          <p:nvPr/>
        </p:nvCxnSpPr>
        <p:spPr bwMode="auto">
          <a:xfrm>
            <a:off x="2743200" y="3429000"/>
            <a:ext cx="0" cy="609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496" name="AutoShape 40">
            <a:extLst>
              <a:ext uri="{FF2B5EF4-FFF2-40B4-BE49-F238E27FC236}">
                <a16:creationId xmlns:a16="http://schemas.microsoft.com/office/drawing/2014/main" id="{7B53A8DC-BD98-41C0-B7B6-3F6F70C73A8F}"/>
              </a:ext>
            </a:extLst>
          </p:cNvPr>
          <p:cNvCxnSpPr>
            <a:cxnSpLocks noChangeShapeType="1"/>
            <a:stCxn id="19482" idx="4"/>
            <a:endCxn id="19488" idx="0"/>
          </p:cNvCxnSpPr>
          <p:nvPr/>
        </p:nvCxnSpPr>
        <p:spPr bwMode="auto">
          <a:xfrm>
            <a:off x="1981200" y="2514600"/>
            <a:ext cx="152400" cy="3200400"/>
          </a:xfrm>
          <a:prstGeom prst="straightConnector1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497" name="AutoShape 41">
            <a:extLst>
              <a:ext uri="{FF2B5EF4-FFF2-40B4-BE49-F238E27FC236}">
                <a16:creationId xmlns:a16="http://schemas.microsoft.com/office/drawing/2014/main" id="{4165E8A8-E955-49BE-89E0-8ED90BAF1469}"/>
              </a:ext>
            </a:extLst>
          </p:cNvPr>
          <p:cNvCxnSpPr>
            <a:cxnSpLocks noChangeShapeType="1"/>
            <a:stCxn id="19483" idx="3"/>
            <a:endCxn id="19486" idx="7"/>
          </p:cNvCxnSpPr>
          <p:nvPr/>
        </p:nvCxnSpPr>
        <p:spPr bwMode="auto">
          <a:xfrm flipH="1">
            <a:off x="2905125" y="2447925"/>
            <a:ext cx="514350" cy="5905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498" name="AutoShape 42">
            <a:extLst>
              <a:ext uri="{FF2B5EF4-FFF2-40B4-BE49-F238E27FC236}">
                <a16:creationId xmlns:a16="http://schemas.microsoft.com/office/drawing/2014/main" id="{EB1531E7-C578-4B90-86B7-1F1BA71F1B8A}"/>
              </a:ext>
            </a:extLst>
          </p:cNvPr>
          <p:cNvCxnSpPr>
            <a:cxnSpLocks noChangeShapeType="1"/>
            <a:stCxn id="19483" idx="4"/>
            <a:endCxn id="19489" idx="0"/>
          </p:cNvCxnSpPr>
          <p:nvPr/>
        </p:nvCxnSpPr>
        <p:spPr bwMode="auto">
          <a:xfrm flipH="1">
            <a:off x="3505200" y="2514600"/>
            <a:ext cx="76200" cy="533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9499" name="Oval 43">
            <a:extLst>
              <a:ext uri="{FF2B5EF4-FFF2-40B4-BE49-F238E27FC236}">
                <a16:creationId xmlns:a16="http://schemas.microsoft.com/office/drawing/2014/main" id="{F300A6EA-6885-4C18-B3D3-E40B903EB28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858000" y="3505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19500" name="Oval 44">
            <a:extLst>
              <a:ext uri="{FF2B5EF4-FFF2-40B4-BE49-F238E27FC236}">
                <a16:creationId xmlns:a16="http://schemas.microsoft.com/office/drawing/2014/main" id="{51733B1E-708E-4379-ACD8-15F5CBE8FE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58200" y="3505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cxnSp>
        <p:nvCxnSpPr>
          <p:cNvPr id="19501" name="AutoShape 45">
            <a:extLst>
              <a:ext uri="{FF2B5EF4-FFF2-40B4-BE49-F238E27FC236}">
                <a16:creationId xmlns:a16="http://schemas.microsoft.com/office/drawing/2014/main" id="{045496F0-60A7-4EE3-BE8B-62C80D8CDED2}"/>
              </a:ext>
            </a:extLst>
          </p:cNvPr>
          <p:cNvCxnSpPr>
            <a:cxnSpLocks noChangeShapeType="1"/>
            <a:stCxn id="19499" idx="6"/>
            <a:endCxn id="19500" idx="2"/>
          </p:cNvCxnSpPr>
          <p:nvPr/>
        </p:nvCxnSpPr>
        <p:spPr bwMode="auto">
          <a:xfrm>
            <a:off x="7315200" y="3733800"/>
            <a:ext cx="11430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9502" name="Text Box 46">
            <a:extLst>
              <a:ext uri="{FF2B5EF4-FFF2-40B4-BE49-F238E27FC236}">
                <a16:creationId xmlns:a16="http://schemas.microsoft.com/office/drawing/2014/main" id="{6CBFB04C-3C5B-48F0-9D39-91B8089094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2400" y="35052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4</a:t>
            </a:r>
          </a:p>
        </p:txBody>
      </p:sp>
      <p:sp>
        <p:nvSpPr>
          <p:cNvPr id="19503" name="Oval 47">
            <a:extLst>
              <a:ext uri="{FF2B5EF4-FFF2-40B4-BE49-F238E27FC236}">
                <a16:creationId xmlns:a16="http://schemas.microsoft.com/office/drawing/2014/main" id="{DA14677A-D8C9-4D7A-A101-83EAEBBDF7C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858000" y="5791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19504" name="Oval 48">
            <a:extLst>
              <a:ext uri="{FF2B5EF4-FFF2-40B4-BE49-F238E27FC236}">
                <a16:creationId xmlns:a16="http://schemas.microsoft.com/office/drawing/2014/main" id="{44DE57D7-45A2-44C3-ADE1-890D4D409D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58200" y="5791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cxnSp>
        <p:nvCxnSpPr>
          <p:cNvPr id="19505" name="AutoShape 49">
            <a:extLst>
              <a:ext uri="{FF2B5EF4-FFF2-40B4-BE49-F238E27FC236}">
                <a16:creationId xmlns:a16="http://schemas.microsoft.com/office/drawing/2014/main" id="{520F927E-CF6A-43CD-B1EF-21026CD760B9}"/>
              </a:ext>
            </a:extLst>
          </p:cNvPr>
          <p:cNvCxnSpPr>
            <a:cxnSpLocks noChangeShapeType="1"/>
            <a:stCxn id="19503" idx="6"/>
            <a:endCxn id="19504" idx="2"/>
          </p:cNvCxnSpPr>
          <p:nvPr/>
        </p:nvCxnSpPr>
        <p:spPr bwMode="auto">
          <a:xfrm>
            <a:off x="7315200" y="6019800"/>
            <a:ext cx="11430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9506" name="Text Box 50">
            <a:extLst>
              <a:ext uri="{FF2B5EF4-FFF2-40B4-BE49-F238E27FC236}">
                <a16:creationId xmlns:a16="http://schemas.microsoft.com/office/drawing/2014/main" id="{1DF92A42-70D7-42C6-9389-7225E1B30E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2400" y="5791200"/>
            <a:ext cx="3619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10</a:t>
            </a:r>
          </a:p>
        </p:txBody>
      </p:sp>
      <p:sp>
        <p:nvSpPr>
          <p:cNvPr id="19507" name="Oval 51">
            <a:extLst>
              <a:ext uri="{FF2B5EF4-FFF2-40B4-BE49-F238E27FC236}">
                <a16:creationId xmlns:a16="http://schemas.microsoft.com/office/drawing/2014/main" id="{F1C24376-18CC-4EB5-91EF-41194DF0342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858000" y="5334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19508" name="Oval 52">
            <a:extLst>
              <a:ext uri="{FF2B5EF4-FFF2-40B4-BE49-F238E27FC236}">
                <a16:creationId xmlns:a16="http://schemas.microsoft.com/office/drawing/2014/main" id="{B1D8A62F-E21C-475A-96C2-9A3DC130F6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58200" y="5334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cxnSp>
        <p:nvCxnSpPr>
          <p:cNvPr id="19509" name="AutoShape 53">
            <a:extLst>
              <a:ext uri="{FF2B5EF4-FFF2-40B4-BE49-F238E27FC236}">
                <a16:creationId xmlns:a16="http://schemas.microsoft.com/office/drawing/2014/main" id="{FB5BD99D-9675-4A06-9603-02474E1810F7}"/>
              </a:ext>
            </a:extLst>
          </p:cNvPr>
          <p:cNvCxnSpPr>
            <a:cxnSpLocks noChangeShapeType="1"/>
            <a:stCxn id="19507" idx="6"/>
            <a:endCxn id="19508" idx="2"/>
          </p:cNvCxnSpPr>
          <p:nvPr/>
        </p:nvCxnSpPr>
        <p:spPr bwMode="auto">
          <a:xfrm>
            <a:off x="7315200" y="762000"/>
            <a:ext cx="1143000" cy="0"/>
          </a:xfrm>
          <a:prstGeom prst="straightConnector1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9510" name="Text Box 54">
            <a:extLst>
              <a:ext uri="{FF2B5EF4-FFF2-40B4-BE49-F238E27FC236}">
                <a16:creationId xmlns:a16="http://schemas.microsoft.com/office/drawing/2014/main" id="{98B04FD0-B28B-4089-9B75-C826C99EA6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2400" y="5334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1</a:t>
            </a:r>
          </a:p>
        </p:txBody>
      </p:sp>
      <p:sp>
        <p:nvSpPr>
          <p:cNvPr id="19511" name="Oval 55">
            <a:extLst>
              <a:ext uri="{FF2B5EF4-FFF2-40B4-BE49-F238E27FC236}">
                <a16:creationId xmlns:a16="http://schemas.microsoft.com/office/drawing/2014/main" id="{47AABCD1-292F-4942-8446-E43344AFFD7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572000" y="5791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19512" name="Oval 56">
            <a:extLst>
              <a:ext uri="{FF2B5EF4-FFF2-40B4-BE49-F238E27FC236}">
                <a16:creationId xmlns:a16="http://schemas.microsoft.com/office/drawing/2014/main" id="{DAAE8922-09FD-4815-ACED-D51CA8D371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5791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cxnSp>
        <p:nvCxnSpPr>
          <p:cNvPr id="19513" name="AutoShape 57">
            <a:extLst>
              <a:ext uri="{FF2B5EF4-FFF2-40B4-BE49-F238E27FC236}">
                <a16:creationId xmlns:a16="http://schemas.microsoft.com/office/drawing/2014/main" id="{BC717BB9-BDD1-4111-AD85-24BDF7775FFA}"/>
              </a:ext>
            </a:extLst>
          </p:cNvPr>
          <p:cNvCxnSpPr>
            <a:cxnSpLocks noChangeShapeType="1"/>
            <a:stCxn id="19511" idx="6"/>
            <a:endCxn id="19512" idx="2"/>
          </p:cNvCxnSpPr>
          <p:nvPr/>
        </p:nvCxnSpPr>
        <p:spPr bwMode="auto">
          <a:xfrm>
            <a:off x="5029200" y="6019800"/>
            <a:ext cx="11430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9514" name="Text Box 58">
            <a:extLst>
              <a:ext uri="{FF2B5EF4-FFF2-40B4-BE49-F238E27FC236}">
                <a16:creationId xmlns:a16="http://schemas.microsoft.com/office/drawing/2014/main" id="{DDE95D1C-1720-45A6-B2D4-D2A9395B2C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57912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6</a:t>
            </a:r>
          </a:p>
        </p:txBody>
      </p:sp>
      <p:sp>
        <p:nvSpPr>
          <p:cNvPr id="19515" name="Oval 59">
            <a:extLst>
              <a:ext uri="{FF2B5EF4-FFF2-40B4-BE49-F238E27FC236}">
                <a16:creationId xmlns:a16="http://schemas.microsoft.com/office/drawing/2014/main" id="{C144D0A3-F764-4022-AB64-E398E5EC1A1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858000" y="20574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19516" name="Oval 60">
            <a:extLst>
              <a:ext uri="{FF2B5EF4-FFF2-40B4-BE49-F238E27FC236}">
                <a16:creationId xmlns:a16="http://schemas.microsoft.com/office/drawing/2014/main" id="{4CF4FEF7-9AF2-4AB0-B055-CBFCC70633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58200" y="20574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cxnSp>
        <p:nvCxnSpPr>
          <p:cNvPr id="19517" name="AutoShape 61">
            <a:extLst>
              <a:ext uri="{FF2B5EF4-FFF2-40B4-BE49-F238E27FC236}">
                <a16:creationId xmlns:a16="http://schemas.microsoft.com/office/drawing/2014/main" id="{233CB8BF-FC61-437B-BD78-8146580E95A9}"/>
              </a:ext>
            </a:extLst>
          </p:cNvPr>
          <p:cNvCxnSpPr>
            <a:cxnSpLocks noChangeShapeType="1"/>
            <a:stCxn id="19515" idx="6"/>
            <a:endCxn id="19516" idx="2"/>
          </p:cNvCxnSpPr>
          <p:nvPr/>
        </p:nvCxnSpPr>
        <p:spPr bwMode="auto">
          <a:xfrm>
            <a:off x="7315200" y="2286000"/>
            <a:ext cx="1143000" cy="0"/>
          </a:xfrm>
          <a:prstGeom prst="straightConnector1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9518" name="Text Box 62">
            <a:extLst>
              <a:ext uri="{FF2B5EF4-FFF2-40B4-BE49-F238E27FC236}">
                <a16:creationId xmlns:a16="http://schemas.microsoft.com/office/drawing/2014/main" id="{EF717453-2109-4332-8692-27227F116B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2400" y="20574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3</a:t>
            </a:r>
          </a:p>
        </p:txBody>
      </p:sp>
      <p:sp>
        <p:nvSpPr>
          <p:cNvPr id="19519" name="Oval 63">
            <a:extLst>
              <a:ext uri="{FF2B5EF4-FFF2-40B4-BE49-F238E27FC236}">
                <a16:creationId xmlns:a16="http://schemas.microsoft.com/office/drawing/2014/main" id="{BCB97499-E366-4701-AC5F-CAF6B5909A9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572000" y="27432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19520" name="Oval 64">
            <a:extLst>
              <a:ext uri="{FF2B5EF4-FFF2-40B4-BE49-F238E27FC236}">
                <a16:creationId xmlns:a16="http://schemas.microsoft.com/office/drawing/2014/main" id="{C42B471A-D03C-435C-B069-7AA4D8E170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27432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cxnSp>
        <p:nvCxnSpPr>
          <p:cNvPr id="19521" name="AutoShape 65">
            <a:extLst>
              <a:ext uri="{FF2B5EF4-FFF2-40B4-BE49-F238E27FC236}">
                <a16:creationId xmlns:a16="http://schemas.microsoft.com/office/drawing/2014/main" id="{E7BB6EC1-DEC4-4B87-BC60-8577F3D25C26}"/>
              </a:ext>
            </a:extLst>
          </p:cNvPr>
          <p:cNvCxnSpPr>
            <a:cxnSpLocks noChangeShapeType="1"/>
            <a:stCxn id="19519" idx="6"/>
            <a:endCxn id="19520" idx="2"/>
          </p:cNvCxnSpPr>
          <p:nvPr/>
        </p:nvCxnSpPr>
        <p:spPr bwMode="auto">
          <a:xfrm>
            <a:off x="5029200" y="2971800"/>
            <a:ext cx="1143000" cy="0"/>
          </a:xfrm>
          <a:prstGeom prst="straightConnector1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9522" name="Text Box 66">
            <a:extLst>
              <a:ext uri="{FF2B5EF4-FFF2-40B4-BE49-F238E27FC236}">
                <a16:creationId xmlns:a16="http://schemas.microsoft.com/office/drawing/2014/main" id="{45E33B8D-2C9E-4D10-B5ED-975B2AEE87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27432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3</a:t>
            </a:r>
          </a:p>
        </p:txBody>
      </p:sp>
      <p:sp>
        <p:nvSpPr>
          <p:cNvPr id="19523" name="Oval 67">
            <a:extLst>
              <a:ext uri="{FF2B5EF4-FFF2-40B4-BE49-F238E27FC236}">
                <a16:creationId xmlns:a16="http://schemas.microsoft.com/office/drawing/2014/main" id="{A07796C8-B813-47F1-8E52-328D784014F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572000" y="20574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19524" name="Oval 68">
            <a:extLst>
              <a:ext uri="{FF2B5EF4-FFF2-40B4-BE49-F238E27FC236}">
                <a16:creationId xmlns:a16="http://schemas.microsoft.com/office/drawing/2014/main" id="{742DAD58-3D58-4BF6-90FD-E01071BBEA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20574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cxnSp>
        <p:nvCxnSpPr>
          <p:cNvPr id="19525" name="AutoShape 69">
            <a:extLst>
              <a:ext uri="{FF2B5EF4-FFF2-40B4-BE49-F238E27FC236}">
                <a16:creationId xmlns:a16="http://schemas.microsoft.com/office/drawing/2014/main" id="{505334CC-3E90-4B6E-A24C-42D24811EC41}"/>
              </a:ext>
            </a:extLst>
          </p:cNvPr>
          <p:cNvCxnSpPr>
            <a:cxnSpLocks noChangeShapeType="1"/>
            <a:stCxn id="19523" idx="6"/>
            <a:endCxn id="19524" idx="2"/>
          </p:cNvCxnSpPr>
          <p:nvPr/>
        </p:nvCxnSpPr>
        <p:spPr bwMode="auto">
          <a:xfrm>
            <a:off x="5029200" y="2286000"/>
            <a:ext cx="1143000" cy="0"/>
          </a:xfrm>
          <a:prstGeom prst="straightConnector1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9526" name="Text Box 70">
            <a:extLst>
              <a:ext uri="{FF2B5EF4-FFF2-40B4-BE49-F238E27FC236}">
                <a16:creationId xmlns:a16="http://schemas.microsoft.com/office/drawing/2014/main" id="{455BFD98-E64D-4C33-AFE7-70615299DB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20574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2</a:t>
            </a:r>
          </a:p>
        </p:txBody>
      </p:sp>
      <p:sp>
        <p:nvSpPr>
          <p:cNvPr id="19527" name="Rectangle 71">
            <a:extLst>
              <a:ext uri="{FF2B5EF4-FFF2-40B4-BE49-F238E27FC236}">
                <a16:creationId xmlns:a16="http://schemas.microsoft.com/office/drawing/2014/main" id="{0184833C-AB8F-40B8-85C7-E63950924C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1000" y="0"/>
            <a:ext cx="76200" cy="6858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19528" name="Oval 72">
            <a:extLst>
              <a:ext uri="{FF2B5EF4-FFF2-40B4-BE49-F238E27FC236}">
                <a16:creationId xmlns:a16="http://schemas.microsoft.com/office/drawing/2014/main" id="{E47AE42B-6409-4ED0-95BC-911BDEFF6D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0" y="5029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19529" name="Oval 73">
            <a:extLst>
              <a:ext uri="{FF2B5EF4-FFF2-40B4-BE49-F238E27FC236}">
                <a16:creationId xmlns:a16="http://schemas.microsoft.com/office/drawing/2014/main" id="{5B6541A3-814D-474B-839D-03D70CB0EA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52578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19530" name="Oval 74">
            <a:extLst>
              <a:ext uri="{FF2B5EF4-FFF2-40B4-BE49-F238E27FC236}">
                <a16:creationId xmlns:a16="http://schemas.microsoft.com/office/drawing/2014/main" id="{616B461D-DA1E-4A0D-ABD2-B43D9063FC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28956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cxnSp>
        <p:nvCxnSpPr>
          <p:cNvPr id="19531" name="AutoShape 75">
            <a:extLst>
              <a:ext uri="{FF2B5EF4-FFF2-40B4-BE49-F238E27FC236}">
                <a16:creationId xmlns:a16="http://schemas.microsoft.com/office/drawing/2014/main" id="{85739EFE-EAB8-47E1-A6B6-A71815400452}"/>
              </a:ext>
            </a:extLst>
          </p:cNvPr>
          <p:cNvCxnSpPr>
            <a:cxnSpLocks noChangeShapeType="1"/>
            <a:stCxn id="19488" idx="6"/>
            <a:endCxn id="19528" idx="3"/>
          </p:cNvCxnSpPr>
          <p:nvPr/>
        </p:nvCxnSpPr>
        <p:spPr bwMode="auto">
          <a:xfrm flipV="1">
            <a:off x="2362200" y="5419725"/>
            <a:ext cx="981075" cy="5238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532" name="AutoShape 76">
            <a:extLst>
              <a:ext uri="{FF2B5EF4-FFF2-40B4-BE49-F238E27FC236}">
                <a16:creationId xmlns:a16="http://schemas.microsoft.com/office/drawing/2014/main" id="{21CC0396-8248-4A42-815E-5D1685C48978}"/>
              </a:ext>
            </a:extLst>
          </p:cNvPr>
          <p:cNvCxnSpPr>
            <a:cxnSpLocks noChangeShapeType="1"/>
            <a:stCxn id="19488" idx="2"/>
            <a:endCxn id="19529" idx="5"/>
          </p:cNvCxnSpPr>
          <p:nvPr/>
        </p:nvCxnSpPr>
        <p:spPr bwMode="auto">
          <a:xfrm flipH="1" flipV="1">
            <a:off x="1304925" y="5648325"/>
            <a:ext cx="600075" cy="2952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533" name="AutoShape 77">
            <a:extLst>
              <a:ext uri="{FF2B5EF4-FFF2-40B4-BE49-F238E27FC236}">
                <a16:creationId xmlns:a16="http://schemas.microsoft.com/office/drawing/2014/main" id="{DEAD0C74-E274-4994-9F31-3DDF2BFC6622}"/>
              </a:ext>
            </a:extLst>
          </p:cNvPr>
          <p:cNvCxnSpPr>
            <a:cxnSpLocks noChangeShapeType="1"/>
            <a:stCxn id="19487" idx="1"/>
            <a:endCxn id="19530" idx="5"/>
          </p:cNvCxnSpPr>
          <p:nvPr/>
        </p:nvCxnSpPr>
        <p:spPr bwMode="auto">
          <a:xfrm flipH="1" flipV="1">
            <a:off x="542925" y="3286125"/>
            <a:ext cx="285750" cy="3619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534" name="AutoShape 78">
            <a:extLst>
              <a:ext uri="{FF2B5EF4-FFF2-40B4-BE49-F238E27FC236}">
                <a16:creationId xmlns:a16="http://schemas.microsoft.com/office/drawing/2014/main" id="{E69F3702-C73D-4954-9354-2A540ECDBD6D}"/>
              </a:ext>
            </a:extLst>
          </p:cNvPr>
          <p:cNvCxnSpPr>
            <a:cxnSpLocks noChangeShapeType="1"/>
            <a:stCxn id="19528" idx="1"/>
            <a:endCxn id="19490" idx="5"/>
          </p:cNvCxnSpPr>
          <p:nvPr/>
        </p:nvCxnSpPr>
        <p:spPr bwMode="auto">
          <a:xfrm flipH="1" flipV="1">
            <a:off x="2905125" y="4429125"/>
            <a:ext cx="438150" cy="6667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535" name="AutoShape 79">
            <a:extLst>
              <a:ext uri="{FF2B5EF4-FFF2-40B4-BE49-F238E27FC236}">
                <a16:creationId xmlns:a16="http://schemas.microsoft.com/office/drawing/2014/main" id="{D8C4F8EA-98CB-4FFA-9BC4-4B53E5B87B20}"/>
              </a:ext>
            </a:extLst>
          </p:cNvPr>
          <p:cNvCxnSpPr>
            <a:cxnSpLocks noChangeShapeType="1"/>
            <a:stCxn id="19489" idx="4"/>
            <a:endCxn id="19528" idx="0"/>
          </p:cNvCxnSpPr>
          <p:nvPr/>
        </p:nvCxnSpPr>
        <p:spPr bwMode="auto">
          <a:xfrm>
            <a:off x="3505200" y="3505200"/>
            <a:ext cx="0" cy="1524000"/>
          </a:xfrm>
          <a:prstGeom prst="straightConnector1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536" name="AutoShape 80">
            <a:extLst>
              <a:ext uri="{FF2B5EF4-FFF2-40B4-BE49-F238E27FC236}">
                <a16:creationId xmlns:a16="http://schemas.microsoft.com/office/drawing/2014/main" id="{F4054881-D77F-4711-B89E-F47EC0088409}"/>
              </a:ext>
            </a:extLst>
          </p:cNvPr>
          <p:cNvCxnSpPr>
            <a:cxnSpLocks noChangeShapeType="1"/>
            <a:stCxn id="19530" idx="7"/>
            <a:endCxn id="19482" idx="2"/>
          </p:cNvCxnSpPr>
          <p:nvPr/>
        </p:nvCxnSpPr>
        <p:spPr bwMode="auto">
          <a:xfrm flipV="1">
            <a:off x="542925" y="2286000"/>
            <a:ext cx="1209675" cy="676275"/>
          </a:xfrm>
          <a:prstGeom prst="straightConnector1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9537" name="Text Box 81">
            <a:extLst>
              <a:ext uri="{FF2B5EF4-FFF2-40B4-BE49-F238E27FC236}">
                <a16:creationId xmlns:a16="http://schemas.microsoft.com/office/drawing/2014/main" id="{ADAC6BD0-9207-4476-8A8E-85A48695AF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32004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1</a:t>
            </a:r>
          </a:p>
        </p:txBody>
      </p:sp>
      <p:sp>
        <p:nvSpPr>
          <p:cNvPr id="19538" name="Text Box 82">
            <a:extLst>
              <a:ext uri="{FF2B5EF4-FFF2-40B4-BE49-F238E27FC236}">
                <a16:creationId xmlns:a16="http://schemas.microsoft.com/office/drawing/2014/main" id="{C71F0DA5-16FB-452A-896F-DC69B074FF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35814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2</a:t>
            </a:r>
          </a:p>
        </p:txBody>
      </p:sp>
      <p:sp>
        <p:nvSpPr>
          <p:cNvPr id="19539" name="Text Box 83">
            <a:extLst>
              <a:ext uri="{FF2B5EF4-FFF2-40B4-BE49-F238E27FC236}">
                <a16:creationId xmlns:a16="http://schemas.microsoft.com/office/drawing/2014/main" id="{FFAA446B-B78A-41DE-A977-81903EB21E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0" y="36576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3</a:t>
            </a:r>
          </a:p>
        </p:txBody>
      </p:sp>
      <p:sp>
        <p:nvSpPr>
          <p:cNvPr id="19540" name="Text Box 84">
            <a:extLst>
              <a:ext uri="{FF2B5EF4-FFF2-40B4-BE49-F238E27FC236}">
                <a16:creationId xmlns:a16="http://schemas.microsoft.com/office/drawing/2014/main" id="{846D9FBC-E325-47D4-B6DA-34EC33A9EB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1800" y="25146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2</a:t>
            </a:r>
          </a:p>
        </p:txBody>
      </p:sp>
      <p:sp>
        <p:nvSpPr>
          <p:cNvPr id="19541" name="Text Box 85">
            <a:extLst>
              <a:ext uri="{FF2B5EF4-FFF2-40B4-BE49-F238E27FC236}">
                <a16:creationId xmlns:a16="http://schemas.microsoft.com/office/drawing/2014/main" id="{14C6FE87-5F8C-4FA3-97FE-35F1CAB497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1400" y="25908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1</a:t>
            </a:r>
          </a:p>
        </p:txBody>
      </p:sp>
      <p:sp>
        <p:nvSpPr>
          <p:cNvPr id="19542" name="Text Box 86">
            <a:extLst>
              <a:ext uri="{FF2B5EF4-FFF2-40B4-BE49-F238E27FC236}">
                <a16:creationId xmlns:a16="http://schemas.microsoft.com/office/drawing/2014/main" id="{D588DEC1-6F3F-4EC8-9A3D-24FC561CBD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0" y="44958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3</a:t>
            </a:r>
          </a:p>
        </p:txBody>
      </p:sp>
      <p:sp>
        <p:nvSpPr>
          <p:cNvPr id="19543" name="Text Box 87">
            <a:extLst>
              <a:ext uri="{FF2B5EF4-FFF2-40B4-BE49-F238E27FC236}">
                <a16:creationId xmlns:a16="http://schemas.microsoft.com/office/drawing/2014/main" id="{4A5B1235-27AB-4F8E-B465-EAA8BCAF25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5200" y="40386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5</a:t>
            </a:r>
          </a:p>
        </p:txBody>
      </p:sp>
      <p:sp>
        <p:nvSpPr>
          <p:cNvPr id="19544" name="Text Box 88">
            <a:extLst>
              <a:ext uri="{FF2B5EF4-FFF2-40B4-BE49-F238E27FC236}">
                <a16:creationId xmlns:a16="http://schemas.microsoft.com/office/drawing/2014/main" id="{305CD216-44FA-4B40-BA01-1B1A5975F2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56388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3</a:t>
            </a:r>
          </a:p>
        </p:txBody>
      </p:sp>
      <p:sp>
        <p:nvSpPr>
          <p:cNvPr id="19545" name="Text Box 89">
            <a:extLst>
              <a:ext uri="{FF2B5EF4-FFF2-40B4-BE49-F238E27FC236}">
                <a16:creationId xmlns:a16="http://schemas.microsoft.com/office/drawing/2014/main" id="{3EB78B54-6077-4262-8237-35F3F82B55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48768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4</a:t>
            </a:r>
          </a:p>
        </p:txBody>
      </p:sp>
      <p:sp>
        <p:nvSpPr>
          <p:cNvPr id="19546" name="Text Box 90">
            <a:extLst>
              <a:ext uri="{FF2B5EF4-FFF2-40B4-BE49-F238E27FC236}">
                <a16:creationId xmlns:a16="http://schemas.microsoft.com/office/drawing/2014/main" id="{69076345-2E97-4C21-84E4-EC81A946B8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57150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2</a:t>
            </a:r>
          </a:p>
        </p:txBody>
      </p:sp>
      <p:sp>
        <p:nvSpPr>
          <p:cNvPr id="19547" name="Text Box 91">
            <a:extLst>
              <a:ext uri="{FF2B5EF4-FFF2-40B4-BE49-F238E27FC236}">
                <a16:creationId xmlns:a16="http://schemas.microsoft.com/office/drawing/2014/main" id="{20FF36A7-B31E-4050-A579-DD02A050D6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44958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5</a:t>
            </a:r>
          </a:p>
        </p:txBody>
      </p:sp>
      <p:sp>
        <p:nvSpPr>
          <p:cNvPr id="19548" name="Text Box 92">
            <a:extLst>
              <a:ext uri="{FF2B5EF4-FFF2-40B4-BE49-F238E27FC236}">
                <a16:creationId xmlns:a16="http://schemas.microsoft.com/office/drawing/2014/main" id="{12BC722C-7107-457C-83B8-07D69EBFC1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44958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6</a:t>
            </a:r>
          </a:p>
        </p:txBody>
      </p:sp>
      <p:sp>
        <p:nvSpPr>
          <p:cNvPr id="19549" name="Text Box 93">
            <a:extLst>
              <a:ext uri="{FF2B5EF4-FFF2-40B4-BE49-F238E27FC236}">
                <a16:creationId xmlns:a16="http://schemas.microsoft.com/office/drawing/2014/main" id="{1740F428-C052-479C-8E96-4A4C0CD5E4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23622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4</a:t>
            </a:r>
          </a:p>
        </p:txBody>
      </p:sp>
      <p:sp>
        <p:nvSpPr>
          <p:cNvPr id="19550" name="Text Box 94">
            <a:extLst>
              <a:ext uri="{FF2B5EF4-FFF2-40B4-BE49-F238E27FC236}">
                <a16:creationId xmlns:a16="http://schemas.microsoft.com/office/drawing/2014/main" id="{3AC70B46-3049-4FB8-98ED-677C6EF3E6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29718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4</a:t>
            </a:r>
          </a:p>
        </p:txBody>
      </p:sp>
      <p:sp>
        <p:nvSpPr>
          <p:cNvPr id="19551" name="Text Box 95">
            <a:extLst>
              <a:ext uri="{FF2B5EF4-FFF2-40B4-BE49-F238E27FC236}">
                <a16:creationId xmlns:a16="http://schemas.microsoft.com/office/drawing/2014/main" id="{D5211D35-5A9E-4D01-80AF-4B1FB4D2E7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3886200"/>
            <a:ext cx="3619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10</a:t>
            </a:r>
          </a:p>
        </p:txBody>
      </p:sp>
      <p:sp>
        <p:nvSpPr>
          <p:cNvPr id="19552" name="Text Box 96">
            <a:extLst>
              <a:ext uri="{FF2B5EF4-FFF2-40B4-BE49-F238E27FC236}">
                <a16:creationId xmlns:a16="http://schemas.microsoft.com/office/drawing/2014/main" id="{B5F42337-B416-4FEA-AFC3-56C8719C5F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2971800"/>
            <a:ext cx="3127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A</a:t>
            </a:r>
          </a:p>
        </p:txBody>
      </p:sp>
      <p:sp>
        <p:nvSpPr>
          <p:cNvPr id="19553" name="Text Box 97">
            <a:extLst>
              <a:ext uri="{FF2B5EF4-FFF2-40B4-BE49-F238E27FC236}">
                <a16:creationId xmlns:a16="http://schemas.microsoft.com/office/drawing/2014/main" id="{181882B7-A06B-48DE-8ACB-9E0D635FD4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2133600"/>
            <a:ext cx="3032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B</a:t>
            </a:r>
          </a:p>
        </p:txBody>
      </p:sp>
      <p:sp>
        <p:nvSpPr>
          <p:cNvPr id="19554" name="Text Box 98">
            <a:extLst>
              <a:ext uri="{FF2B5EF4-FFF2-40B4-BE49-F238E27FC236}">
                <a16:creationId xmlns:a16="http://schemas.microsoft.com/office/drawing/2014/main" id="{2A4495C9-87A8-4A8C-B1DD-1935FD5F88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0" y="2133600"/>
            <a:ext cx="3032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C</a:t>
            </a:r>
          </a:p>
        </p:txBody>
      </p:sp>
      <p:sp>
        <p:nvSpPr>
          <p:cNvPr id="19555" name="Text Box 99">
            <a:extLst>
              <a:ext uri="{FF2B5EF4-FFF2-40B4-BE49-F238E27FC236}">
                <a16:creationId xmlns:a16="http://schemas.microsoft.com/office/drawing/2014/main" id="{73383769-584D-4040-8A1C-AE956D45A0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3657600"/>
            <a:ext cx="3127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D</a:t>
            </a:r>
          </a:p>
        </p:txBody>
      </p:sp>
      <p:sp>
        <p:nvSpPr>
          <p:cNvPr id="19556" name="Text Box 100">
            <a:extLst>
              <a:ext uri="{FF2B5EF4-FFF2-40B4-BE49-F238E27FC236}">
                <a16:creationId xmlns:a16="http://schemas.microsoft.com/office/drawing/2014/main" id="{76A420A5-AD6D-4E9F-9B40-590D291DA8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0" y="3048000"/>
            <a:ext cx="2921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E</a:t>
            </a:r>
          </a:p>
        </p:txBody>
      </p:sp>
      <p:sp>
        <p:nvSpPr>
          <p:cNvPr id="19557" name="Text Box 101">
            <a:extLst>
              <a:ext uri="{FF2B5EF4-FFF2-40B4-BE49-F238E27FC236}">
                <a16:creationId xmlns:a16="http://schemas.microsoft.com/office/drawing/2014/main" id="{1C2F05B0-6167-4197-87DD-841CF75F81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3124200"/>
            <a:ext cx="2825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F</a:t>
            </a:r>
          </a:p>
        </p:txBody>
      </p:sp>
      <p:sp>
        <p:nvSpPr>
          <p:cNvPr id="19558" name="Text Box 102">
            <a:extLst>
              <a:ext uri="{FF2B5EF4-FFF2-40B4-BE49-F238E27FC236}">
                <a16:creationId xmlns:a16="http://schemas.microsoft.com/office/drawing/2014/main" id="{FD17EECD-07B5-4603-93A5-4AE51F2795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0" y="4114800"/>
            <a:ext cx="3127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G</a:t>
            </a:r>
          </a:p>
        </p:txBody>
      </p:sp>
      <p:sp>
        <p:nvSpPr>
          <p:cNvPr id="19559" name="Text Box 103">
            <a:extLst>
              <a:ext uri="{FF2B5EF4-FFF2-40B4-BE49-F238E27FC236}">
                <a16:creationId xmlns:a16="http://schemas.microsoft.com/office/drawing/2014/main" id="{C1196F85-0686-4B84-8B96-3F4AEB471B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5334000"/>
            <a:ext cx="3127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H</a:t>
            </a:r>
          </a:p>
        </p:txBody>
      </p:sp>
      <p:sp>
        <p:nvSpPr>
          <p:cNvPr id="19560" name="Text Box 104">
            <a:extLst>
              <a:ext uri="{FF2B5EF4-FFF2-40B4-BE49-F238E27FC236}">
                <a16:creationId xmlns:a16="http://schemas.microsoft.com/office/drawing/2014/main" id="{AF31FB55-120B-4671-B378-DCD21CEB6C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5105400"/>
            <a:ext cx="24288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I</a:t>
            </a:r>
          </a:p>
        </p:txBody>
      </p:sp>
      <p:sp>
        <p:nvSpPr>
          <p:cNvPr id="19561" name="Text Box 105">
            <a:extLst>
              <a:ext uri="{FF2B5EF4-FFF2-40B4-BE49-F238E27FC236}">
                <a16:creationId xmlns:a16="http://schemas.microsoft.com/office/drawing/2014/main" id="{8EFCD386-4726-4594-B3D6-2E39970FDB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5791200"/>
            <a:ext cx="254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J</a:t>
            </a:r>
          </a:p>
        </p:txBody>
      </p:sp>
      <p:sp>
        <p:nvSpPr>
          <p:cNvPr id="19562" name="Text Box 106">
            <a:extLst>
              <a:ext uri="{FF2B5EF4-FFF2-40B4-BE49-F238E27FC236}">
                <a16:creationId xmlns:a16="http://schemas.microsoft.com/office/drawing/2014/main" id="{43BF2BDE-89C0-41AD-B239-76A5BCFBDE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4200" y="3581400"/>
            <a:ext cx="3032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B</a:t>
            </a:r>
          </a:p>
        </p:txBody>
      </p:sp>
      <p:sp>
        <p:nvSpPr>
          <p:cNvPr id="19563" name="Text Box 107">
            <a:extLst>
              <a:ext uri="{FF2B5EF4-FFF2-40B4-BE49-F238E27FC236}">
                <a16:creationId xmlns:a16="http://schemas.microsoft.com/office/drawing/2014/main" id="{72356F2F-36BF-46A6-89A0-B7CE1D5CC3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4200" y="5867400"/>
            <a:ext cx="3032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B</a:t>
            </a:r>
          </a:p>
        </p:txBody>
      </p:sp>
      <p:sp>
        <p:nvSpPr>
          <p:cNvPr id="19564" name="Text Box 108">
            <a:extLst>
              <a:ext uri="{FF2B5EF4-FFF2-40B4-BE49-F238E27FC236}">
                <a16:creationId xmlns:a16="http://schemas.microsoft.com/office/drawing/2014/main" id="{F94DAEBB-9C0F-421B-A28B-50F8ED661A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34400" y="3581400"/>
            <a:ext cx="3127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D</a:t>
            </a:r>
          </a:p>
        </p:txBody>
      </p:sp>
      <p:sp>
        <p:nvSpPr>
          <p:cNvPr id="19565" name="Text Box 109">
            <a:extLst>
              <a:ext uri="{FF2B5EF4-FFF2-40B4-BE49-F238E27FC236}">
                <a16:creationId xmlns:a16="http://schemas.microsoft.com/office/drawing/2014/main" id="{3B21DDAB-9CC4-41D8-9117-344F22998C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34400" y="5867400"/>
            <a:ext cx="254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J</a:t>
            </a:r>
          </a:p>
        </p:txBody>
      </p:sp>
      <p:sp>
        <p:nvSpPr>
          <p:cNvPr id="19566" name="Text Box 110">
            <a:extLst>
              <a:ext uri="{FF2B5EF4-FFF2-40B4-BE49-F238E27FC236}">
                <a16:creationId xmlns:a16="http://schemas.microsoft.com/office/drawing/2014/main" id="{3AEB0F9C-2EFB-4E2C-AACF-8C775B9E02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1371600"/>
            <a:ext cx="3032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C</a:t>
            </a:r>
          </a:p>
        </p:txBody>
      </p:sp>
      <p:sp>
        <p:nvSpPr>
          <p:cNvPr id="19567" name="Text Box 111">
            <a:extLst>
              <a:ext uri="{FF2B5EF4-FFF2-40B4-BE49-F238E27FC236}">
                <a16:creationId xmlns:a16="http://schemas.microsoft.com/office/drawing/2014/main" id="{705BD6BB-1646-4E29-A71D-BADBE4746D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4200" y="609600"/>
            <a:ext cx="3032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C</a:t>
            </a:r>
          </a:p>
        </p:txBody>
      </p:sp>
      <p:sp>
        <p:nvSpPr>
          <p:cNvPr id="19568" name="Text Box 112">
            <a:extLst>
              <a:ext uri="{FF2B5EF4-FFF2-40B4-BE49-F238E27FC236}">
                <a16:creationId xmlns:a16="http://schemas.microsoft.com/office/drawing/2014/main" id="{03B7DA34-C56C-4BF2-80B4-7BB4D1BE44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1371600"/>
            <a:ext cx="2921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E</a:t>
            </a:r>
          </a:p>
        </p:txBody>
      </p:sp>
      <p:sp>
        <p:nvSpPr>
          <p:cNvPr id="19569" name="Text Box 113">
            <a:extLst>
              <a:ext uri="{FF2B5EF4-FFF2-40B4-BE49-F238E27FC236}">
                <a16:creationId xmlns:a16="http://schemas.microsoft.com/office/drawing/2014/main" id="{80B28AC6-548F-4DB5-AAF9-D6E619562E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34400" y="609600"/>
            <a:ext cx="2825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F</a:t>
            </a:r>
          </a:p>
        </p:txBody>
      </p:sp>
      <p:sp>
        <p:nvSpPr>
          <p:cNvPr id="19570" name="Text Box 114">
            <a:extLst>
              <a:ext uri="{FF2B5EF4-FFF2-40B4-BE49-F238E27FC236}">
                <a16:creationId xmlns:a16="http://schemas.microsoft.com/office/drawing/2014/main" id="{68A09C6D-1E15-4891-9F9F-B63A70E02B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5867400"/>
            <a:ext cx="3127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D</a:t>
            </a:r>
          </a:p>
        </p:txBody>
      </p:sp>
      <p:sp>
        <p:nvSpPr>
          <p:cNvPr id="19571" name="Text Box 115">
            <a:extLst>
              <a:ext uri="{FF2B5EF4-FFF2-40B4-BE49-F238E27FC236}">
                <a16:creationId xmlns:a16="http://schemas.microsoft.com/office/drawing/2014/main" id="{E77309AD-89BB-4FB8-8A4E-2471E14C74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4200" y="5105400"/>
            <a:ext cx="3127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D</a:t>
            </a:r>
          </a:p>
        </p:txBody>
      </p:sp>
      <p:sp>
        <p:nvSpPr>
          <p:cNvPr id="19572" name="Text Box 116">
            <a:extLst>
              <a:ext uri="{FF2B5EF4-FFF2-40B4-BE49-F238E27FC236}">
                <a16:creationId xmlns:a16="http://schemas.microsoft.com/office/drawing/2014/main" id="{2E4F1874-00CE-492E-839E-AE2CD53303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34400" y="5105400"/>
            <a:ext cx="3127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H</a:t>
            </a:r>
          </a:p>
        </p:txBody>
      </p:sp>
      <p:sp>
        <p:nvSpPr>
          <p:cNvPr id="19573" name="Text Box 117">
            <a:extLst>
              <a:ext uri="{FF2B5EF4-FFF2-40B4-BE49-F238E27FC236}">
                <a16:creationId xmlns:a16="http://schemas.microsoft.com/office/drawing/2014/main" id="{F493B22C-1FBE-41FA-BEBE-DB2D4D3C91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5867400"/>
            <a:ext cx="254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J</a:t>
            </a:r>
          </a:p>
        </p:txBody>
      </p:sp>
      <p:sp>
        <p:nvSpPr>
          <p:cNvPr id="19574" name="Text Box 118">
            <a:extLst>
              <a:ext uri="{FF2B5EF4-FFF2-40B4-BE49-F238E27FC236}">
                <a16:creationId xmlns:a16="http://schemas.microsoft.com/office/drawing/2014/main" id="{88F25743-D508-4DD0-8A81-AA349247BA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4200" y="1371600"/>
            <a:ext cx="2921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E</a:t>
            </a:r>
          </a:p>
        </p:txBody>
      </p:sp>
      <p:sp>
        <p:nvSpPr>
          <p:cNvPr id="19575" name="Text Box 119">
            <a:extLst>
              <a:ext uri="{FF2B5EF4-FFF2-40B4-BE49-F238E27FC236}">
                <a16:creationId xmlns:a16="http://schemas.microsoft.com/office/drawing/2014/main" id="{905DA33E-88BC-4C18-8C6B-0070EF8607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34400" y="1371600"/>
            <a:ext cx="3127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G</a:t>
            </a:r>
          </a:p>
        </p:txBody>
      </p:sp>
      <p:sp>
        <p:nvSpPr>
          <p:cNvPr id="19576" name="Text Box 120">
            <a:extLst>
              <a:ext uri="{FF2B5EF4-FFF2-40B4-BE49-F238E27FC236}">
                <a16:creationId xmlns:a16="http://schemas.microsoft.com/office/drawing/2014/main" id="{16C7A813-4792-4D18-A402-19B1E6D04E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4200" y="2133600"/>
            <a:ext cx="2825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F</a:t>
            </a:r>
          </a:p>
        </p:txBody>
      </p:sp>
      <p:sp>
        <p:nvSpPr>
          <p:cNvPr id="19577" name="Text Box 121">
            <a:extLst>
              <a:ext uri="{FF2B5EF4-FFF2-40B4-BE49-F238E27FC236}">
                <a16:creationId xmlns:a16="http://schemas.microsoft.com/office/drawing/2014/main" id="{901419B0-40B7-4162-973A-C973B27E11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5105400"/>
            <a:ext cx="2825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F</a:t>
            </a:r>
          </a:p>
        </p:txBody>
      </p:sp>
      <p:sp>
        <p:nvSpPr>
          <p:cNvPr id="19578" name="Text Box 122">
            <a:extLst>
              <a:ext uri="{FF2B5EF4-FFF2-40B4-BE49-F238E27FC236}">
                <a16:creationId xmlns:a16="http://schemas.microsoft.com/office/drawing/2014/main" id="{9F2925B3-353B-4070-BD7B-C179DA9AA9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34400" y="2133600"/>
            <a:ext cx="3127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G</a:t>
            </a:r>
          </a:p>
        </p:txBody>
      </p:sp>
      <p:sp>
        <p:nvSpPr>
          <p:cNvPr id="19579" name="Text Box 123">
            <a:extLst>
              <a:ext uri="{FF2B5EF4-FFF2-40B4-BE49-F238E27FC236}">
                <a16:creationId xmlns:a16="http://schemas.microsoft.com/office/drawing/2014/main" id="{082EED86-23F5-471B-ACFF-BDB46B1EF4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5105400"/>
            <a:ext cx="24288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I</a:t>
            </a:r>
          </a:p>
        </p:txBody>
      </p:sp>
      <p:sp>
        <p:nvSpPr>
          <p:cNvPr id="19580" name="Text Box 124">
            <a:extLst>
              <a:ext uri="{FF2B5EF4-FFF2-40B4-BE49-F238E27FC236}">
                <a16:creationId xmlns:a16="http://schemas.microsoft.com/office/drawing/2014/main" id="{264E1290-0F7B-4EB4-B824-5766794BC3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2819400"/>
            <a:ext cx="3127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G</a:t>
            </a:r>
          </a:p>
        </p:txBody>
      </p:sp>
      <p:sp>
        <p:nvSpPr>
          <p:cNvPr id="19581" name="Text Box 125">
            <a:extLst>
              <a:ext uri="{FF2B5EF4-FFF2-40B4-BE49-F238E27FC236}">
                <a16:creationId xmlns:a16="http://schemas.microsoft.com/office/drawing/2014/main" id="{C1C5320C-86EB-471D-96BD-24DB4DD7BA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4200" y="4343400"/>
            <a:ext cx="3127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G</a:t>
            </a:r>
          </a:p>
        </p:txBody>
      </p:sp>
      <p:sp>
        <p:nvSpPr>
          <p:cNvPr id="19582" name="Text Box 126">
            <a:extLst>
              <a:ext uri="{FF2B5EF4-FFF2-40B4-BE49-F238E27FC236}">
                <a16:creationId xmlns:a16="http://schemas.microsoft.com/office/drawing/2014/main" id="{223CC2D6-3C9F-4AB7-8D10-9BE6A599BC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2819400"/>
            <a:ext cx="24288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I</a:t>
            </a:r>
          </a:p>
        </p:txBody>
      </p:sp>
      <p:sp>
        <p:nvSpPr>
          <p:cNvPr id="19583" name="Text Box 127">
            <a:extLst>
              <a:ext uri="{FF2B5EF4-FFF2-40B4-BE49-F238E27FC236}">
                <a16:creationId xmlns:a16="http://schemas.microsoft.com/office/drawing/2014/main" id="{B2BBCD0E-65A6-4605-999A-F921DC0A2F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34400" y="4343400"/>
            <a:ext cx="254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J</a:t>
            </a:r>
          </a:p>
        </p:txBody>
      </p:sp>
      <p:sp>
        <p:nvSpPr>
          <p:cNvPr id="19584" name="Text Box 128">
            <a:extLst>
              <a:ext uri="{FF2B5EF4-FFF2-40B4-BE49-F238E27FC236}">
                <a16:creationId xmlns:a16="http://schemas.microsoft.com/office/drawing/2014/main" id="{756AA2E3-C317-47F7-8CF2-E9BA6DF231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2133600"/>
            <a:ext cx="3127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H</a:t>
            </a:r>
          </a:p>
        </p:txBody>
      </p:sp>
      <p:sp>
        <p:nvSpPr>
          <p:cNvPr id="19585" name="Text Box 129">
            <a:extLst>
              <a:ext uri="{FF2B5EF4-FFF2-40B4-BE49-F238E27FC236}">
                <a16:creationId xmlns:a16="http://schemas.microsoft.com/office/drawing/2014/main" id="{A944872F-D5F6-46F0-A4BF-18B85EB00B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2133600"/>
            <a:ext cx="254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J</a:t>
            </a:r>
          </a:p>
        </p:txBody>
      </p:sp>
      <p:sp>
        <p:nvSpPr>
          <p:cNvPr id="19586" name="Text Box 130">
            <a:extLst>
              <a:ext uri="{FF2B5EF4-FFF2-40B4-BE49-F238E27FC236}">
                <a16:creationId xmlns:a16="http://schemas.microsoft.com/office/drawing/2014/main" id="{FFA8257C-9E6D-4A7A-9605-B05AB0302A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34400" y="2819400"/>
            <a:ext cx="254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J</a:t>
            </a:r>
          </a:p>
        </p:txBody>
      </p:sp>
      <p:sp>
        <p:nvSpPr>
          <p:cNvPr id="19587" name="Text Box 131">
            <a:extLst>
              <a:ext uri="{FF2B5EF4-FFF2-40B4-BE49-F238E27FC236}">
                <a16:creationId xmlns:a16="http://schemas.microsoft.com/office/drawing/2014/main" id="{39A690F0-E851-4198-A4D7-4E191CFE99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4200" y="2819400"/>
            <a:ext cx="24288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I</a:t>
            </a:r>
          </a:p>
        </p:txBody>
      </p:sp>
      <p:cxnSp>
        <p:nvCxnSpPr>
          <p:cNvPr id="19588" name="AutoShape 132">
            <a:extLst>
              <a:ext uri="{FF2B5EF4-FFF2-40B4-BE49-F238E27FC236}">
                <a16:creationId xmlns:a16="http://schemas.microsoft.com/office/drawing/2014/main" id="{95767E95-AD42-4EDC-B7D0-F2758F2F06AA}"/>
              </a:ext>
            </a:extLst>
          </p:cNvPr>
          <p:cNvCxnSpPr>
            <a:cxnSpLocks noChangeShapeType="1"/>
            <a:stCxn id="19487" idx="4"/>
            <a:endCxn id="19529" idx="0"/>
          </p:cNvCxnSpPr>
          <p:nvPr/>
        </p:nvCxnSpPr>
        <p:spPr bwMode="auto">
          <a:xfrm>
            <a:off x="990600" y="4038600"/>
            <a:ext cx="152400" cy="1219200"/>
          </a:xfrm>
          <a:prstGeom prst="straightConnector1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9589" name="Oval 133">
            <a:extLst>
              <a:ext uri="{FF2B5EF4-FFF2-40B4-BE49-F238E27FC236}">
                <a16:creationId xmlns:a16="http://schemas.microsoft.com/office/drawing/2014/main" id="{514F27CE-D42C-4FF7-9686-F10514A5F62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572000" y="5334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19590" name="Oval 134">
            <a:extLst>
              <a:ext uri="{FF2B5EF4-FFF2-40B4-BE49-F238E27FC236}">
                <a16:creationId xmlns:a16="http://schemas.microsoft.com/office/drawing/2014/main" id="{C80A2F0F-09B1-4ECC-8A62-D72F5B74E6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5334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cxnSp>
        <p:nvCxnSpPr>
          <p:cNvPr id="19591" name="AutoShape 135">
            <a:extLst>
              <a:ext uri="{FF2B5EF4-FFF2-40B4-BE49-F238E27FC236}">
                <a16:creationId xmlns:a16="http://schemas.microsoft.com/office/drawing/2014/main" id="{9DAD9B77-5672-4D9A-B853-8DD776109CCE}"/>
              </a:ext>
            </a:extLst>
          </p:cNvPr>
          <p:cNvCxnSpPr>
            <a:cxnSpLocks noChangeShapeType="1"/>
            <a:stCxn id="19589" idx="6"/>
            <a:endCxn id="19590" idx="2"/>
          </p:cNvCxnSpPr>
          <p:nvPr/>
        </p:nvCxnSpPr>
        <p:spPr bwMode="auto">
          <a:xfrm>
            <a:off x="5029200" y="762000"/>
            <a:ext cx="1143000" cy="0"/>
          </a:xfrm>
          <a:prstGeom prst="straightConnector1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9592" name="Text Box 136">
            <a:extLst>
              <a:ext uri="{FF2B5EF4-FFF2-40B4-BE49-F238E27FC236}">
                <a16:creationId xmlns:a16="http://schemas.microsoft.com/office/drawing/2014/main" id="{3988A166-1E98-4029-9570-13B538E2F2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5334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1</a:t>
            </a:r>
          </a:p>
        </p:txBody>
      </p:sp>
      <p:sp>
        <p:nvSpPr>
          <p:cNvPr id="19593" name="Text Box 137">
            <a:extLst>
              <a:ext uri="{FF2B5EF4-FFF2-40B4-BE49-F238E27FC236}">
                <a16:creationId xmlns:a16="http://schemas.microsoft.com/office/drawing/2014/main" id="{BDC734EF-0481-4F1B-BB2D-96DDB3C022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609600"/>
            <a:ext cx="3127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A</a:t>
            </a:r>
          </a:p>
        </p:txBody>
      </p:sp>
      <p:sp>
        <p:nvSpPr>
          <p:cNvPr id="19594" name="Text Box 138">
            <a:extLst>
              <a:ext uri="{FF2B5EF4-FFF2-40B4-BE49-F238E27FC236}">
                <a16:creationId xmlns:a16="http://schemas.microsoft.com/office/drawing/2014/main" id="{3CEA2847-C709-4D62-9826-8DC406BB9E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609600"/>
            <a:ext cx="3127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D</a:t>
            </a:r>
          </a:p>
        </p:txBody>
      </p:sp>
      <p:sp>
        <p:nvSpPr>
          <p:cNvPr id="19595" name="Oval 139">
            <a:extLst>
              <a:ext uri="{FF2B5EF4-FFF2-40B4-BE49-F238E27FC236}">
                <a16:creationId xmlns:a16="http://schemas.microsoft.com/office/drawing/2014/main" id="{6A17E4F1-6BE6-4D12-B7D5-69BB5F6F202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572000" y="4267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19596" name="Oval 140">
            <a:extLst>
              <a:ext uri="{FF2B5EF4-FFF2-40B4-BE49-F238E27FC236}">
                <a16:creationId xmlns:a16="http://schemas.microsoft.com/office/drawing/2014/main" id="{A977D4F0-BE2C-478C-A573-23017542FA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4267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cxnSp>
        <p:nvCxnSpPr>
          <p:cNvPr id="19597" name="AutoShape 141">
            <a:extLst>
              <a:ext uri="{FF2B5EF4-FFF2-40B4-BE49-F238E27FC236}">
                <a16:creationId xmlns:a16="http://schemas.microsoft.com/office/drawing/2014/main" id="{84B4BAF9-A41F-49C9-A16A-C5AD3385192F}"/>
              </a:ext>
            </a:extLst>
          </p:cNvPr>
          <p:cNvCxnSpPr>
            <a:cxnSpLocks noChangeShapeType="1"/>
            <a:stCxn id="19595" idx="6"/>
            <a:endCxn id="19596" idx="2"/>
          </p:cNvCxnSpPr>
          <p:nvPr/>
        </p:nvCxnSpPr>
        <p:spPr bwMode="auto">
          <a:xfrm>
            <a:off x="5029200" y="4495800"/>
            <a:ext cx="11430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9598" name="Text Box 142">
            <a:extLst>
              <a:ext uri="{FF2B5EF4-FFF2-40B4-BE49-F238E27FC236}">
                <a16:creationId xmlns:a16="http://schemas.microsoft.com/office/drawing/2014/main" id="{F02C0D69-2A35-46CC-80F2-AD70EA4D51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42672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4</a:t>
            </a:r>
          </a:p>
        </p:txBody>
      </p:sp>
      <p:sp>
        <p:nvSpPr>
          <p:cNvPr id="19599" name="Text Box 143">
            <a:extLst>
              <a:ext uri="{FF2B5EF4-FFF2-40B4-BE49-F238E27FC236}">
                <a16:creationId xmlns:a16="http://schemas.microsoft.com/office/drawing/2014/main" id="{7A91D772-EA4D-43C5-9466-AA400D7444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4343400"/>
            <a:ext cx="3032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B</a:t>
            </a:r>
          </a:p>
        </p:txBody>
      </p:sp>
      <p:sp>
        <p:nvSpPr>
          <p:cNvPr id="19600" name="Text Box 144">
            <a:extLst>
              <a:ext uri="{FF2B5EF4-FFF2-40B4-BE49-F238E27FC236}">
                <a16:creationId xmlns:a16="http://schemas.microsoft.com/office/drawing/2014/main" id="{ADD83A52-6771-4108-B48F-0A0B351186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4343400"/>
            <a:ext cx="3032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C</a:t>
            </a:r>
          </a:p>
        </p:txBody>
      </p:sp>
      <p:sp>
        <p:nvSpPr>
          <p:cNvPr id="19601" name="Oval 145">
            <a:extLst>
              <a:ext uri="{FF2B5EF4-FFF2-40B4-BE49-F238E27FC236}">
                <a16:creationId xmlns:a16="http://schemas.microsoft.com/office/drawing/2014/main" id="{7412A274-6C42-4657-B224-024E04DE4CA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572000" y="3505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19602" name="Oval 146">
            <a:extLst>
              <a:ext uri="{FF2B5EF4-FFF2-40B4-BE49-F238E27FC236}">
                <a16:creationId xmlns:a16="http://schemas.microsoft.com/office/drawing/2014/main" id="{70F3A549-C7DA-4E94-9A18-22F3959DFA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3505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cxnSp>
        <p:nvCxnSpPr>
          <p:cNvPr id="19603" name="AutoShape 147">
            <a:extLst>
              <a:ext uri="{FF2B5EF4-FFF2-40B4-BE49-F238E27FC236}">
                <a16:creationId xmlns:a16="http://schemas.microsoft.com/office/drawing/2014/main" id="{DC5A2B3D-D51F-42B8-B3E9-9969F1052C05}"/>
              </a:ext>
            </a:extLst>
          </p:cNvPr>
          <p:cNvCxnSpPr>
            <a:cxnSpLocks noChangeShapeType="1"/>
            <a:stCxn id="19601" idx="6"/>
            <a:endCxn id="19602" idx="2"/>
          </p:cNvCxnSpPr>
          <p:nvPr/>
        </p:nvCxnSpPr>
        <p:spPr bwMode="auto">
          <a:xfrm>
            <a:off x="5029200" y="3733800"/>
            <a:ext cx="11430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9604" name="Text Box 148">
            <a:extLst>
              <a:ext uri="{FF2B5EF4-FFF2-40B4-BE49-F238E27FC236}">
                <a16:creationId xmlns:a16="http://schemas.microsoft.com/office/drawing/2014/main" id="{50044DEF-12BC-4569-9F46-F8182533B0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35052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4</a:t>
            </a:r>
          </a:p>
        </p:txBody>
      </p:sp>
      <p:sp>
        <p:nvSpPr>
          <p:cNvPr id="19605" name="Text Box 149">
            <a:extLst>
              <a:ext uri="{FF2B5EF4-FFF2-40B4-BE49-F238E27FC236}">
                <a16:creationId xmlns:a16="http://schemas.microsoft.com/office/drawing/2014/main" id="{D32B9D28-2976-469D-9C39-47D7A29B48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3581400"/>
            <a:ext cx="3127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A</a:t>
            </a:r>
          </a:p>
        </p:txBody>
      </p:sp>
      <p:sp>
        <p:nvSpPr>
          <p:cNvPr id="19606" name="Text Box 150">
            <a:extLst>
              <a:ext uri="{FF2B5EF4-FFF2-40B4-BE49-F238E27FC236}">
                <a16:creationId xmlns:a16="http://schemas.microsoft.com/office/drawing/2014/main" id="{86557185-345B-45D4-BFF9-D17F3AFE63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3581400"/>
            <a:ext cx="3032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B</a:t>
            </a:r>
          </a:p>
        </p:txBody>
      </p:sp>
      <p:sp>
        <p:nvSpPr>
          <p:cNvPr id="19607" name="Text Box 151">
            <a:extLst>
              <a:ext uri="{FF2B5EF4-FFF2-40B4-BE49-F238E27FC236}">
                <a16:creationId xmlns:a16="http://schemas.microsoft.com/office/drawing/2014/main" id="{C97A1BAC-6588-46D0-A667-E3DB613C1D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457200"/>
            <a:ext cx="2667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l-GR"/>
              <a:t>Add Edge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AADB3E3-2E27-4DF1-A08F-0209D58E83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004153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Oval 2">
            <a:extLst>
              <a:ext uri="{FF2B5EF4-FFF2-40B4-BE49-F238E27FC236}">
                <a16:creationId xmlns:a16="http://schemas.microsoft.com/office/drawing/2014/main" id="{3D27C1E1-133E-4F3D-AE0C-A2F3B8780B0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572000" y="12954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20483" name="Oval 3">
            <a:extLst>
              <a:ext uri="{FF2B5EF4-FFF2-40B4-BE49-F238E27FC236}">
                <a16:creationId xmlns:a16="http://schemas.microsoft.com/office/drawing/2014/main" id="{1D353CA4-4BA7-4914-BF25-233E3D0C9C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12954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cxnSp>
        <p:nvCxnSpPr>
          <p:cNvPr id="20484" name="AutoShape 4">
            <a:extLst>
              <a:ext uri="{FF2B5EF4-FFF2-40B4-BE49-F238E27FC236}">
                <a16:creationId xmlns:a16="http://schemas.microsoft.com/office/drawing/2014/main" id="{18BD7FCF-9F7A-44A1-B0D0-726CA38C0F98}"/>
              </a:ext>
            </a:extLst>
          </p:cNvPr>
          <p:cNvCxnSpPr>
            <a:cxnSpLocks noChangeShapeType="1"/>
            <a:stCxn id="20482" idx="6"/>
            <a:endCxn id="20483" idx="2"/>
          </p:cNvCxnSpPr>
          <p:nvPr/>
        </p:nvCxnSpPr>
        <p:spPr bwMode="auto">
          <a:xfrm>
            <a:off x="5029200" y="1524000"/>
            <a:ext cx="1143000" cy="0"/>
          </a:xfrm>
          <a:prstGeom prst="straightConnector1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485" name="Text Box 5">
            <a:extLst>
              <a:ext uri="{FF2B5EF4-FFF2-40B4-BE49-F238E27FC236}">
                <a16:creationId xmlns:a16="http://schemas.microsoft.com/office/drawing/2014/main" id="{4F357E08-E287-4849-AA4F-FE81E99AA8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12954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2</a:t>
            </a:r>
          </a:p>
        </p:txBody>
      </p:sp>
      <p:sp>
        <p:nvSpPr>
          <p:cNvPr id="20486" name="Oval 6">
            <a:extLst>
              <a:ext uri="{FF2B5EF4-FFF2-40B4-BE49-F238E27FC236}">
                <a16:creationId xmlns:a16="http://schemas.microsoft.com/office/drawing/2014/main" id="{25F34EC8-DB39-4330-BF96-40FD9123A96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858000" y="5029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20487" name="Oval 7">
            <a:extLst>
              <a:ext uri="{FF2B5EF4-FFF2-40B4-BE49-F238E27FC236}">
                <a16:creationId xmlns:a16="http://schemas.microsoft.com/office/drawing/2014/main" id="{F218D0DF-CE4C-4ADD-9B29-96086B20CC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58200" y="5029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cxnSp>
        <p:nvCxnSpPr>
          <p:cNvPr id="20488" name="AutoShape 8">
            <a:extLst>
              <a:ext uri="{FF2B5EF4-FFF2-40B4-BE49-F238E27FC236}">
                <a16:creationId xmlns:a16="http://schemas.microsoft.com/office/drawing/2014/main" id="{740F853A-1508-4948-931F-83B4C4396E5B}"/>
              </a:ext>
            </a:extLst>
          </p:cNvPr>
          <p:cNvCxnSpPr>
            <a:cxnSpLocks noChangeShapeType="1"/>
            <a:stCxn id="20486" idx="6"/>
            <a:endCxn id="20487" idx="2"/>
          </p:cNvCxnSpPr>
          <p:nvPr/>
        </p:nvCxnSpPr>
        <p:spPr bwMode="auto">
          <a:xfrm>
            <a:off x="7315200" y="5257800"/>
            <a:ext cx="11430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489" name="Text Box 9">
            <a:extLst>
              <a:ext uri="{FF2B5EF4-FFF2-40B4-BE49-F238E27FC236}">
                <a16:creationId xmlns:a16="http://schemas.microsoft.com/office/drawing/2014/main" id="{4B1E0430-2635-4E7F-A0AC-AE66F84F53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2400" y="50292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5</a:t>
            </a:r>
          </a:p>
        </p:txBody>
      </p:sp>
      <p:sp>
        <p:nvSpPr>
          <p:cNvPr id="20490" name="Oval 10">
            <a:extLst>
              <a:ext uri="{FF2B5EF4-FFF2-40B4-BE49-F238E27FC236}">
                <a16:creationId xmlns:a16="http://schemas.microsoft.com/office/drawing/2014/main" id="{97F6B5E1-0D86-42F3-89F4-40BF80AD0FC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858000" y="12954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20491" name="Oval 11">
            <a:extLst>
              <a:ext uri="{FF2B5EF4-FFF2-40B4-BE49-F238E27FC236}">
                <a16:creationId xmlns:a16="http://schemas.microsoft.com/office/drawing/2014/main" id="{34EB6285-5686-47F8-A242-03368073DB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58200" y="12954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cxnSp>
        <p:nvCxnSpPr>
          <p:cNvPr id="20492" name="AutoShape 12">
            <a:extLst>
              <a:ext uri="{FF2B5EF4-FFF2-40B4-BE49-F238E27FC236}">
                <a16:creationId xmlns:a16="http://schemas.microsoft.com/office/drawing/2014/main" id="{BCAD68A7-CA11-4744-A2D4-C5F66F302B8E}"/>
              </a:ext>
            </a:extLst>
          </p:cNvPr>
          <p:cNvCxnSpPr>
            <a:cxnSpLocks noChangeShapeType="1"/>
            <a:stCxn id="20490" idx="6"/>
            <a:endCxn id="20491" idx="2"/>
          </p:cNvCxnSpPr>
          <p:nvPr/>
        </p:nvCxnSpPr>
        <p:spPr bwMode="auto">
          <a:xfrm>
            <a:off x="7315200" y="1524000"/>
            <a:ext cx="1143000" cy="0"/>
          </a:xfrm>
          <a:prstGeom prst="straightConnector1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493" name="Text Box 13">
            <a:extLst>
              <a:ext uri="{FF2B5EF4-FFF2-40B4-BE49-F238E27FC236}">
                <a16:creationId xmlns:a16="http://schemas.microsoft.com/office/drawing/2014/main" id="{BFDE614B-228D-4538-80CA-DA0CFD15AD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2400" y="12954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2</a:t>
            </a:r>
          </a:p>
        </p:txBody>
      </p:sp>
      <p:sp>
        <p:nvSpPr>
          <p:cNvPr id="20494" name="Oval 14">
            <a:extLst>
              <a:ext uri="{FF2B5EF4-FFF2-40B4-BE49-F238E27FC236}">
                <a16:creationId xmlns:a16="http://schemas.microsoft.com/office/drawing/2014/main" id="{E5B89CAF-3ADC-43FF-9EDF-09CC2ABC352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572000" y="5029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20495" name="Oval 15">
            <a:extLst>
              <a:ext uri="{FF2B5EF4-FFF2-40B4-BE49-F238E27FC236}">
                <a16:creationId xmlns:a16="http://schemas.microsoft.com/office/drawing/2014/main" id="{7953DF2D-F43C-4F1D-B157-5452264F4C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5029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cxnSp>
        <p:nvCxnSpPr>
          <p:cNvPr id="20496" name="AutoShape 16">
            <a:extLst>
              <a:ext uri="{FF2B5EF4-FFF2-40B4-BE49-F238E27FC236}">
                <a16:creationId xmlns:a16="http://schemas.microsoft.com/office/drawing/2014/main" id="{2C1D3AA8-6BE8-4427-B1EA-A920BC181915}"/>
              </a:ext>
            </a:extLst>
          </p:cNvPr>
          <p:cNvCxnSpPr>
            <a:cxnSpLocks noChangeShapeType="1"/>
            <a:stCxn id="20494" idx="6"/>
            <a:endCxn id="20495" idx="2"/>
          </p:cNvCxnSpPr>
          <p:nvPr/>
        </p:nvCxnSpPr>
        <p:spPr bwMode="auto">
          <a:xfrm>
            <a:off x="5029200" y="5257800"/>
            <a:ext cx="11430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497" name="Text Box 17">
            <a:extLst>
              <a:ext uri="{FF2B5EF4-FFF2-40B4-BE49-F238E27FC236}">
                <a16:creationId xmlns:a16="http://schemas.microsoft.com/office/drawing/2014/main" id="{FA28BFFB-76AD-4EE2-9ACA-DCE93D4981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50292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5</a:t>
            </a:r>
          </a:p>
        </p:txBody>
      </p:sp>
      <p:sp>
        <p:nvSpPr>
          <p:cNvPr id="20498" name="Oval 18">
            <a:extLst>
              <a:ext uri="{FF2B5EF4-FFF2-40B4-BE49-F238E27FC236}">
                <a16:creationId xmlns:a16="http://schemas.microsoft.com/office/drawing/2014/main" id="{971CFCBA-E693-472F-B6F0-9A22F167C19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858000" y="4267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20499" name="Oval 19">
            <a:extLst>
              <a:ext uri="{FF2B5EF4-FFF2-40B4-BE49-F238E27FC236}">
                <a16:creationId xmlns:a16="http://schemas.microsoft.com/office/drawing/2014/main" id="{711FE491-3912-4AC4-9184-00EAF0913D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58200" y="4267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cxnSp>
        <p:nvCxnSpPr>
          <p:cNvPr id="20500" name="AutoShape 20">
            <a:extLst>
              <a:ext uri="{FF2B5EF4-FFF2-40B4-BE49-F238E27FC236}">
                <a16:creationId xmlns:a16="http://schemas.microsoft.com/office/drawing/2014/main" id="{36389235-0BB4-4E4B-B1E8-55304A7844BD}"/>
              </a:ext>
            </a:extLst>
          </p:cNvPr>
          <p:cNvCxnSpPr>
            <a:cxnSpLocks noChangeShapeType="1"/>
            <a:stCxn id="20498" idx="6"/>
            <a:endCxn id="20499" idx="2"/>
          </p:cNvCxnSpPr>
          <p:nvPr/>
        </p:nvCxnSpPr>
        <p:spPr bwMode="auto">
          <a:xfrm>
            <a:off x="7315200" y="4495800"/>
            <a:ext cx="11430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501" name="Text Box 21">
            <a:extLst>
              <a:ext uri="{FF2B5EF4-FFF2-40B4-BE49-F238E27FC236}">
                <a16:creationId xmlns:a16="http://schemas.microsoft.com/office/drawing/2014/main" id="{DAABF561-5BCD-4915-922A-BE533C9B4B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2400" y="42672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4</a:t>
            </a:r>
          </a:p>
        </p:txBody>
      </p:sp>
      <p:sp>
        <p:nvSpPr>
          <p:cNvPr id="20502" name="Oval 22">
            <a:extLst>
              <a:ext uri="{FF2B5EF4-FFF2-40B4-BE49-F238E27FC236}">
                <a16:creationId xmlns:a16="http://schemas.microsoft.com/office/drawing/2014/main" id="{DA40C122-9BBB-4DEF-9A04-61127D54965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858000" y="27432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20503" name="Oval 23">
            <a:extLst>
              <a:ext uri="{FF2B5EF4-FFF2-40B4-BE49-F238E27FC236}">
                <a16:creationId xmlns:a16="http://schemas.microsoft.com/office/drawing/2014/main" id="{3C7853B2-CDB7-479E-92FD-C1DCC89A68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58200" y="27432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cxnSp>
        <p:nvCxnSpPr>
          <p:cNvPr id="20504" name="AutoShape 24">
            <a:extLst>
              <a:ext uri="{FF2B5EF4-FFF2-40B4-BE49-F238E27FC236}">
                <a16:creationId xmlns:a16="http://schemas.microsoft.com/office/drawing/2014/main" id="{ED63EDEE-8EB8-4E51-9174-11336CB2471A}"/>
              </a:ext>
            </a:extLst>
          </p:cNvPr>
          <p:cNvCxnSpPr>
            <a:cxnSpLocks noChangeShapeType="1"/>
            <a:stCxn id="20502" idx="6"/>
            <a:endCxn id="20503" idx="2"/>
          </p:cNvCxnSpPr>
          <p:nvPr/>
        </p:nvCxnSpPr>
        <p:spPr bwMode="auto">
          <a:xfrm>
            <a:off x="7315200" y="2971800"/>
            <a:ext cx="1143000" cy="0"/>
          </a:xfrm>
          <a:prstGeom prst="straightConnector1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505" name="Text Box 25">
            <a:extLst>
              <a:ext uri="{FF2B5EF4-FFF2-40B4-BE49-F238E27FC236}">
                <a16:creationId xmlns:a16="http://schemas.microsoft.com/office/drawing/2014/main" id="{EF665651-11EF-47EB-8B42-EE7733F873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2400" y="27432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3</a:t>
            </a:r>
          </a:p>
        </p:txBody>
      </p:sp>
      <p:sp>
        <p:nvSpPr>
          <p:cNvPr id="20506" name="Oval 26">
            <a:extLst>
              <a:ext uri="{FF2B5EF4-FFF2-40B4-BE49-F238E27FC236}">
                <a16:creationId xmlns:a16="http://schemas.microsoft.com/office/drawing/2014/main" id="{03F8ED78-6A4F-403D-AFD0-B7F9E7C0C68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752600" y="20574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20507" name="Oval 27">
            <a:extLst>
              <a:ext uri="{FF2B5EF4-FFF2-40B4-BE49-F238E27FC236}">
                <a16:creationId xmlns:a16="http://schemas.microsoft.com/office/drawing/2014/main" id="{A1FD8CD5-FF67-40B6-ABFF-137B980319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2800" y="20574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cxnSp>
        <p:nvCxnSpPr>
          <p:cNvPr id="20508" name="AutoShape 28">
            <a:extLst>
              <a:ext uri="{FF2B5EF4-FFF2-40B4-BE49-F238E27FC236}">
                <a16:creationId xmlns:a16="http://schemas.microsoft.com/office/drawing/2014/main" id="{1C9AB17E-6E9E-4711-AB4D-09F3F07AB2CB}"/>
              </a:ext>
            </a:extLst>
          </p:cNvPr>
          <p:cNvCxnSpPr>
            <a:cxnSpLocks noChangeShapeType="1"/>
            <a:stCxn id="20506" idx="6"/>
            <a:endCxn id="20507" idx="2"/>
          </p:cNvCxnSpPr>
          <p:nvPr/>
        </p:nvCxnSpPr>
        <p:spPr bwMode="auto">
          <a:xfrm>
            <a:off x="2209800" y="2286000"/>
            <a:ext cx="1143000" cy="0"/>
          </a:xfrm>
          <a:prstGeom prst="straightConnector1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509" name="Text Box 29">
            <a:extLst>
              <a:ext uri="{FF2B5EF4-FFF2-40B4-BE49-F238E27FC236}">
                <a16:creationId xmlns:a16="http://schemas.microsoft.com/office/drawing/2014/main" id="{65FE33EC-07C8-4161-A1F8-606E02A81C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20574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4</a:t>
            </a:r>
          </a:p>
        </p:txBody>
      </p:sp>
      <p:sp>
        <p:nvSpPr>
          <p:cNvPr id="20510" name="Oval 30">
            <a:extLst>
              <a:ext uri="{FF2B5EF4-FFF2-40B4-BE49-F238E27FC236}">
                <a16:creationId xmlns:a16="http://schemas.microsoft.com/office/drawing/2014/main" id="{C7D1C661-331F-46F9-9F4E-50F67CA728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0" y="29718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20511" name="Oval 31">
            <a:extLst>
              <a:ext uri="{FF2B5EF4-FFF2-40B4-BE49-F238E27FC236}">
                <a16:creationId xmlns:a16="http://schemas.microsoft.com/office/drawing/2014/main" id="{B84865A7-B1B8-4340-960A-6CFCFA3A3F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35814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20512" name="Oval 32">
            <a:extLst>
              <a:ext uri="{FF2B5EF4-FFF2-40B4-BE49-F238E27FC236}">
                <a16:creationId xmlns:a16="http://schemas.microsoft.com/office/drawing/2014/main" id="{8F230606-02C1-4CF2-ABFB-EC3BF9F57D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57150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20513" name="Oval 33">
            <a:extLst>
              <a:ext uri="{FF2B5EF4-FFF2-40B4-BE49-F238E27FC236}">
                <a16:creationId xmlns:a16="http://schemas.microsoft.com/office/drawing/2014/main" id="{E4132A3E-4E2F-4C49-8B08-4B639D0D4E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0" y="30480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20514" name="Oval 34">
            <a:extLst>
              <a:ext uri="{FF2B5EF4-FFF2-40B4-BE49-F238E27FC236}">
                <a16:creationId xmlns:a16="http://schemas.microsoft.com/office/drawing/2014/main" id="{B7D40037-35AB-4EF9-8128-4D13839386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0" y="40386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cxnSp>
        <p:nvCxnSpPr>
          <p:cNvPr id="20515" name="AutoShape 35">
            <a:extLst>
              <a:ext uri="{FF2B5EF4-FFF2-40B4-BE49-F238E27FC236}">
                <a16:creationId xmlns:a16="http://schemas.microsoft.com/office/drawing/2014/main" id="{617543B3-A34C-4920-90A1-39A564A7B4AF}"/>
              </a:ext>
            </a:extLst>
          </p:cNvPr>
          <p:cNvCxnSpPr>
            <a:cxnSpLocks noChangeShapeType="1"/>
            <a:stCxn id="20506" idx="3"/>
            <a:endCxn id="20511" idx="7"/>
          </p:cNvCxnSpPr>
          <p:nvPr/>
        </p:nvCxnSpPr>
        <p:spPr bwMode="auto">
          <a:xfrm flipH="1">
            <a:off x="1152525" y="2447925"/>
            <a:ext cx="666750" cy="1200150"/>
          </a:xfrm>
          <a:prstGeom prst="straightConnector1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516" name="AutoShape 36">
            <a:extLst>
              <a:ext uri="{FF2B5EF4-FFF2-40B4-BE49-F238E27FC236}">
                <a16:creationId xmlns:a16="http://schemas.microsoft.com/office/drawing/2014/main" id="{CC0C47F7-1465-40B4-BCD1-48B3D42A1F7F}"/>
              </a:ext>
            </a:extLst>
          </p:cNvPr>
          <p:cNvCxnSpPr>
            <a:cxnSpLocks noChangeShapeType="1"/>
            <a:stCxn id="20511" idx="5"/>
            <a:endCxn id="20512" idx="1"/>
          </p:cNvCxnSpPr>
          <p:nvPr/>
        </p:nvCxnSpPr>
        <p:spPr bwMode="auto">
          <a:xfrm>
            <a:off x="1152525" y="3971925"/>
            <a:ext cx="819150" cy="1809750"/>
          </a:xfrm>
          <a:prstGeom prst="straightConnector1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517" name="AutoShape 37">
            <a:extLst>
              <a:ext uri="{FF2B5EF4-FFF2-40B4-BE49-F238E27FC236}">
                <a16:creationId xmlns:a16="http://schemas.microsoft.com/office/drawing/2014/main" id="{87C97368-74AC-43D2-917D-492DA59CC95D}"/>
              </a:ext>
            </a:extLst>
          </p:cNvPr>
          <p:cNvCxnSpPr>
            <a:cxnSpLocks noChangeShapeType="1"/>
            <a:stCxn id="20512" idx="7"/>
            <a:endCxn id="20514" idx="4"/>
          </p:cNvCxnSpPr>
          <p:nvPr/>
        </p:nvCxnSpPr>
        <p:spPr bwMode="auto">
          <a:xfrm flipV="1">
            <a:off x="2295525" y="4495800"/>
            <a:ext cx="447675" cy="1285875"/>
          </a:xfrm>
          <a:prstGeom prst="straightConnector1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518" name="AutoShape 38">
            <a:extLst>
              <a:ext uri="{FF2B5EF4-FFF2-40B4-BE49-F238E27FC236}">
                <a16:creationId xmlns:a16="http://schemas.microsoft.com/office/drawing/2014/main" id="{13C5E3F9-8DC1-4BC8-83B2-A676ED860609}"/>
              </a:ext>
            </a:extLst>
          </p:cNvPr>
          <p:cNvCxnSpPr>
            <a:cxnSpLocks noChangeShapeType="1"/>
            <a:stCxn id="20513" idx="3"/>
            <a:endCxn id="20514" idx="7"/>
          </p:cNvCxnSpPr>
          <p:nvPr/>
        </p:nvCxnSpPr>
        <p:spPr bwMode="auto">
          <a:xfrm flipH="1">
            <a:off x="2905125" y="3438525"/>
            <a:ext cx="438150" cy="666750"/>
          </a:xfrm>
          <a:prstGeom prst="straightConnector1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519" name="AutoShape 39">
            <a:extLst>
              <a:ext uri="{FF2B5EF4-FFF2-40B4-BE49-F238E27FC236}">
                <a16:creationId xmlns:a16="http://schemas.microsoft.com/office/drawing/2014/main" id="{7229B5C0-25E6-4B48-8AD1-A1E6F648552C}"/>
              </a:ext>
            </a:extLst>
          </p:cNvPr>
          <p:cNvCxnSpPr>
            <a:cxnSpLocks noChangeShapeType="1"/>
            <a:stCxn id="20510" idx="4"/>
            <a:endCxn id="20514" idx="0"/>
          </p:cNvCxnSpPr>
          <p:nvPr/>
        </p:nvCxnSpPr>
        <p:spPr bwMode="auto">
          <a:xfrm>
            <a:off x="2743200" y="3429000"/>
            <a:ext cx="0" cy="609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520" name="AutoShape 40">
            <a:extLst>
              <a:ext uri="{FF2B5EF4-FFF2-40B4-BE49-F238E27FC236}">
                <a16:creationId xmlns:a16="http://schemas.microsoft.com/office/drawing/2014/main" id="{929C1005-CC60-4766-884C-44F9A4C4B44E}"/>
              </a:ext>
            </a:extLst>
          </p:cNvPr>
          <p:cNvCxnSpPr>
            <a:cxnSpLocks noChangeShapeType="1"/>
            <a:stCxn id="20506" idx="4"/>
            <a:endCxn id="20512" idx="0"/>
          </p:cNvCxnSpPr>
          <p:nvPr/>
        </p:nvCxnSpPr>
        <p:spPr bwMode="auto">
          <a:xfrm>
            <a:off x="1981200" y="2514600"/>
            <a:ext cx="152400" cy="3200400"/>
          </a:xfrm>
          <a:prstGeom prst="straightConnector1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521" name="AutoShape 41">
            <a:extLst>
              <a:ext uri="{FF2B5EF4-FFF2-40B4-BE49-F238E27FC236}">
                <a16:creationId xmlns:a16="http://schemas.microsoft.com/office/drawing/2014/main" id="{D0408C58-A2F3-4BFF-BFB9-67C004D4D110}"/>
              </a:ext>
            </a:extLst>
          </p:cNvPr>
          <p:cNvCxnSpPr>
            <a:cxnSpLocks noChangeShapeType="1"/>
            <a:stCxn id="20507" idx="3"/>
            <a:endCxn id="20510" idx="7"/>
          </p:cNvCxnSpPr>
          <p:nvPr/>
        </p:nvCxnSpPr>
        <p:spPr bwMode="auto">
          <a:xfrm flipH="1">
            <a:off x="2905125" y="2447925"/>
            <a:ext cx="514350" cy="5905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522" name="AutoShape 42">
            <a:extLst>
              <a:ext uri="{FF2B5EF4-FFF2-40B4-BE49-F238E27FC236}">
                <a16:creationId xmlns:a16="http://schemas.microsoft.com/office/drawing/2014/main" id="{24A9A283-9399-430E-A11C-0DB272B4A6CD}"/>
              </a:ext>
            </a:extLst>
          </p:cNvPr>
          <p:cNvCxnSpPr>
            <a:cxnSpLocks noChangeShapeType="1"/>
            <a:stCxn id="20507" idx="4"/>
            <a:endCxn id="20513" idx="0"/>
          </p:cNvCxnSpPr>
          <p:nvPr/>
        </p:nvCxnSpPr>
        <p:spPr bwMode="auto">
          <a:xfrm flipH="1">
            <a:off x="3505200" y="2514600"/>
            <a:ext cx="76200" cy="533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523" name="Oval 43">
            <a:extLst>
              <a:ext uri="{FF2B5EF4-FFF2-40B4-BE49-F238E27FC236}">
                <a16:creationId xmlns:a16="http://schemas.microsoft.com/office/drawing/2014/main" id="{55B47481-FC6D-42C7-9D1E-98994B10E4F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858000" y="3505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20524" name="Oval 44">
            <a:extLst>
              <a:ext uri="{FF2B5EF4-FFF2-40B4-BE49-F238E27FC236}">
                <a16:creationId xmlns:a16="http://schemas.microsoft.com/office/drawing/2014/main" id="{16DFFB1A-4653-4F76-9DFE-E63DA9D08B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58200" y="3505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cxnSp>
        <p:nvCxnSpPr>
          <p:cNvPr id="20525" name="AutoShape 45">
            <a:extLst>
              <a:ext uri="{FF2B5EF4-FFF2-40B4-BE49-F238E27FC236}">
                <a16:creationId xmlns:a16="http://schemas.microsoft.com/office/drawing/2014/main" id="{D93D2BEA-A66E-487D-A4F6-0B2CD5A3C29B}"/>
              </a:ext>
            </a:extLst>
          </p:cNvPr>
          <p:cNvCxnSpPr>
            <a:cxnSpLocks noChangeShapeType="1"/>
            <a:stCxn id="20523" idx="6"/>
            <a:endCxn id="20524" idx="2"/>
          </p:cNvCxnSpPr>
          <p:nvPr/>
        </p:nvCxnSpPr>
        <p:spPr bwMode="auto">
          <a:xfrm>
            <a:off x="7315200" y="3733800"/>
            <a:ext cx="11430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526" name="Text Box 46">
            <a:extLst>
              <a:ext uri="{FF2B5EF4-FFF2-40B4-BE49-F238E27FC236}">
                <a16:creationId xmlns:a16="http://schemas.microsoft.com/office/drawing/2014/main" id="{A54710D2-9A51-449C-A999-E8E3351EFE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2400" y="35052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4</a:t>
            </a:r>
          </a:p>
        </p:txBody>
      </p:sp>
      <p:sp>
        <p:nvSpPr>
          <p:cNvPr id="20527" name="Oval 47">
            <a:extLst>
              <a:ext uri="{FF2B5EF4-FFF2-40B4-BE49-F238E27FC236}">
                <a16:creationId xmlns:a16="http://schemas.microsoft.com/office/drawing/2014/main" id="{E1C72DC8-51F5-4F30-A9B7-214092D0ACC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858000" y="5791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20528" name="Oval 48">
            <a:extLst>
              <a:ext uri="{FF2B5EF4-FFF2-40B4-BE49-F238E27FC236}">
                <a16:creationId xmlns:a16="http://schemas.microsoft.com/office/drawing/2014/main" id="{2C30E0FD-540D-4EE4-8BA1-BD3571DAD0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58200" y="5791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cxnSp>
        <p:nvCxnSpPr>
          <p:cNvPr id="20529" name="AutoShape 49">
            <a:extLst>
              <a:ext uri="{FF2B5EF4-FFF2-40B4-BE49-F238E27FC236}">
                <a16:creationId xmlns:a16="http://schemas.microsoft.com/office/drawing/2014/main" id="{FF15AB1F-2829-48DB-9C84-78788F5D428F}"/>
              </a:ext>
            </a:extLst>
          </p:cNvPr>
          <p:cNvCxnSpPr>
            <a:cxnSpLocks noChangeShapeType="1"/>
            <a:stCxn id="20527" idx="6"/>
            <a:endCxn id="20528" idx="2"/>
          </p:cNvCxnSpPr>
          <p:nvPr/>
        </p:nvCxnSpPr>
        <p:spPr bwMode="auto">
          <a:xfrm>
            <a:off x="7315200" y="6019800"/>
            <a:ext cx="11430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530" name="Text Box 50">
            <a:extLst>
              <a:ext uri="{FF2B5EF4-FFF2-40B4-BE49-F238E27FC236}">
                <a16:creationId xmlns:a16="http://schemas.microsoft.com/office/drawing/2014/main" id="{9FD9CEA3-88FE-41EF-9028-6B5B35C3DD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2400" y="5791200"/>
            <a:ext cx="3619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10</a:t>
            </a:r>
          </a:p>
        </p:txBody>
      </p:sp>
      <p:sp>
        <p:nvSpPr>
          <p:cNvPr id="20531" name="Oval 51">
            <a:extLst>
              <a:ext uri="{FF2B5EF4-FFF2-40B4-BE49-F238E27FC236}">
                <a16:creationId xmlns:a16="http://schemas.microsoft.com/office/drawing/2014/main" id="{30FEECE8-49B9-4DF7-B41F-20907C4AEDE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858000" y="5334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20532" name="Oval 52">
            <a:extLst>
              <a:ext uri="{FF2B5EF4-FFF2-40B4-BE49-F238E27FC236}">
                <a16:creationId xmlns:a16="http://schemas.microsoft.com/office/drawing/2014/main" id="{3434F46A-3115-425C-8A72-A141E135D3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58200" y="5334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cxnSp>
        <p:nvCxnSpPr>
          <p:cNvPr id="20533" name="AutoShape 53">
            <a:extLst>
              <a:ext uri="{FF2B5EF4-FFF2-40B4-BE49-F238E27FC236}">
                <a16:creationId xmlns:a16="http://schemas.microsoft.com/office/drawing/2014/main" id="{F120B316-DA84-48AE-8B45-164404C1F20D}"/>
              </a:ext>
            </a:extLst>
          </p:cNvPr>
          <p:cNvCxnSpPr>
            <a:cxnSpLocks noChangeShapeType="1"/>
            <a:stCxn id="20531" idx="6"/>
            <a:endCxn id="20532" idx="2"/>
          </p:cNvCxnSpPr>
          <p:nvPr/>
        </p:nvCxnSpPr>
        <p:spPr bwMode="auto">
          <a:xfrm>
            <a:off x="7315200" y="762000"/>
            <a:ext cx="1143000" cy="0"/>
          </a:xfrm>
          <a:prstGeom prst="straightConnector1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534" name="Text Box 54">
            <a:extLst>
              <a:ext uri="{FF2B5EF4-FFF2-40B4-BE49-F238E27FC236}">
                <a16:creationId xmlns:a16="http://schemas.microsoft.com/office/drawing/2014/main" id="{D3EDBFD6-ADC8-410B-AA46-3773724E69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2400" y="5334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1</a:t>
            </a:r>
          </a:p>
        </p:txBody>
      </p:sp>
      <p:sp>
        <p:nvSpPr>
          <p:cNvPr id="20535" name="Oval 55">
            <a:extLst>
              <a:ext uri="{FF2B5EF4-FFF2-40B4-BE49-F238E27FC236}">
                <a16:creationId xmlns:a16="http://schemas.microsoft.com/office/drawing/2014/main" id="{F0409C76-91C8-403C-92E9-933885B1C7C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572000" y="5791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20536" name="Oval 56">
            <a:extLst>
              <a:ext uri="{FF2B5EF4-FFF2-40B4-BE49-F238E27FC236}">
                <a16:creationId xmlns:a16="http://schemas.microsoft.com/office/drawing/2014/main" id="{1BD50BB0-AACA-4C8E-A01C-60E546761A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5791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cxnSp>
        <p:nvCxnSpPr>
          <p:cNvPr id="20537" name="AutoShape 57">
            <a:extLst>
              <a:ext uri="{FF2B5EF4-FFF2-40B4-BE49-F238E27FC236}">
                <a16:creationId xmlns:a16="http://schemas.microsoft.com/office/drawing/2014/main" id="{2C87D698-07AF-4027-8C81-ED2AB3C345BA}"/>
              </a:ext>
            </a:extLst>
          </p:cNvPr>
          <p:cNvCxnSpPr>
            <a:cxnSpLocks noChangeShapeType="1"/>
            <a:stCxn id="20535" idx="6"/>
            <a:endCxn id="20536" idx="2"/>
          </p:cNvCxnSpPr>
          <p:nvPr/>
        </p:nvCxnSpPr>
        <p:spPr bwMode="auto">
          <a:xfrm>
            <a:off x="5029200" y="6019800"/>
            <a:ext cx="11430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538" name="Text Box 58">
            <a:extLst>
              <a:ext uri="{FF2B5EF4-FFF2-40B4-BE49-F238E27FC236}">
                <a16:creationId xmlns:a16="http://schemas.microsoft.com/office/drawing/2014/main" id="{7D051B35-60B0-4120-AA78-3DADDB3A3D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57912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6</a:t>
            </a:r>
          </a:p>
        </p:txBody>
      </p:sp>
      <p:sp>
        <p:nvSpPr>
          <p:cNvPr id="20539" name="Oval 59">
            <a:extLst>
              <a:ext uri="{FF2B5EF4-FFF2-40B4-BE49-F238E27FC236}">
                <a16:creationId xmlns:a16="http://schemas.microsoft.com/office/drawing/2014/main" id="{465243A1-5986-4AA8-A669-A76F6DE9D0B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858000" y="20574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20540" name="Oval 60">
            <a:extLst>
              <a:ext uri="{FF2B5EF4-FFF2-40B4-BE49-F238E27FC236}">
                <a16:creationId xmlns:a16="http://schemas.microsoft.com/office/drawing/2014/main" id="{2585A9D8-98D6-4C02-A5E9-75AE1C0DDD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58200" y="20574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cxnSp>
        <p:nvCxnSpPr>
          <p:cNvPr id="20541" name="AutoShape 61">
            <a:extLst>
              <a:ext uri="{FF2B5EF4-FFF2-40B4-BE49-F238E27FC236}">
                <a16:creationId xmlns:a16="http://schemas.microsoft.com/office/drawing/2014/main" id="{45623F52-F313-4DD0-8EDD-248A805EB318}"/>
              </a:ext>
            </a:extLst>
          </p:cNvPr>
          <p:cNvCxnSpPr>
            <a:cxnSpLocks noChangeShapeType="1"/>
            <a:stCxn id="20539" idx="6"/>
            <a:endCxn id="20540" idx="2"/>
          </p:cNvCxnSpPr>
          <p:nvPr/>
        </p:nvCxnSpPr>
        <p:spPr bwMode="auto">
          <a:xfrm>
            <a:off x="7315200" y="2286000"/>
            <a:ext cx="1143000" cy="0"/>
          </a:xfrm>
          <a:prstGeom prst="straightConnector1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542" name="Text Box 62">
            <a:extLst>
              <a:ext uri="{FF2B5EF4-FFF2-40B4-BE49-F238E27FC236}">
                <a16:creationId xmlns:a16="http://schemas.microsoft.com/office/drawing/2014/main" id="{1CE9B09E-B15C-4312-A23E-170678C64D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2400" y="20574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3</a:t>
            </a:r>
          </a:p>
        </p:txBody>
      </p:sp>
      <p:sp>
        <p:nvSpPr>
          <p:cNvPr id="20543" name="Oval 63">
            <a:extLst>
              <a:ext uri="{FF2B5EF4-FFF2-40B4-BE49-F238E27FC236}">
                <a16:creationId xmlns:a16="http://schemas.microsoft.com/office/drawing/2014/main" id="{532F27CD-F0D5-4B75-A726-30A5C0B2C48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572000" y="27432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20544" name="Oval 64">
            <a:extLst>
              <a:ext uri="{FF2B5EF4-FFF2-40B4-BE49-F238E27FC236}">
                <a16:creationId xmlns:a16="http://schemas.microsoft.com/office/drawing/2014/main" id="{8B28C7E6-BFD3-418A-A232-2BBF9AC0AD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27432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cxnSp>
        <p:nvCxnSpPr>
          <p:cNvPr id="20545" name="AutoShape 65">
            <a:extLst>
              <a:ext uri="{FF2B5EF4-FFF2-40B4-BE49-F238E27FC236}">
                <a16:creationId xmlns:a16="http://schemas.microsoft.com/office/drawing/2014/main" id="{F60496DE-4A4D-48D5-A4FA-B489B37DE98B}"/>
              </a:ext>
            </a:extLst>
          </p:cNvPr>
          <p:cNvCxnSpPr>
            <a:cxnSpLocks noChangeShapeType="1"/>
            <a:stCxn id="20543" idx="6"/>
            <a:endCxn id="20544" idx="2"/>
          </p:cNvCxnSpPr>
          <p:nvPr/>
        </p:nvCxnSpPr>
        <p:spPr bwMode="auto">
          <a:xfrm>
            <a:off x="5029200" y="2971800"/>
            <a:ext cx="1143000" cy="0"/>
          </a:xfrm>
          <a:prstGeom prst="straightConnector1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546" name="Text Box 66">
            <a:extLst>
              <a:ext uri="{FF2B5EF4-FFF2-40B4-BE49-F238E27FC236}">
                <a16:creationId xmlns:a16="http://schemas.microsoft.com/office/drawing/2014/main" id="{09418920-204B-4191-A3E1-6E6643D3DB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27432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3</a:t>
            </a:r>
          </a:p>
        </p:txBody>
      </p:sp>
      <p:sp>
        <p:nvSpPr>
          <p:cNvPr id="20547" name="Oval 67">
            <a:extLst>
              <a:ext uri="{FF2B5EF4-FFF2-40B4-BE49-F238E27FC236}">
                <a16:creationId xmlns:a16="http://schemas.microsoft.com/office/drawing/2014/main" id="{9C0E7B32-FF11-4B0D-A1FF-09932FF4AB0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572000" y="20574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20548" name="Oval 68">
            <a:extLst>
              <a:ext uri="{FF2B5EF4-FFF2-40B4-BE49-F238E27FC236}">
                <a16:creationId xmlns:a16="http://schemas.microsoft.com/office/drawing/2014/main" id="{4AD37605-DD3D-4C67-BFDF-47522B3F86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20574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cxnSp>
        <p:nvCxnSpPr>
          <p:cNvPr id="20549" name="AutoShape 69">
            <a:extLst>
              <a:ext uri="{FF2B5EF4-FFF2-40B4-BE49-F238E27FC236}">
                <a16:creationId xmlns:a16="http://schemas.microsoft.com/office/drawing/2014/main" id="{3A79F19B-E72D-4C8D-924E-C5CC9765F8EC}"/>
              </a:ext>
            </a:extLst>
          </p:cNvPr>
          <p:cNvCxnSpPr>
            <a:cxnSpLocks noChangeShapeType="1"/>
            <a:stCxn id="20547" idx="6"/>
            <a:endCxn id="20548" idx="2"/>
          </p:cNvCxnSpPr>
          <p:nvPr/>
        </p:nvCxnSpPr>
        <p:spPr bwMode="auto">
          <a:xfrm>
            <a:off x="5029200" y="2286000"/>
            <a:ext cx="1143000" cy="0"/>
          </a:xfrm>
          <a:prstGeom prst="straightConnector1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550" name="Text Box 70">
            <a:extLst>
              <a:ext uri="{FF2B5EF4-FFF2-40B4-BE49-F238E27FC236}">
                <a16:creationId xmlns:a16="http://schemas.microsoft.com/office/drawing/2014/main" id="{42856AB7-7B81-43EA-8269-FBFB5BD712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20574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2</a:t>
            </a:r>
          </a:p>
        </p:txBody>
      </p:sp>
      <p:sp>
        <p:nvSpPr>
          <p:cNvPr id="20551" name="Rectangle 71">
            <a:extLst>
              <a:ext uri="{FF2B5EF4-FFF2-40B4-BE49-F238E27FC236}">
                <a16:creationId xmlns:a16="http://schemas.microsoft.com/office/drawing/2014/main" id="{DCFC8B4E-EDA8-4C59-AA62-81293979D9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1000" y="0"/>
            <a:ext cx="76200" cy="6858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20552" name="Oval 72">
            <a:extLst>
              <a:ext uri="{FF2B5EF4-FFF2-40B4-BE49-F238E27FC236}">
                <a16:creationId xmlns:a16="http://schemas.microsoft.com/office/drawing/2014/main" id="{F3ACBA40-57FF-4DE6-BDA6-513B3F9AF2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0" y="5029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20553" name="Oval 73">
            <a:extLst>
              <a:ext uri="{FF2B5EF4-FFF2-40B4-BE49-F238E27FC236}">
                <a16:creationId xmlns:a16="http://schemas.microsoft.com/office/drawing/2014/main" id="{4D4EC772-9468-42BB-B289-1901F86217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52578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20554" name="Oval 74">
            <a:extLst>
              <a:ext uri="{FF2B5EF4-FFF2-40B4-BE49-F238E27FC236}">
                <a16:creationId xmlns:a16="http://schemas.microsoft.com/office/drawing/2014/main" id="{6C8C0D94-D3E6-4947-964F-3048BDCDCE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28956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cxnSp>
        <p:nvCxnSpPr>
          <p:cNvPr id="20555" name="AutoShape 75">
            <a:extLst>
              <a:ext uri="{FF2B5EF4-FFF2-40B4-BE49-F238E27FC236}">
                <a16:creationId xmlns:a16="http://schemas.microsoft.com/office/drawing/2014/main" id="{EEDAC803-81B7-4D82-A11E-685671441E6A}"/>
              </a:ext>
            </a:extLst>
          </p:cNvPr>
          <p:cNvCxnSpPr>
            <a:cxnSpLocks noChangeShapeType="1"/>
            <a:stCxn id="20512" idx="6"/>
            <a:endCxn id="20552" idx="3"/>
          </p:cNvCxnSpPr>
          <p:nvPr/>
        </p:nvCxnSpPr>
        <p:spPr bwMode="auto">
          <a:xfrm flipV="1">
            <a:off x="2362200" y="5419725"/>
            <a:ext cx="981075" cy="5238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556" name="AutoShape 76">
            <a:extLst>
              <a:ext uri="{FF2B5EF4-FFF2-40B4-BE49-F238E27FC236}">
                <a16:creationId xmlns:a16="http://schemas.microsoft.com/office/drawing/2014/main" id="{32A5A3EC-6285-4BB7-BD40-FFCFF2C86A75}"/>
              </a:ext>
            </a:extLst>
          </p:cNvPr>
          <p:cNvCxnSpPr>
            <a:cxnSpLocks noChangeShapeType="1"/>
            <a:stCxn id="20512" idx="2"/>
            <a:endCxn id="20553" idx="5"/>
          </p:cNvCxnSpPr>
          <p:nvPr/>
        </p:nvCxnSpPr>
        <p:spPr bwMode="auto">
          <a:xfrm flipH="1" flipV="1">
            <a:off x="1304925" y="5648325"/>
            <a:ext cx="600075" cy="2952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557" name="AutoShape 77">
            <a:extLst>
              <a:ext uri="{FF2B5EF4-FFF2-40B4-BE49-F238E27FC236}">
                <a16:creationId xmlns:a16="http://schemas.microsoft.com/office/drawing/2014/main" id="{D497376B-96FF-4C7B-992D-88D1A9987D8E}"/>
              </a:ext>
            </a:extLst>
          </p:cNvPr>
          <p:cNvCxnSpPr>
            <a:cxnSpLocks noChangeShapeType="1"/>
            <a:stCxn id="20511" idx="1"/>
            <a:endCxn id="20554" idx="5"/>
          </p:cNvCxnSpPr>
          <p:nvPr/>
        </p:nvCxnSpPr>
        <p:spPr bwMode="auto">
          <a:xfrm flipH="1" flipV="1">
            <a:off x="542925" y="3286125"/>
            <a:ext cx="285750" cy="3619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558" name="AutoShape 78">
            <a:extLst>
              <a:ext uri="{FF2B5EF4-FFF2-40B4-BE49-F238E27FC236}">
                <a16:creationId xmlns:a16="http://schemas.microsoft.com/office/drawing/2014/main" id="{67717F76-8A1B-4318-87C9-7A7504B2D0B9}"/>
              </a:ext>
            </a:extLst>
          </p:cNvPr>
          <p:cNvCxnSpPr>
            <a:cxnSpLocks noChangeShapeType="1"/>
            <a:stCxn id="20552" idx="1"/>
            <a:endCxn id="20514" idx="5"/>
          </p:cNvCxnSpPr>
          <p:nvPr/>
        </p:nvCxnSpPr>
        <p:spPr bwMode="auto">
          <a:xfrm flipH="1" flipV="1">
            <a:off x="2905125" y="4429125"/>
            <a:ext cx="438150" cy="6667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559" name="AutoShape 79">
            <a:extLst>
              <a:ext uri="{FF2B5EF4-FFF2-40B4-BE49-F238E27FC236}">
                <a16:creationId xmlns:a16="http://schemas.microsoft.com/office/drawing/2014/main" id="{DF15C68E-6FEB-466E-BCAA-86A5B20932BC}"/>
              </a:ext>
            </a:extLst>
          </p:cNvPr>
          <p:cNvCxnSpPr>
            <a:cxnSpLocks noChangeShapeType="1"/>
            <a:stCxn id="20513" idx="4"/>
            <a:endCxn id="20552" idx="0"/>
          </p:cNvCxnSpPr>
          <p:nvPr/>
        </p:nvCxnSpPr>
        <p:spPr bwMode="auto">
          <a:xfrm>
            <a:off x="3505200" y="3505200"/>
            <a:ext cx="0" cy="1524000"/>
          </a:xfrm>
          <a:prstGeom prst="straightConnector1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560" name="AutoShape 80">
            <a:extLst>
              <a:ext uri="{FF2B5EF4-FFF2-40B4-BE49-F238E27FC236}">
                <a16:creationId xmlns:a16="http://schemas.microsoft.com/office/drawing/2014/main" id="{68F5C1EC-28A5-4DAF-B610-C2947B2D925E}"/>
              </a:ext>
            </a:extLst>
          </p:cNvPr>
          <p:cNvCxnSpPr>
            <a:cxnSpLocks noChangeShapeType="1"/>
            <a:stCxn id="20554" idx="7"/>
            <a:endCxn id="20506" idx="2"/>
          </p:cNvCxnSpPr>
          <p:nvPr/>
        </p:nvCxnSpPr>
        <p:spPr bwMode="auto">
          <a:xfrm flipV="1">
            <a:off x="542925" y="2286000"/>
            <a:ext cx="1209675" cy="6762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561" name="Text Box 81">
            <a:extLst>
              <a:ext uri="{FF2B5EF4-FFF2-40B4-BE49-F238E27FC236}">
                <a16:creationId xmlns:a16="http://schemas.microsoft.com/office/drawing/2014/main" id="{229C2134-F3A1-4977-9CA9-826485AFCF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32004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1</a:t>
            </a:r>
          </a:p>
        </p:txBody>
      </p:sp>
      <p:sp>
        <p:nvSpPr>
          <p:cNvPr id="20562" name="Text Box 82">
            <a:extLst>
              <a:ext uri="{FF2B5EF4-FFF2-40B4-BE49-F238E27FC236}">
                <a16:creationId xmlns:a16="http://schemas.microsoft.com/office/drawing/2014/main" id="{5F75E172-6A6F-49DE-946F-5C029B0D70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35814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2</a:t>
            </a:r>
          </a:p>
        </p:txBody>
      </p:sp>
      <p:sp>
        <p:nvSpPr>
          <p:cNvPr id="20563" name="Text Box 83">
            <a:extLst>
              <a:ext uri="{FF2B5EF4-FFF2-40B4-BE49-F238E27FC236}">
                <a16:creationId xmlns:a16="http://schemas.microsoft.com/office/drawing/2014/main" id="{85D37886-4E02-4136-83B3-E83177BD9E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0" y="36576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3</a:t>
            </a:r>
          </a:p>
        </p:txBody>
      </p:sp>
      <p:sp>
        <p:nvSpPr>
          <p:cNvPr id="20564" name="Text Box 84">
            <a:extLst>
              <a:ext uri="{FF2B5EF4-FFF2-40B4-BE49-F238E27FC236}">
                <a16:creationId xmlns:a16="http://schemas.microsoft.com/office/drawing/2014/main" id="{E32DF98B-ACBE-4C2C-A78D-9F83AE6E66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1800" y="25146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2</a:t>
            </a:r>
          </a:p>
        </p:txBody>
      </p:sp>
      <p:sp>
        <p:nvSpPr>
          <p:cNvPr id="20565" name="Text Box 85">
            <a:extLst>
              <a:ext uri="{FF2B5EF4-FFF2-40B4-BE49-F238E27FC236}">
                <a16:creationId xmlns:a16="http://schemas.microsoft.com/office/drawing/2014/main" id="{536D59E8-544C-4E1E-BDBF-E9D54B3F56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1400" y="25908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1</a:t>
            </a:r>
          </a:p>
        </p:txBody>
      </p:sp>
      <p:sp>
        <p:nvSpPr>
          <p:cNvPr id="20566" name="Text Box 86">
            <a:extLst>
              <a:ext uri="{FF2B5EF4-FFF2-40B4-BE49-F238E27FC236}">
                <a16:creationId xmlns:a16="http://schemas.microsoft.com/office/drawing/2014/main" id="{28FE0F5F-3ACE-4942-B0BE-C3EAA5BB81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0" y="44958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3</a:t>
            </a:r>
          </a:p>
        </p:txBody>
      </p:sp>
      <p:sp>
        <p:nvSpPr>
          <p:cNvPr id="20567" name="Text Box 87">
            <a:extLst>
              <a:ext uri="{FF2B5EF4-FFF2-40B4-BE49-F238E27FC236}">
                <a16:creationId xmlns:a16="http://schemas.microsoft.com/office/drawing/2014/main" id="{8A0B4F2B-29CA-4D33-9C72-769E53AAA4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5200" y="40386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5</a:t>
            </a:r>
          </a:p>
        </p:txBody>
      </p:sp>
      <p:sp>
        <p:nvSpPr>
          <p:cNvPr id="20568" name="Text Box 88">
            <a:extLst>
              <a:ext uri="{FF2B5EF4-FFF2-40B4-BE49-F238E27FC236}">
                <a16:creationId xmlns:a16="http://schemas.microsoft.com/office/drawing/2014/main" id="{F1DC6BC5-8A5B-48D5-A637-92C165A3D9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56388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3</a:t>
            </a:r>
          </a:p>
        </p:txBody>
      </p:sp>
      <p:sp>
        <p:nvSpPr>
          <p:cNvPr id="20569" name="Text Box 89">
            <a:extLst>
              <a:ext uri="{FF2B5EF4-FFF2-40B4-BE49-F238E27FC236}">
                <a16:creationId xmlns:a16="http://schemas.microsoft.com/office/drawing/2014/main" id="{93E85B79-4A62-496B-A066-1DA2DB8E92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48768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4</a:t>
            </a:r>
          </a:p>
        </p:txBody>
      </p:sp>
      <p:sp>
        <p:nvSpPr>
          <p:cNvPr id="20570" name="Text Box 90">
            <a:extLst>
              <a:ext uri="{FF2B5EF4-FFF2-40B4-BE49-F238E27FC236}">
                <a16:creationId xmlns:a16="http://schemas.microsoft.com/office/drawing/2014/main" id="{F8237272-EF90-4857-B80C-6A8EF4CAE4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57150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2</a:t>
            </a:r>
          </a:p>
        </p:txBody>
      </p:sp>
      <p:sp>
        <p:nvSpPr>
          <p:cNvPr id="20571" name="Text Box 91">
            <a:extLst>
              <a:ext uri="{FF2B5EF4-FFF2-40B4-BE49-F238E27FC236}">
                <a16:creationId xmlns:a16="http://schemas.microsoft.com/office/drawing/2014/main" id="{37D01F5F-77A7-4F9D-9479-55C15E5CDC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44958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5</a:t>
            </a:r>
          </a:p>
        </p:txBody>
      </p:sp>
      <p:sp>
        <p:nvSpPr>
          <p:cNvPr id="20572" name="Text Box 92">
            <a:extLst>
              <a:ext uri="{FF2B5EF4-FFF2-40B4-BE49-F238E27FC236}">
                <a16:creationId xmlns:a16="http://schemas.microsoft.com/office/drawing/2014/main" id="{8846B061-3B83-49D9-906B-23D5B7F2D3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44958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6</a:t>
            </a:r>
          </a:p>
        </p:txBody>
      </p:sp>
      <p:sp>
        <p:nvSpPr>
          <p:cNvPr id="20573" name="Text Box 93">
            <a:extLst>
              <a:ext uri="{FF2B5EF4-FFF2-40B4-BE49-F238E27FC236}">
                <a16:creationId xmlns:a16="http://schemas.microsoft.com/office/drawing/2014/main" id="{51454463-8D1D-4E17-AEBE-A2CB72872A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23622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4</a:t>
            </a:r>
          </a:p>
        </p:txBody>
      </p:sp>
      <p:sp>
        <p:nvSpPr>
          <p:cNvPr id="20574" name="Text Box 94">
            <a:extLst>
              <a:ext uri="{FF2B5EF4-FFF2-40B4-BE49-F238E27FC236}">
                <a16:creationId xmlns:a16="http://schemas.microsoft.com/office/drawing/2014/main" id="{DA0ADA2C-FA33-4BFA-AA23-2E852A740D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29718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4</a:t>
            </a:r>
          </a:p>
        </p:txBody>
      </p:sp>
      <p:sp>
        <p:nvSpPr>
          <p:cNvPr id="20575" name="Text Box 95">
            <a:extLst>
              <a:ext uri="{FF2B5EF4-FFF2-40B4-BE49-F238E27FC236}">
                <a16:creationId xmlns:a16="http://schemas.microsoft.com/office/drawing/2014/main" id="{D23C5D49-4048-4946-AD36-187932E469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3886200"/>
            <a:ext cx="3619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10</a:t>
            </a:r>
          </a:p>
        </p:txBody>
      </p:sp>
      <p:sp>
        <p:nvSpPr>
          <p:cNvPr id="20576" name="Text Box 96">
            <a:extLst>
              <a:ext uri="{FF2B5EF4-FFF2-40B4-BE49-F238E27FC236}">
                <a16:creationId xmlns:a16="http://schemas.microsoft.com/office/drawing/2014/main" id="{2ECD5777-A629-45B0-AB6E-CF418F584D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2971800"/>
            <a:ext cx="3127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A</a:t>
            </a:r>
          </a:p>
        </p:txBody>
      </p:sp>
      <p:sp>
        <p:nvSpPr>
          <p:cNvPr id="20577" name="Text Box 97">
            <a:extLst>
              <a:ext uri="{FF2B5EF4-FFF2-40B4-BE49-F238E27FC236}">
                <a16:creationId xmlns:a16="http://schemas.microsoft.com/office/drawing/2014/main" id="{FA2D63A2-563F-4582-A3BE-8F61AE389E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2133600"/>
            <a:ext cx="3032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B</a:t>
            </a:r>
          </a:p>
        </p:txBody>
      </p:sp>
      <p:sp>
        <p:nvSpPr>
          <p:cNvPr id="20578" name="Text Box 98">
            <a:extLst>
              <a:ext uri="{FF2B5EF4-FFF2-40B4-BE49-F238E27FC236}">
                <a16:creationId xmlns:a16="http://schemas.microsoft.com/office/drawing/2014/main" id="{5F508C2D-FA2A-417D-B17F-0B4E0A333C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0" y="2133600"/>
            <a:ext cx="3032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C</a:t>
            </a:r>
          </a:p>
        </p:txBody>
      </p:sp>
      <p:sp>
        <p:nvSpPr>
          <p:cNvPr id="20579" name="Text Box 99">
            <a:extLst>
              <a:ext uri="{FF2B5EF4-FFF2-40B4-BE49-F238E27FC236}">
                <a16:creationId xmlns:a16="http://schemas.microsoft.com/office/drawing/2014/main" id="{EBB77B22-2404-4A31-BAE6-C9F16AA86A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3657600"/>
            <a:ext cx="3127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D</a:t>
            </a:r>
          </a:p>
        </p:txBody>
      </p:sp>
      <p:sp>
        <p:nvSpPr>
          <p:cNvPr id="20580" name="Text Box 100">
            <a:extLst>
              <a:ext uri="{FF2B5EF4-FFF2-40B4-BE49-F238E27FC236}">
                <a16:creationId xmlns:a16="http://schemas.microsoft.com/office/drawing/2014/main" id="{26DE1D95-ECFD-4C16-A228-0A51803009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0" y="3048000"/>
            <a:ext cx="2921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E</a:t>
            </a:r>
          </a:p>
        </p:txBody>
      </p:sp>
      <p:sp>
        <p:nvSpPr>
          <p:cNvPr id="20581" name="Text Box 101">
            <a:extLst>
              <a:ext uri="{FF2B5EF4-FFF2-40B4-BE49-F238E27FC236}">
                <a16:creationId xmlns:a16="http://schemas.microsoft.com/office/drawing/2014/main" id="{14FD9F23-6440-4357-812C-9568E5F7F7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3124200"/>
            <a:ext cx="2825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F</a:t>
            </a:r>
          </a:p>
        </p:txBody>
      </p:sp>
      <p:sp>
        <p:nvSpPr>
          <p:cNvPr id="20582" name="Text Box 102">
            <a:extLst>
              <a:ext uri="{FF2B5EF4-FFF2-40B4-BE49-F238E27FC236}">
                <a16:creationId xmlns:a16="http://schemas.microsoft.com/office/drawing/2014/main" id="{F580C0E2-2E1E-4A88-A0E3-236E7A946D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0" y="4114800"/>
            <a:ext cx="3127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G</a:t>
            </a:r>
          </a:p>
        </p:txBody>
      </p:sp>
      <p:sp>
        <p:nvSpPr>
          <p:cNvPr id="20583" name="Text Box 103">
            <a:extLst>
              <a:ext uri="{FF2B5EF4-FFF2-40B4-BE49-F238E27FC236}">
                <a16:creationId xmlns:a16="http://schemas.microsoft.com/office/drawing/2014/main" id="{94C04AAE-A277-48EB-A7D4-9A26BCCE31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5334000"/>
            <a:ext cx="3127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H</a:t>
            </a:r>
          </a:p>
        </p:txBody>
      </p:sp>
      <p:sp>
        <p:nvSpPr>
          <p:cNvPr id="20584" name="Text Box 104">
            <a:extLst>
              <a:ext uri="{FF2B5EF4-FFF2-40B4-BE49-F238E27FC236}">
                <a16:creationId xmlns:a16="http://schemas.microsoft.com/office/drawing/2014/main" id="{84552244-A3A1-4DDE-9EA6-14B0FF7EC5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5105400"/>
            <a:ext cx="24288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I</a:t>
            </a:r>
          </a:p>
        </p:txBody>
      </p:sp>
      <p:sp>
        <p:nvSpPr>
          <p:cNvPr id="20585" name="Text Box 105">
            <a:extLst>
              <a:ext uri="{FF2B5EF4-FFF2-40B4-BE49-F238E27FC236}">
                <a16:creationId xmlns:a16="http://schemas.microsoft.com/office/drawing/2014/main" id="{3299243C-26C5-49B2-A406-E67AF7DF0E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5791200"/>
            <a:ext cx="254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J</a:t>
            </a:r>
          </a:p>
        </p:txBody>
      </p:sp>
      <p:sp>
        <p:nvSpPr>
          <p:cNvPr id="20586" name="Text Box 106">
            <a:extLst>
              <a:ext uri="{FF2B5EF4-FFF2-40B4-BE49-F238E27FC236}">
                <a16:creationId xmlns:a16="http://schemas.microsoft.com/office/drawing/2014/main" id="{946AD56B-5872-4932-8579-11FBFF9224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4200" y="3581400"/>
            <a:ext cx="3032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B</a:t>
            </a:r>
          </a:p>
        </p:txBody>
      </p:sp>
      <p:sp>
        <p:nvSpPr>
          <p:cNvPr id="20587" name="Text Box 107">
            <a:extLst>
              <a:ext uri="{FF2B5EF4-FFF2-40B4-BE49-F238E27FC236}">
                <a16:creationId xmlns:a16="http://schemas.microsoft.com/office/drawing/2014/main" id="{3B9E7A80-13D0-4D31-B1F0-7D963B0BE4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4200" y="5867400"/>
            <a:ext cx="3032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B</a:t>
            </a:r>
          </a:p>
        </p:txBody>
      </p:sp>
      <p:sp>
        <p:nvSpPr>
          <p:cNvPr id="20588" name="Text Box 108">
            <a:extLst>
              <a:ext uri="{FF2B5EF4-FFF2-40B4-BE49-F238E27FC236}">
                <a16:creationId xmlns:a16="http://schemas.microsoft.com/office/drawing/2014/main" id="{C365E4E6-8A4F-49F2-A6CB-5EA6CE7DFE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34400" y="3581400"/>
            <a:ext cx="3127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D</a:t>
            </a:r>
          </a:p>
        </p:txBody>
      </p:sp>
      <p:sp>
        <p:nvSpPr>
          <p:cNvPr id="20589" name="Text Box 109">
            <a:extLst>
              <a:ext uri="{FF2B5EF4-FFF2-40B4-BE49-F238E27FC236}">
                <a16:creationId xmlns:a16="http://schemas.microsoft.com/office/drawing/2014/main" id="{3DD51153-E15C-40AD-AB01-BADD24F2DB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34400" y="5867400"/>
            <a:ext cx="254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J</a:t>
            </a:r>
          </a:p>
        </p:txBody>
      </p:sp>
      <p:sp>
        <p:nvSpPr>
          <p:cNvPr id="20590" name="Text Box 110">
            <a:extLst>
              <a:ext uri="{FF2B5EF4-FFF2-40B4-BE49-F238E27FC236}">
                <a16:creationId xmlns:a16="http://schemas.microsoft.com/office/drawing/2014/main" id="{94F11E32-EF4A-4E6F-B904-1C79203584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1371600"/>
            <a:ext cx="3032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C</a:t>
            </a:r>
          </a:p>
        </p:txBody>
      </p:sp>
      <p:sp>
        <p:nvSpPr>
          <p:cNvPr id="20591" name="Text Box 111">
            <a:extLst>
              <a:ext uri="{FF2B5EF4-FFF2-40B4-BE49-F238E27FC236}">
                <a16:creationId xmlns:a16="http://schemas.microsoft.com/office/drawing/2014/main" id="{6571AC5A-EFC0-4FAF-8DA9-F2C55612B9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4200" y="609600"/>
            <a:ext cx="3032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C</a:t>
            </a:r>
          </a:p>
        </p:txBody>
      </p:sp>
      <p:sp>
        <p:nvSpPr>
          <p:cNvPr id="20592" name="Text Box 112">
            <a:extLst>
              <a:ext uri="{FF2B5EF4-FFF2-40B4-BE49-F238E27FC236}">
                <a16:creationId xmlns:a16="http://schemas.microsoft.com/office/drawing/2014/main" id="{6AB3E6A8-DB86-4BC5-AF4A-AEDD9FBABA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1371600"/>
            <a:ext cx="2921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E</a:t>
            </a:r>
          </a:p>
        </p:txBody>
      </p:sp>
      <p:sp>
        <p:nvSpPr>
          <p:cNvPr id="20593" name="Text Box 113">
            <a:extLst>
              <a:ext uri="{FF2B5EF4-FFF2-40B4-BE49-F238E27FC236}">
                <a16:creationId xmlns:a16="http://schemas.microsoft.com/office/drawing/2014/main" id="{6065DC47-E3FE-422E-A5B8-5DB1AF54F0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34400" y="609600"/>
            <a:ext cx="2825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F</a:t>
            </a:r>
          </a:p>
        </p:txBody>
      </p:sp>
      <p:sp>
        <p:nvSpPr>
          <p:cNvPr id="20594" name="Text Box 114">
            <a:extLst>
              <a:ext uri="{FF2B5EF4-FFF2-40B4-BE49-F238E27FC236}">
                <a16:creationId xmlns:a16="http://schemas.microsoft.com/office/drawing/2014/main" id="{C672B8E1-5C22-48E4-9896-B9D03E448A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5867400"/>
            <a:ext cx="3127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D</a:t>
            </a:r>
          </a:p>
        </p:txBody>
      </p:sp>
      <p:sp>
        <p:nvSpPr>
          <p:cNvPr id="20595" name="Text Box 115">
            <a:extLst>
              <a:ext uri="{FF2B5EF4-FFF2-40B4-BE49-F238E27FC236}">
                <a16:creationId xmlns:a16="http://schemas.microsoft.com/office/drawing/2014/main" id="{28CC25D0-4DA6-4F80-A7B1-9C8D47FD89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4200" y="5105400"/>
            <a:ext cx="3127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D</a:t>
            </a:r>
          </a:p>
        </p:txBody>
      </p:sp>
      <p:sp>
        <p:nvSpPr>
          <p:cNvPr id="20596" name="Text Box 116">
            <a:extLst>
              <a:ext uri="{FF2B5EF4-FFF2-40B4-BE49-F238E27FC236}">
                <a16:creationId xmlns:a16="http://schemas.microsoft.com/office/drawing/2014/main" id="{2D36A57C-672C-43F9-8581-B289659965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34400" y="5105400"/>
            <a:ext cx="3127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H</a:t>
            </a:r>
          </a:p>
        </p:txBody>
      </p:sp>
      <p:sp>
        <p:nvSpPr>
          <p:cNvPr id="20597" name="Text Box 117">
            <a:extLst>
              <a:ext uri="{FF2B5EF4-FFF2-40B4-BE49-F238E27FC236}">
                <a16:creationId xmlns:a16="http://schemas.microsoft.com/office/drawing/2014/main" id="{DC13AF71-BD62-4509-95C4-927869C6F9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5867400"/>
            <a:ext cx="254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J</a:t>
            </a:r>
          </a:p>
        </p:txBody>
      </p:sp>
      <p:sp>
        <p:nvSpPr>
          <p:cNvPr id="20598" name="Text Box 118">
            <a:extLst>
              <a:ext uri="{FF2B5EF4-FFF2-40B4-BE49-F238E27FC236}">
                <a16:creationId xmlns:a16="http://schemas.microsoft.com/office/drawing/2014/main" id="{8B89AC9F-3452-462F-88D1-E0E40D8F3C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4200" y="1371600"/>
            <a:ext cx="2921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E</a:t>
            </a:r>
          </a:p>
        </p:txBody>
      </p:sp>
      <p:sp>
        <p:nvSpPr>
          <p:cNvPr id="20599" name="Text Box 119">
            <a:extLst>
              <a:ext uri="{FF2B5EF4-FFF2-40B4-BE49-F238E27FC236}">
                <a16:creationId xmlns:a16="http://schemas.microsoft.com/office/drawing/2014/main" id="{39C75E7D-4C36-4B44-B135-EE65E99706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34400" y="1371600"/>
            <a:ext cx="3127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G</a:t>
            </a:r>
          </a:p>
        </p:txBody>
      </p:sp>
      <p:sp>
        <p:nvSpPr>
          <p:cNvPr id="20600" name="Text Box 120">
            <a:extLst>
              <a:ext uri="{FF2B5EF4-FFF2-40B4-BE49-F238E27FC236}">
                <a16:creationId xmlns:a16="http://schemas.microsoft.com/office/drawing/2014/main" id="{CC9ABEE6-06AF-4BB5-A525-895525C6AD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4200" y="2133600"/>
            <a:ext cx="2825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F</a:t>
            </a:r>
          </a:p>
        </p:txBody>
      </p:sp>
      <p:sp>
        <p:nvSpPr>
          <p:cNvPr id="20601" name="Text Box 121">
            <a:extLst>
              <a:ext uri="{FF2B5EF4-FFF2-40B4-BE49-F238E27FC236}">
                <a16:creationId xmlns:a16="http://schemas.microsoft.com/office/drawing/2014/main" id="{419AA96B-0EE4-4DBD-BC3D-FA3987D310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5105400"/>
            <a:ext cx="2825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F</a:t>
            </a:r>
          </a:p>
        </p:txBody>
      </p:sp>
      <p:sp>
        <p:nvSpPr>
          <p:cNvPr id="20602" name="Text Box 122">
            <a:extLst>
              <a:ext uri="{FF2B5EF4-FFF2-40B4-BE49-F238E27FC236}">
                <a16:creationId xmlns:a16="http://schemas.microsoft.com/office/drawing/2014/main" id="{42E5CCBF-2D79-40AB-8C3D-5EB7AA344D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34400" y="2133600"/>
            <a:ext cx="3127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G</a:t>
            </a:r>
          </a:p>
        </p:txBody>
      </p:sp>
      <p:sp>
        <p:nvSpPr>
          <p:cNvPr id="20603" name="Text Box 123">
            <a:extLst>
              <a:ext uri="{FF2B5EF4-FFF2-40B4-BE49-F238E27FC236}">
                <a16:creationId xmlns:a16="http://schemas.microsoft.com/office/drawing/2014/main" id="{23B075A9-A896-4666-B08A-4A6B21DD27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5105400"/>
            <a:ext cx="24288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I</a:t>
            </a:r>
          </a:p>
        </p:txBody>
      </p:sp>
      <p:sp>
        <p:nvSpPr>
          <p:cNvPr id="20604" name="Text Box 124">
            <a:extLst>
              <a:ext uri="{FF2B5EF4-FFF2-40B4-BE49-F238E27FC236}">
                <a16:creationId xmlns:a16="http://schemas.microsoft.com/office/drawing/2014/main" id="{6139137D-98B7-4D0A-A19D-1A46A783FD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2819400"/>
            <a:ext cx="3127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G</a:t>
            </a:r>
          </a:p>
        </p:txBody>
      </p:sp>
      <p:sp>
        <p:nvSpPr>
          <p:cNvPr id="20605" name="Text Box 125">
            <a:extLst>
              <a:ext uri="{FF2B5EF4-FFF2-40B4-BE49-F238E27FC236}">
                <a16:creationId xmlns:a16="http://schemas.microsoft.com/office/drawing/2014/main" id="{8C0C8AA5-C121-418E-B692-2C22CBC98B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4200" y="4343400"/>
            <a:ext cx="3127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G</a:t>
            </a:r>
          </a:p>
        </p:txBody>
      </p:sp>
      <p:sp>
        <p:nvSpPr>
          <p:cNvPr id="20606" name="Text Box 126">
            <a:extLst>
              <a:ext uri="{FF2B5EF4-FFF2-40B4-BE49-F238E27FC236}">
                <a16:creationId xmlns:a16="http://schemas.microsoft.com/office/drawing/2014/main" id="{6D7B66DC-CB6D-460A-BEC6-0D29FFBACD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2819400"/>
            <a:ext cx="24288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I</a:t>
            </a:r>
          </a:p>
        </p:txBody>
      </p:sp>
      <p:sp>
        <p:nvSpPr>
          <p:cNvPr id="20607" name="Text Box 127">
            <a:extLst>
              <a:ext uri="{FF2B5EF4-FFF2-40B4-BE49-F238E27FC236}">
                <a16:creationId xmlns:a16="http://schemas.microsoft.com/office/drawing/2014/main" id="{2894188B-0960-4158-A187-8DB0FD2113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34400" y="4343400"/>
            <a:ext cx="254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J</a:t>
            </a:r>
          </a:p>
        </p:txBody>
      </p:sp>
      <p:sp>
        <p:nvSpPr>
          <p:cNvPr id="20608" name="Text Box 128">
            <a:extLst>
              <a:ext uri="{FF2B5EF4-FFF2-40B4-BE49-F238E27FC236}">
                <a16:creationId xmlns:a16="http://schemas.microsoft.com/office/drawing/2014/main" id="{9AC4F6DE-7B55-475C-9DD9-C74A484D18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2133600"/>
            <a:ext cx="3127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H</a:t>
            </a:r>
          </a:p>
        </p:txBody>
      </p:sp>
      <p:sp>
        <p:nvSpPr>
          <p:cNvPr id="20609" name="Text Box 129">
            <a:extLst>
              <a:ext uri="{FF2B5EF4-FFF2-40B4-BE49-F238E27FC236}">
                <a16:creationId xmlns:a16="http://schemas.microsoft.com/office/drawing/2014/main" id="{332B55CD-A38D-4C05-9F2D-A56AAE1DB0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2133600"/>
            <a:ext cx="254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J</a:t>
            </a:r>
          </a:p>
        </p:txBody>
      </p:sp>
      <p:sp>
        <p:nvSpPr>
          <p:cNvPr id="20610" name="Text Box 130">
            <a:extLst>
              <a:ext uri="{FF2B5EF4-FFF2-40B4-BE49-F238E27FC236}">
                <a16:creationId xmlns:a16="http://schemas.microsoft.com/office/drawing/2014/main" id="{25FA1915-96AB-4493-AFC4-5A03743DAB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34400" y="2819400"/>
            <a:ext cx="254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J</a:t>
            </a:r>
          </a:p>
        </p:txBody>
      </p:sp>
      <p:sp>
        <p:nvSpPr>
          <p:cNvPr id="20611" name="Text Box 131">
            <a:extLst>
              <a:ext uri="{FF2B5EF4-FFF2-40B4-BE49-F238E27FC236}">
                <a16:creationId xmlns:a16="http://schemas.microsoft.com/office/drawing/2014/main" id="{AFE7473F-BCD7-4AA5-805A-47463B3E95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4200" y="2819400"/>
            <a:ext cx="24288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I</a:t>
            </a:r>
          </a:p>
        </p:txBody>
      </p:sp>
      <p:cxnSp>
        <p:nvCxnSpPr>
          <p:cNvPr id="20612" name="AutoShape 132">
            <a:extLst>
              <a:ext uri="{FF2B5EF4-FFF2-40B4-BE49-F238E27FC236}">
                <a16:creationId xmlns:a16="http://schemas.microsoft.com/office/drawing/2014/main" id="{ABBDFD76-0764-4B9A-9D86-9D02AC9864A9}"/>
              </a:ext>
            </a:extLst>
          </p:cNvPr>
          <p:cNvCxnSpPr>
            <a:cxnSpLocks noChangeShapeType="1"/>
            <a:stCxn id="20511" idx="4"/>
            <a:endCxn id="20553" idx="0"/>
          </p:cNvCxnSpPr>
          <p:nvPr/>
        </p:nvCxnSpPr>
        <p:spPr bwMode="auto">
          <a:xfrm>
            <a:off x="990600" y="4038600"/>
            <a:ext cx="152400" cy="1219200"/>
          </a:xfrm>
          <a:prstGeom prst="straightConnector1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613" name="Oval 133">
            <a:extLst>
              <a:ext uri="{FF2B5EF4-FFF2-40B4-BE49-F238E27FC236}">
                <a16:creationId xmlns:a16="http://schemas.microsoft.com/office/drawing/2014/main" id="{D82167F7-E7C7-4DEE-AE0C-50953AF7748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572000" y="5334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20614" name="Oval 134">
            <a:extLst>
              <a:ext uri="{FF2B5EF4-FFF2-40B4-BE49-F238E27FC236}">
                <a16:creationId xmlns:a16="http://schemas.microsoft.com/office/drawing/2014/main" id="{DF614678-F3C9-4533-B333-5616989408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5334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cxnSp>
        <p:nvCxnSpPr>
          <p:cNvPr id="20615" name="AutoShape 135">
            <a:extLst>
              <a:ext uri="{FF2B5EF4-FFF2-40B4-BE49-F238E27FC236}">
                <a16:creationId xmlns:a16="http://schemas.microsoft.com/office/drawing/2014/main" id="{29875359-1E7C-455B-AF95-75F3DDDDAA43}"/>
              </a:ext>
            </a:extLst>
          </p:cNvPr>
          <p:cNvCxnSpPr>
            <a:cxnSpLocks noChangeShapeType="1"/>
            <a:stCxn id="20613" idx="6"/>
            <a:endCxn id="20614" idx="2"/>
          </p:cNvCxnSpPr>
          <p:nvPr/>
        </p:nvCxnSpPr>
        <p:spPr bwMode="auto">
          <a:xfrm>
            <a:off x="5029200" y="762000"/>
            <a:ext cx="1143000" cy="0"/>
          </a:xfrm>
          <a:prstGeom prst="straightConnector1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616" name="Text Box 136">
            <a:extLst>
              <a:ext uri="{FF2B5EF4-FFF2-40B4-BE49-F238E27FC236}">
                <a16:creationId xmlns:a16="http://schemas.microsoft.com/office/drawing/2014/main" id="{91564194-A1B7-4010-937C-48F6187690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5334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1</a:t>
            </a:r>
          </a:p>
        </p:txBody>
      </p:sp>
      <p:sp>
        <p:nvSpPr>
          <p:cNvPr id="20617" name="Text Box 137">
            <a:extLst>
              <a:ext uri="{FF2B5EF4-FFF2-40B4-BE49-F238E27FC236}">
                <a16:creationId xmlns:a16="http://schemas.microsoft.com/office/drawing/2014/main" id="{3EA914B7-C2B3-4BDD-A6F4-478ACAA0A0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609600"/>
            <a:ext cx="3127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A</a:t>
            </a:r>
          </a:p>
        </p:txBody>
      </p:sp>
      <p:sp>
        <p:nvSpPr>
          <p:cNvPr id="20618" name="Text Box 138">
            <a:extLst>
              <a:ext uri="{FF2B5EF4-FFF2-40B4-BE49-F238E27FC236}">
                <a16:creationId xmlns:a16="http://schemas.microsoft.com/office/drawing/2014/main" id="{B527A176-061B-4ABD-94F2-6037F6D3C3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609600"/>
            <a:ext cx="3127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D</a:t>
            </a:r>
          </a:p>
        </p:txBody>
      </p:sp>
      <p:sp>
        <p:nvSpPr>
          <p:cNvPr id="20619" name="Oval 139">
            <a:extLst>
              <a:ext uri="{FF2B5EF4-FFF2-40B4-BE49-F238E27FC236}">
                <a16:creationId xmlns:a16="http://schemas.microsoft.com/office/drawing/2014/main" id="{FF51ED9D-AEAE-487D-ADF3-0B722DB0E59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572000" y="4267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20620" name="Oval 140">
            <a:extLst>
              <a:ext uri="{FF2B5EF4-FFF2-40B4-BE49-F238E27FC236}">
                <a16:creationId xmlns:a16="http://schemas.microsoft.com/office/drawing/2014/main" id="{15763F7E-559C-4ECA-AED5-5558C9556B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4267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cxnSp>
        <p:nvCxnSpPr>
          <p:cNvPr id="20621" name="AutoShape 141">
            <a:extLst>
              <a:ext uri="{FF2B5EF4-FFF2-40B4-BE49-F238E27FC236}">
                <a16:creationId xmlns:a16="http://schemas.microsoft.com/office/drawing/2014/main" id="{48037A27-CC9A-4851-B3F1-72C4C82DB7D6}"/>
              </a:ext>
            </a:extLst>
          </p:cNvPr>
          <p:cNvCxnSpPr>
            <a:cxnSpLocks noChangeShapeType="1"/>
            <a:stCxn id="20619" idx="6"/>
            <a:endCxn id="20620" idx="2"/>
          </p:cNvCxnSpPr>
          <p:nvPr/>
        </p:nvCxnSpPr>
        <p:spPr bwMode="auto">
          <a:xfrm>
            <a:off x="5029200" y="4495800"/>
            <a:ext cx="11430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622" name="Text Box 142">
            <a:extLst>
              <a:ext uri="{FF2B5EF4-FFF2-40B4-BE49-F238E27FC236}">
                <a16:creationId xmlns:a16="http://schemas.microsoft.com/office/drawing/2014/main" id="{6CBCA86E-5FFC-42E8-BB7F-C87FFF3789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42672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4</a:t>
            </a:r>
          </a:p>
        </p:txBody>
      </p:sp>
      <p:sp>
        <p:nvSpPr>
          <p:cNvPr id="20623" name="Text Box 143">
            <a:extLst>
              <a:ext uri="{FF2B5EF4-FFF2-40B4-BE49-F238E27FC236}">
                <a16:creationId xmlns:a16="http://schemas.microsoft.com/office/drawing/2014/main" id="{90359E59-2CCE-43A6-B6F2-17EE08A1BA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4343400"/>
            <a:ext cx="3032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B</a:t>
            </a:r>
          </a:p>
        </p:txBody>
      </p:sp>
      <p:sp>
        <p:nvSpPr>
          <p:cNvPr id="20624" name="Text Box 144">
            <a:extLst>
              <a:ext uri="{FF2B5EF4-FFF2-40B4-BE49-F238E27FC236}">
                <a16:creationId xmlns:a16="http://schemas.microsoft.com/office/drawing/2014/main" id="{C8CF5957-5971-442C-8F28-6DFD261633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4343400"/>
            <a:ext cx="3032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C</a:t>
            </a:r>
          </a:p>
        </p:txBody>
      </p:sp>
      <p:sp>
        <p:nvSpPr>
          <p:cNvPr id="20625" name="Oval 145">
            <a:extLst>
              <a:ext uri="{FF2B5EF4-FFF2-40B4-BE49-F238E27FC236}">
                <a16:creationId xmlns:a16="http://schemas.microsoft.com/office/drawing/2014/main" id="{81A6FECF-640A-44A4-90E5-4BE7EFBE5C5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572000" y="35052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20626" name="Oval 146">
            <a:extLst>
              <a:ext uri="{FF2B5EF4-FFF2-40B4-BE49-F238E27FC236}">
                <a16:creationId xmlns:a16="http://schemas.microsoft.com/office/drawing/2014/main" id="{49F5EC52-6F2C-4004-99C7-2B62E46FB8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35052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cxnSp>
        <p:nvCxnSpPr>
          <p:cNvPr id="20627" name="AutoShape 147">
            <a:extLst>
              <a:ext uri="{FF2B5EF4-FFF2-40B4-BE49-F238E27FC236}">
                <a16:creationId xmlns:a16="http://schemas.microsoft.com/office/drawing/2014/main" id="{AE3D559E-8CF1-457D-A8A0-C762507249E8}"/>
              </a:ext>
            </a:extLst>
          </p:cNvPr>
          <p:cNvCxnSpPr>
            <a:cxnSpLocks noChangeShapeType="1"/>
            <a:stCxn id="20625" idx="6"/>
            <a:endCxn id="20626" idx="2"/>
          </p:cNvCxnSpPr>
          <p:nvPr/>
        </p:nvCxnSpPr>
        <p:spPr bwMode="auto">
          <a:xfrm>
            <a:off x="5029200" y="3733800"/>
            <a:ext cx="1143000" cy="0"/>
          </a:xfrm>
          <a:prstGeom prst="straightConnector1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628" name="Text Box 148">
            <a:extLst>
              <a:ext uri="{FF2B5EF4-FFF2-40B4-BE49-F238E27FC236}">
                <a16:creationId xmlns:a16="http://schemas.microsoft.com/office/drawing/2014/main" id="{F4C49180-1FDD-4C2F-BDE5-A5F1969373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35052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4</a:t>
            </a:r>
          </a:p>
        </p:txBody>
      </p:sp>
      <p:sp>
        <p:nvSpPr>
          <p:cNvPr id="20629" name="Text Box 149">
            <a:extLst>
              <a:ext uri="{FF2B5EF4-FFF2-40B4-BE49-F238E27FC236}">
                <a16:creationId xmlns:a16="http://schemas.microsoft.com/office/drawing/2014/main" id="{87413888-A6D1-45F2-99BC-D0A2926E03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3581400"/>
            <a:ext cx="3127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A</a:t>
            </a:r>
          </a:p>
        </p:txBody>
      </p:sp>
      <p:sp>
        <p:nvSpPr>
          <p:cNvPr id="20630" name="Text Box 150">
            <a:extLst>
              <a:ext uri="{FF2B5EF4-FFF2-40B4-BE49-F238E27FC236}">
                <a16:creationId xmlns:a16="http://schemas.microsoft.com/office/drawing/2014/main" id="{6459C14E-FD6B-4808-B568-FF9B3C5229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3581400"/>
            <a:ext cx="3032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B</a:t>
            </a:r>
          </a:p>
        </p:txBody>
      </p:sp>
      <p:sp>
        <p:nvSpPr>
          <p:cNvPr id="20631" name="Text Box 151">
            <a:extLst>
              <a:ext uri="{FF2B5EF4-FFF2-40B4-BE49-F238E27FC236}">
                <a16:creationId xmlns:a16="http://schemas.microsoft.com/office/drawing/2014/main" id="{25D035A9-9AC2-44B7-AAFE-2318828555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457200"/>
            <a:ext cx="2667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l-GR"/>
              <a:t>Add Edge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920258D-6212-4A33-956A-8234EA57EB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0358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Oval 2">
            <a:extLst>
              <a:ext uri="{FF2B5EF4-FFF2-40B4-BE49-F238E27FC236}">
                <a16:creationId xmlns:a16="http://schemas.microsoft.com/office/drawing/2014/main" id="{0A7D0442-0322-43E4-8173-E4B9A197AF2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572000" y="12954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21507" name="Oval 3">
            <a:extLst>
              <a:ext uri="{FF2B5EF4-FFF2-40B4-BE49-F238E27FC236}">
                <a16:creationId xmlns:a16="http://schemas.microsoft.com/office/drawing/2014/main" id="{16D18465-53CB-4545-99F2-887C101CEF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12954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cxnSp>
        <p:nvCxnSpPr>
          <p:cNvPr id="21508" name="AutoShape 4">
            <a:extLst>
              <a:ext uri="{FF2B5EF4-FFF2-40B4-BE49-F238E27FC236}">
                <a16:creationId xmlns:a16="http://schemas.microsoft.com/office/drawing/2014/main" id="{9CA8CDAC-580E-466E-9821-C725A7646D83}"/>
              </a:ext>
            </a:extLst>
          </p:cNvPr>
          <p:cNvCxnSpPr>
            <a:cxnSpLocks noChangeShapeType="1"/>
            <a:stCxn id="21506" idx="6"/>
            <a:endCxn id="21507" idx="2"/>
          </p:cNvCxnSpPr>
          <p:nvPr/>
        </p:nvCxnSpPr>
        <p:spPr bwMode="auto">
          <a:xfrm>
            <a:off x="5029200" y="1524000"/>
            <a:ext cx="1143000" cy="0"/>
          </a:xfrm>
          <a:prstGeom prst="straightConnector1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509" name="Text Box 5">
            <a:extLst>
              <a:ext uri="{FF2B5EF4-FFF2-40B4-BE49-F238E27FC236}">
                <a16:creationId xmlns:a16="http://schemas.microsoft.com/office/drawing/2014/main" id="{5D6A530C-97F4-451B-BCBF-6A7CD1ABE1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12954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2</a:t>
            </a:r>
          </a:p>
        </p:txBody>
      </p:sp>
      <p:sp>
        <p:nvSpPr>
          <p:cNvPr id="21510" name="Oval 6">
            <a:extLst>
              <a:ext uri="{FF2B5EF4-FFF2-40B4-BE49-F238E27FC236}">
                <a16:creationId xmlns:a16="http://schemas.microsoft.com/office/drawing/2014/main" id="{A027137E-93D3-490C-9EBB-0C24EC75776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858000" y="5029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21511" name="Oval 7">
            <a:extLst>
              <a:ext uri="{FF2B5EF4-FFF2-40B4-BE49-F238E27FC236}">
                <a16:creationId xmlns:a16="http://schemas.microsoft.com/office/drawing/2014/main" id="{6CCB05CA-44B0-4673-99E6-649B2E09E4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58200" y="5029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cxnSp>
        <p:nvCxnSpPr>
          <p:cNvPr id="21512" name="AutoShape 8">
            <a:extLst>
              <a:ext uri="{FF2B5EF4-FFF2-40B4-BE49-F238E27FC236}">
                <a16:creationId xmlns:a16="http://schemas.microsoft.com/office/drawing/2014/main" id="{32A49821-C93C-41B2-B90D-225595544946}"/>
              </a:ext>
            </a:extLst>
          </p:cNvPr>
          <p:cNvCxnSpPr>
            <a:cxnSpLocks noChangeShapeType="1"/>
            <a:stCxn id="21510" idx="6"/>
            <a:endCxn id="21511" idx="2"/>
          </p:cNvCxnSpPr>
          <p:nvPr/>
        </p:nvCxnSpPr>
        <p:spPr bwMode="auto">
          <a:xfrm>
            <a:off x="7315200" y="5257800"/>
            <a:ext cx="11430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513" name="Text Box 9">
            <a:extLst>
              <a:ext uri="{FF2B5EF4-FFF2-40B4-BE49-F238E27FC236}">
                <a16:creationId xmlns:a16="http://schemas.microsoft.com/office/drawing/2014/main" id="{58AAE86A-5A63-46FD-8EC0-E5417BF7C4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2400" y="50292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5</a:t>
            </a:r>
          </a:p>
        </p:txBody>
      </p:sp>
      <p:sp>
        <p:nvSpPr>
          <p:cNvPr id="21514" name="Oval 10">
            <a:extLst>
              <a:ext uri="{FF2B5EF4-FFF2-40B4-BE49-F238E27FC236}">
                <a16:creationId xmlns:a16="http://schemas.microsoft.com/office/drawing/2014/main" id="{15CABA00-CA66-45B2-ADE2-7690253E060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858000" y="12954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21515" name="Oval 11">
            <a:extLst>
              <a:ext uri="{FF2B5EF4-FFF2-40B4-BE49-F238E27FC236}">
                <a16:creationId xmlns:a16="http://schemas.microsoft.com/office/drawing/2014/main" id="{8280F7BE-64DD-441D-81D5-16AE960792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58200" y="12954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cxnSp>
        <p:nvCxnSpPr>
          <p:cNvPr id="21516" name="AutoShape 12">
            <a:extLst>
              <a:ext uri="{FF2B5EF4-FFF2-40B4-BE49-F238E27FC236}">
                <a16:creationId xmlns:a16="http://schemas.microsoft.com/office/drawing/2014/main" id="{A9150C3C-FD66-417C-B940-D460B23AEF8A}"/>
              </a:ext>
            </a:extLst>
          </p:cNvPr>
          <p:cNvCxnSpPr>
            <a:cxnSpLocks noChangeShapeType="1"/>
            <a:stCxn id="21514" idx="6"/>
            <a:endCxn id="21515" idx="2"/>
          </p:cNvCxnSpPr>
          <p:nvPr/>
        </p:nvCxnSpPr>
        <p:spPr bwMode="auto">
          <a:xfrm>
            <a:off x="7315200" y="1524000"/>
            <a:ext cx="1143000" cy="0"/>
          </a:xfrm>
          <a:prstGeom prst="straightConnector1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517" name="Text Box 13">
            <a:extLst>
              <a:ext uri="{FF2B5EF4-FFF2-40B4-BE49-F238E27FC236}">
                <a16:creationId xmlns:a16="http://schemas.microsoft.com/office/drawing/2014/main" id="{F5C43F21-8154-4324-A733-044AE58FBA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2400" y="12954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2</a:t>
            </a:r>
          </a:p>
        </p:txBody>
      </p:sp>
      <p:sp>
        <p:nvSpPr>
          <p:cNvPr id="21518" name="Oval 14">
            <a:extLst>
              <a:ext uri="{FF2B5EF4-FFF2-40B4-BE49-F238E27FC236}">
                <a16:creationId xmlns:a16="http://schemas.microsoft.com/office/drawing/2014/main" id="{3A9370A7-2DA2-4CB1-AC2F-45CF1B675F8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572000" y="5029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21519" name="Oval 15">
            <a:extLst>
              <a:ext uri="{FF2B5EF4-FFF2-40B4-BE49-F238E27FC236}">
                <a16:creationId xmlns:a16="http://schemas.microsoft.com/office/drawing/2014/main" id="{97118FA8-7C71-44FC-BC95-E1EA158681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5029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cxnSp>
        <p:nvCxnSpPr>
          <p:cNvPr id="21520" name="AutoShape 16">
            <a:extLst>
              <a:ext uri="{FF2B5EF4-FFF2-40B4-BE49-F238E27FC236}">
                <a16:creationId xmlns:a16="http://schemas.microsoft.com/office/drawing/2014/main" id="{B7075806-6D75-4321-A0FF-B5FF8C6D4164}"/>
              </a:ext>
            </a:extLst>
          </p:cNvPr>
          <p:cNvCxnSpPr>
            <a:cxnSpLocks noChangeShapeType="1"/>
            <a:stCxn id="21518" idx="6"/>
            <a:endCxn id="21519" idx="2"/>
          </p:cNvCxnSpPr>
          <p:nvPr/>
        </p:nvCxnSpPr>
        <p:spPr bwMode="auto">
          <a:xfrm>
            <a:off x="5029200" y="5257800"/>
            <a:ext cx="11430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521" name="Text Box 17">
            <a:extLst>
              <a:ext uri="{FF2B5EF4-FFF2-40B4-BE49-F238E27FC236}">
                <a16:creationId xmlns:a16="http://schemas.microsoft.com/office/drawing/2014/main" id="{6A82B3EC-51FE-45AA-87F1-CEB2CD72D2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50292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5</a:t>
            </a:r>
          </a:p>
        </p:txBody>
      </p:sp>
      <p:sp>
        <p:nvSpPr>
          <p:cNvPr id="21522" name="Oval 18">
            <a:extLst>
              <a:ext uri="{FF2B5EF4-FFF2-40B4-BE49-F238E27FC236}">
                <a16:creationId xmlns:a16="http://schemas.microsoft.com/office/drawing/2014/main" id="{D97CDEF5-A569-4F5C-87C9-9F1FAD57EA5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858000" y="4267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21523" name="Oval 19">
            <a:extLst>
              <a:ext uri="{FF2B5EF4-FFF2-40B4-BE49-F238E27FC236}">
                <a16:creationId xmlns:a16="http://schemas.microsoft.com/office/drawing/2014/main" id="{D7137B34-E7C9-46B2-BA33-B834F469DA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58200" y="4267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cxnSp>
        <p:nvCxnSpPr>
          <p:cNvPr id="21524" name="AutoShape 20">
            <a:extLst>
              <a:ext uri="{FF2B5EF4-FFF2-40B4-BE49-F238E27FC236}">
                <a16:creationId xmlns:a16="http://schemas.microsoft.com/office/drawing/2014/main" id="{C7E7376D-CD02-4051-88E0-5C5031113E80}"/>
              </a:ext>
            </a:extLst>
          </p:cNvPr>
          <p:cNvCxnSpPr>
            <a:cxnSpLocks noChangeShapeType="1"/>
            <a:stCxn id="21522" idx="6"/>
            <a:endCxn id="21523" idx="2"/>
          </p:cNvCxnSpPr>
          <p:nvPr/>
        </p:nvCxnSpPr>
        <p:spPr bwMode="auto">
          <a:xfrm>
            <a:off x="7315200" y="4495800"/>
            <a:ext cx="11430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525" name="Text Box 21">
            <a:extLst>
              <a:ext uri="{FF2B5EF4-FFF2-40B4-BE49-F238E27FC236}">
                <a16:creationId xmlns:a16="http://schemas.microsoft.com/office/drawing/2014/main" id="{0AD3E87A-0675-45AD-9331-F04B9AD755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2400" y="42672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4</a:t>
            </a:r>
          </a:p>
        </p:txBody>
      </p:sp>
      <p:sp>
        <p:nvSpPr>
          <p:cNvPr id="21526" name="Oval 22">
            <a:extLst>
              <a:ext uri="{FF2B5EF4-FFF2-40B4-BE49-F238E27FC236}">
                <a16:creationId xmlns:a16="http://schemas.microsoft.com/office/drawing/2014/main" id="{1A7545C1-ACAC-4F68-AAF4-9ACF489D173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858000" y="27432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21527" name="Oval 23">
            <a:extLst>
              <a:ext uri="{FF2B5EF4-FFF2-40B4-BE49-F238E27FC236}">
                <a16:creationId xmlns:a16="http://schemas.microsoft.com/office/drawing/2014/main" id="{C24820A6-E3C0-4EA2-84CF-C6A1A25917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58200" y="27432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cxnSp>
        <p:nvCxnSpPr>
          <p:cNvPr id="21528" name="AutoShape 24">
            <a:extLst>
              <a:ext uri="{FF2B5EF4-FFF2-40B4-BE49-F238E27FC236}">
                <a16:creationId xmlns:a16="http://schemas.microsoft.com/office/drawing/2014/main" id="{CD1D57C8-857A-4472-A3BD-4BCFBAC7B0E2}"/>
              </a:ext>
            </a:extLst>
          </p:cNvPr>
          <p:cNvCxnSpPr>
            <a:cxnSpLocks noChangeShapeType="1"/>
            <a:stCxn id="21526" idx="6"/>
            <a:endCxn id="21527" idx="2"/>
          </p:cNvCxnSpPr>
          <p:nvPr/>
        </p:nvCxnSpPr>
        <p:spPr bwMode="auto">
          <a:xfrm>
            <a:off x="7315200" y="2971800"/>
            <a:ext cx="1143000" cy="0"/>
          </a:xfrm>
          <a:prstGeom prst="straightConnector1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529" name="Text Box 25">
            <a:extLst>
              <a:ext uri="{FF2B5EF4-FFF2-40B4-BE49-F238E27FC236}">
                <a16:creationId xmlns:a16="http://schemas.microsoft.com/office/drawing/2014/main" id="{7AB498A2-0B9A-4DC2-A92B-D048B899F7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2400" y="27432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3</a:t>
            </a:r>
          </a:p>
        </p:txBody>
      </p:sp>
      <p:sp>
        <p:nvSpPr>
          <p:cNvPr id="21530" name="Oval 26">
            <a:extLst>
              <a:ext uri="{FF2B5EF4-FFF2-40B4-BE49-F238E27FC236}">
                <a16:creationId xmlns:a16="http://schemas.microsoft.com/office/drawing/2014/main" id="{FDDDFC57-FC91-4822-9A52-77D0E71BBA4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752600" y="20574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21531" name="Oval 27">
            <a:extLst>
              <a:ext uri="{FF2B5EF4-FFF2-40B4-BE49-F238E27FC236}">
                <a16:creationId xmlns:a16="http://schemas.microsoft.com/office/drawing/2014/main" id="{71BED34F-E2F3-46CD-B01E-BB8254289C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2800" y="20574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cxnSp>
        <p:nvCxnSpPr>
          <p:cNvPr id="21532" name="AutoShape 28">
            <a:extLst>
              <a:ext uri="{FF2B5EF4-FFF2-40B4-BE49-F238E27FC236}">
                <a16:creationId xmlns:a16="http://schemas.microsoft.com/office/drawing/2014/main" id="{D5A506A8-6ADB-49C6-A316-472595848BF1}"/>
              </a:ext>
            </a:extLst>
          </p:cNvPr>
          <p:cNvCxnSpPr>
            <a:cxnSpLocks noChangeShapeType="1"/>
            <a:stCxn id="21530" idx="6"/>
            <a:endCxn id="21531" idx="2"/>
          </p:cNvCxnSpPr>
          <p:nvPr/>
        </p:nvCxnSpPr>
        <p:spPr bwMode="auto">
          <a:xfrm>
            <a:off x="2209800" y="2286000"/>
            <a:ext cx="1143000" cy="0"/>
          </a:xfrm>
          <a:prstGeom prst="straightConnector1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533" name="Text Box 29">
            <a:extLst>
              <a:ext uri="{FF2B5EF4-FFF2-40B4-BE49-F238E27FC236}">
                <a16:creationId xmlns:a16="http://schemas.microsoft.com/office/drawing/2014/main" id="{57054BC9-90A7-450F-8BA3-9604F63396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20574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4</a:t>
            </a:r>
          </a:p>
        </p:txBody>
      </p:sp>
      <p:sp>
        <p:nvSpPr>
          <p:cNvPr id="21534" name="Oval 30">
            <a:extLst>
              <a:ext uri="{FF2B5EF4-FFF2-40B4-BE49-F238E27FC236}">
                <a16:creationId xmlns:a16="http://schemas.microsoft.com/office/drawing/2014/main" id="{E82AFAE4-0BCD-4226-BA8B-BEFECA014B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0" y="29718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21535" name="Oval 31">
            <a:extLst>
              <a:ext uri="{FF2B5EF4-FFF2-40B4-BE49-F238E27FC236}">
                <a16:creationId xmlns:a16="http://schemas.microsoft.com/office/drawing/2014/main" id="{BF5E01B6-A799-4766-A4BD-C665FCBE09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35814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21536" name="Oval 32">
            <a:extLst>
              <a:ext uri="{FF2B5EF4-FFF2-40B4-BE49-F238E27FC236}">
                <a16:creationId xmlns:a16="http://schemas.microsoft.com/office/drawing/2014/main" id="{8E728ADC-3F6C-4E4E-902C-7A78542337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57150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21537" name="Oval 33">
            <a:extLst>
              <a:ext uri="{FF2B5EF4-FFF2-40B4-BE49-F238E27FC236}">
                <a16:creationId xmlns:a16="http://schemas.microsoft.com/office/drawing/2014/main" id="{7379F384-C425-438E-AB24-416924CE1A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0" y="30480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21538" name="Oval 34">
            <a:extLst>
              <a:ext uri="{FF2B5EF4-FFF2-40B4-BE49-F238E27FC236}">
                <a16:creationId xmlns:a16="http://schemas.microsoft.com/office/drawing/2014/main" id="{D744B915-0181-492C-B5A5-0562A5F4C6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0" y="40386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cxnSp>
        <p:nvCxnSpPr>
          <p:cNvPr id="21539" name="AutoShape 35">
            <a:extLst>
              <a:ext uri="{FF2B5EF4-FFF2-40B4-BE49-F238E27FC236}">
                <a16:creationId xmlns:a16="http://schemas.microsoft.com/office/drawing/2014/main" id="{34356048-2FB2-4220-8359-A4D21C3C5024}"/>
              </a:ext>
            </a:extLst>
          </p:cNvPr>
          <p:cNvCxnSpPr>
            <a:cxnSpLocks noChangeShapeType="1"/>
            <a:stCxn id="21530" idx="3"/>
            <a:endCxn id="21535" idx="7"/>
          </p:cNvCxnSpPr>
          <p:nvPr/>
        </p:nvCxnSpPr>
        <p:spPr bwMode="auto">
          <a:xfrm flipH="1">
            <a:off x="1152525" y="2447925"/>
            <a:ext cx="666750" cy="1200150"/>
          </a:xfrm>
          <a:prstGeom prst="straightConnector1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540" name="AutoShape 36">
            <a:extLst>
              <a:ext uri="{FF2B5EF4-FFF2-40B4-BE49-F238E27FC236}">
                <a16:creationId xmlns:a16="http://schemas.microsoft.com/office/drawing/2014/main" id="{3EDDB025-C926-4F40-ABE9-92B5531593F3}"/>
              </a:ext>
            </a:extLst>
          </p:cNvPr>
          <p:cNvCxnSpPr>
            <a:cxnSpLocks noChangeShapeType="1"/>
            <a:stCxn id="21535" idx="5"/>
            <a:endCxn id="21536" idx="1"/>
          </p:cNvCxnSpPr>
          <p:nvPr/>
        </p:nvCxnSpPr>
        <p:spPr bwMode="auto">
          <a:xfrm>
            <a:off x="1152525" y="3971925"/>
            <a:ext cx="819150" cy="1809750"/>
          </a:xfrm>
          <a:prstGeom prst="straightConnector1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541" name="AutoShape 37">
            <a:extLst>
              <a:ext uri="{FF2B5EF4-FFF2-40B4-BE49-F238E27FC236}">
                <a16:creationId xmlns:a16="http://schemas.microsoft.com/office/drawing/2014/main" id="{830AE75E-8EA2-44C8-8838-84BDF8A16B6E}"/>
              </a:ext>
            </a:extLst>
          </p:cNvPr>
          <p:cNvCxnSpPr>
            <a:cxnSpLocks noChangeShapeType="1"/>
            <a:stCxn id="21536" idx="7"/>
            <a:endCxn id="21538" idx="4"/>
          </p:cNvCxnSpPr>
          <p:nvPr/>
        </p:nvCxnSpPr>
        <p:spPr bwMode="auto">
          <a:xfrm flipV="1">
            <a:off x="2295525" y="4495800"/>
            <a:ext cx="447675" cy="1285875"/>
          </a:xfrm>
          <a:prstGeom prst="straightConnector1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542" name="AutoShape 38">
            <a:extLst>
              <a:ext uri="{FF2B5EF4-FFF2-40B4-BE49-F238E27FC236}">
                <a16:creationId xmlns:a16="http://schemas.microsoft.com/office/drawing/2014/main" id="{CAF52F96-45C0-4A81-83A4-FE190A6CC454}"/>
              </a:ext>
            </a:extLst>
          </p:cNvPr>
          <p:cNvCxnSpPr>
            <a:cxnSpLocks noChangeShapeType="1"/>
            <a:stCxn id="21537" idx="3"/>
            <a:endCxn id="21538" idx="7"/>
          </p:cNvCxnSpPr>
          <p:nvPr/>
        </p:nvCxnSpPr>
        <p:spPr bwMode="auto">
          <a:xfrm flipH="1">
            <a:off x="2905125" y="3438525"/>
            <a:ext cx="438150" cy="666750"/>
          </a:xfrm>
          <a:prstGeom prst="straightConnector1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543" name="AutoShape 39">
            <a:extLst>
              <a:ext uri="{FF2B5EF4-FFF2-40B4-BE49-F238E27FC236}">
                <a16:creationId xmlns:a16="http://schemas.microsoft.com/office/drawing/2014/main" id="{238C6102-A016-44DC-9B75-76EF239BFAC1}"/>
              </a:ext>
            </a:extLst>
          </p:cNvPr>
          <p:cNvCxnSpPr>
            <a:cxnSpLocks noChangeShapeType="1"/>
            <a:stCxn id="21534" idx="4"/>
            <a:endCxn id="21538" idx="0"/>
          </p:cNvCxnSpPr>
          <p:nvPr/>
        </p:nvCxnSpPr>
        <p:spPr bwMode="auto">
          <a:xfrm>
            <a:off x="2743200" y="3429000"/>
            <a:ext cx="0" cy="609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544" name="AutoShape 40">
            <a:extLst>
              <a:ext uri="{FF2B5EF4-FFF2-40B4-BE49-F238E27FC236}">
                <a16:creationId xmlns:a16="http://schemas.microsoft.com/office/drawing/2014/main" id="{6866B74A-74A6-4020-B51E-CFD5A6B817A9}"/>
              </a:ext>
            </a:extLst>
          </p:cNvPr>
          <p:cNvCxnSpPr>
            <a:cxnSpLocks noChangeShapeType="1"/>
            <a:stCxn id="21530" idx="4"/>
            <a:endCxn id="21536" idx="0"/>
          </p:cNvCxnSpPr>
          <p:nvPr/>
        </p:nvCxnSpPr>
        <p:spPr bwMode="auto">
          <a:xfrm>
            <a:off x="1981200" y="2514600"/>
            <a:ext cx="152400" cy="3200400"/>
          </a:xfrm>
          <a:prstGeom prst="straightConnector1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545" name="AutoShape 41">
            <a:extLst>
              <a:ext uri="{FF2B5EF4-FFF2-40B4-BE49-F238E27FC236}">
                <a16:creationId xmlns:a16="http://schemas.microsoft.com/office/drawing/2014/main" id="{139D8821-3C20-478F-B344-43A829F73E11}"/>
              </a:ext>
            </a:extLst>
          </p:cNvPr>
          <p:cNvCxnSpPr>
            <a:cxnSpLocks noChangeShapeType="1"/>
            <a:stCxn id="21531" idx="3"/>
            <a:endCxn id="21534" idx="7"/>
          </p:cNvCxnSpPr>
          <p:nvPr/>
        </p:nvCxnSpPr>
        <p:spPr bwMode="auto">
          <a:xfrm flipH="1">
            <a:off x="2905125" y="2447925"/>
            <a:ext cx="514350" cy="5905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546" name="AutoShape 42">
            <a:extLst>
              <a:ext uri="{FF2B5EF4-FFF2-40B4-BE49-F238E27FC236}">
                <a16:creationId xmlns:a16="http://schemas.microsoft.com/office/drawing/2014/main" id="{C88778A4-BC51-492D-B7B2-A2C9480FBEAB}"/>
              </a:ext>
            </a:extLst>
          </p:cNvPr>
          <p:cNvCxnSpPr>
            <a:cxnSpLocks noChangeShapeType="1"/>
            <a:stCxn id="21531" idx="4"/>
            <a:endCxn id="21537" idx="0"/>
          </p:cNvCxnSpPr>
          <p:nvPr/>
        </p:nvCxnSpPr>
        <p:spPr bwMode="auto">
          <a:xfrm flipH="1">
            <a:off x="3505200" y="2514600"/>
            <a:ext cx="76200" cy="533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547" name="Oval 43">
            <a:extLst>
              <a:ext uri="{FF2B5EF4-FFF2-40B4-BE49-F238E27FC236}">
                <a16:creationId xmlns:a16="http://schemas.microsoft.com/office/drawing/2014/main" id="{4017C2B3-674F-4169-B826-4D764B32314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858000" y="3505200"/>
            <a:ext cx="457200" cy="457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21548" name="Oval 44">
            <a:extLst>
              <a:ext uri="{FF2B5EF4-FFF2-40B4-BE49-F238E27FC236}">
                <a16:creationId xmlns:a16="http://schemas.microsoft.com/office/drawing/2014/main" id="{8B35E5D6-3A84-434D-86C0-32FC87B8CE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58200" y="3505200"/>
            <a:ext cx="457200" cy="457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cxnSp>
        <p:nvCxnSpPr>
          <p:cNvPr id="21549" name="AutoShape 45">
            <a:extLst>
              <a:ext uri="{FF2B5EF4-FFF2-40B4-BE49-F238E27FC236}">
                <a16:creationId xmlns:a16="http://schemas.microsoft.com/office/drawing/2014/main" id="{994A9DEE-E46B-4338-8472-04D42F1815FC}"/>
              </a:ext>
            </a:extLst>
          </p:cNvPr>
          <p:cNvCxnSpPr>
            <a:cxnSpLocks noChangeShapeType="1"/>
            <a:stCxn id="21547" idx="6"/>
            <a:endCxn id="21548" idx="2"/>
          </p:cNvCxnSpPr>
          <p:nvPr/>
        </p:nvCxnSpPr>
        <p:spPr bwMode="auto">
          <a:xfrm>
            <a:off x="7315200" y="3733800"/>
            <a:ext cx="1143000" cy="0"/>
          </a:xfrm>
          <a:prstGeom prst="straightConnector1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550" name="Text Box 46">
            <a:extLst>
              <a:ext uri="{FF2B5EF4-FFF2-40B4-BE49-F238E27FC236}">
                <a16:creationId xmlns:a16="http://schemas.microsoft.com/office/drawing/2014/main" id="{02379989-D557-4040-B198-FA30494F3F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2400" y="35052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4</a:t>
            </a:r>
          </a:p>
        </p:txBody>
      </p:sp>
      <p:sp>
        <p:nvSpPr>
          <p:cNvPr id="21551" name="Oval 47">
            <a:extLst>
              <a:ext uri="{FF2B5EF4-FFF2-40B4-BE49-F238E27FC236}">
                <a16:creationId xmlns:a16="http://schemas.microsoft.com/office/drawing/2014/main" id="{913B704B-05CD-4A12-BAE3-8D9B9AA38B3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858000" y="5791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21552" name="Oval 48">
            <a:extLst>
              <a:ext uri="{FF2B5EF4-FFF2-40B4-BE49-F238E27FC236}">
                <a16:creationId xmlns:a16="http://schemas.microsoft.com/office/drawing/2014/main" id="{FA4266F9-2F2D-412F-9A8D-3FE0D6202E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58200" y="5791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cxnSp>
        <p:nvCxnSpPr>
          <p:cNvPr id="21553" name="AutoShape 49">
            <a:extLst>
              <a:ext uri="{FF2B5EF4-FFF2-40B4-BE49-F238E27FC236}">
                <a16:creationId xmlns:a16="http://schemas.microsoft.com/office/drawing/2014/main" id="{91544459-33CF-4A65-BE1C-BB22BD9B1C65}"/>
              </a:ext>
            </a:extLst>
          </p:cNvPr>
          <p:cNvCxnSpPr>
            <a:cxnSpLocks noChangeShapeType="1"/>
            <a:stCxn id="21551" idx="6"/>
            <a:endCxn id="21552" idx="2"/>
          </p:cNvCxnSpPr>
          <p:nvPr/>
        </p:nvCxnSpPr>
        <p:spPr bwMode="auto">
          <a:xfrm>
            <a:off x="7315200" y="6019800"/>
            <a:ext cx="11430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554" name="Text Box 50">
            <a:extLst>
              <a:ext uri="{FF2B5EF4-FFF2-40B4-BE49-F238E27FC236}">
                <a16:creationId xmlns:a16="http://schemas.microsoft.com/office/drawing/2014/main" id="{E1841FBB-9AD0-495D-BEF4-4C5B89A5C3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2400" y="5791200"/>
            <a:ext cx="3619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10</a:t>
            </a:r>
          </a:p>
        </p:txBody>
      </p:sp>
      <p:sp>
        <p:nvSpPr>
          <p:cNvPr id="21555" name="Oval 51">
            <a:extLst>
              <a:ext uri="{FF2B5EF4-FFF2-40B4-BE49-F238E27FC236}">
                <a16:creationId xmlns:a16="http://schemas.microsoft.com/office/drawing/2014/main" id="{A704912D-1F16-4EA2-9B21-6F4DE8D29DD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858000" y="5334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21556" name="Oval 52">
            <a:extLst>
              <a:ext uri="{FF2B5EF4-FFF2-40B4-BE49-F238E27FC236}">
                <a16:creationId xmlns:a16="http://schemas.microsoft.com/office/drawing/2014/main" id="{A23AE646-6143-4B9E-8E5A-AD5CD12BD5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58200" y="5334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cxnSp>
        <p:nvCxnSpPr>
          <p:cNvPr id="21557" name="AutoShape 53">
            <a:extLst>
              <a:ext uri="{FF2B5EF4-FFF2-40B4-BE49-F238E27FC236}">
                <a16:creationId xmlns:a16="http://schemas.microsoft.com/office/drawing/2014/main" id="{6C65A876-80AF-4522-A746-113D4CE9ECA9}"/>
              </a:ext>
            </a:extLst>
          </p:cNvPr>
          <p:cNvCxnSpPr>
            <a:cxnSpLocks noChangeShapeType="1"/>
            <a:stCxn id="21555" idx="6"/>
            <a:endCxn id="21556" idx="2"/>
          </p:cNvCxnSpPr>
          <p:nvPr/>
        </p:nvCxnSpPr>
        <p:spPr bwMode="auto">
          <a:xfrm>
            <a:off x="7315200" y="762000"/>
            <a:ext cx="1143000" cy="0"/>
          </a:xfrm>
          <a:prstGeom prst="straightConnector1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558" name="Text Box 54">
            <a:extLst>
              <a:ext uri="{FF2B5EF4-FFF2-40B4-BE49-F238E27FC236}">
                <a16:creationId xmlns:a16="http://schemas.microsoft.com/office/drawing/2014/main" id="{E0227D92-A3A9-4FE3-9948-2EE78D2FC0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2400" y="5334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1</a:t>
            </a:r>
          </a:p>
        </p:txBody>
      </p:sp>
      <p:sp>
        <p:nvSpPr>
          <p:cNvPr id="21559" name="Oval 55">
            <a:extLst>
              <a:ext uri="{FF2B5EF4-FFF2-40B4-BE49-F238E27FC236}">
                <a16:creationId xmlns:a16="http://schemas.microsoft.com/office/drawing/2014/main" id="{CB683636-9E63-4460-8C7A-0259AEB3424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572000" y="5791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21560" name="Oval 56">
            <a:extLst>
              <a:ext uri="{FF2B5EF4-FFF2-40B4-BE49-F238E27FC236}">
                <a16:creationId xmlns:a16="http://schemas.microsoft.com/office/drawing/2014/main" id="{FD71B7D2-DBE3-4311-B603-5680BCCBD5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5791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cxnSp>
        <p:nvCxnSpPr>
          <p:cNvPr id="21561" name="AutoShape 57">
            <a:extLst>
              <a:ext uri="{FF2B5EF4-FFF2-40B4-BE49-F238E27FC236}">
                <a16:creationId xmlns:a16="http://schemas.microsoft.com/office/drawing/2014/main" id="{52999E77-40F3-43ED-8E53-953E505ABAFF}"/>
              </a:ext>
            </a:extLst>
          </p:cNvPr>
          <p:cNvCxnSpPr>
            <a:cxnSpLocks noChangeShapeType="1"/>
            <a:stCxn id="21559" idx="6"/>
            <a:endCxn id="21560" idx="2"/>
          </p:cNvCxnSpPr>
          <p:nvPr/>
        </p:nvCxnSpPr>
        <p:spPr bwMode="auto">
          <a:xfrm>
            <a:off x="5029200" y="6019800"/>
            <a:ext cx="11430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562" name="Text Box 58">
            <a:extLst>
              <a:ext uri="{FF2B5EF4-FFF2-40B4-BE49-F238E27FC236}">
                <a16:creationId xmlns:a16="http://schemas.microsoft.com/office/drawing/2014/main" id="{A314E6EA-6F9F-4AB6-9E7A-1FF1F95358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57912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6</a:t>
            </a:r>
          </a:p>
        </p:txBody>
      </p:sp>
      <p:sp>
        <p:nvSpPr>
          <p:cNvPr id="21563" name="Oval 59">
            <a:extLst>
              <a:ext uri="{FF2B5EF4-FFF2-40B4-BE49-F238E27FC236}">
                <a16:creationId xmlns:a16="http://schemas.microsoft.com/office/drawing/2014/main" id="{1BB01536-6B35-4485-98D6-3890A448FE7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858000" y="20574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21564" name="Oval 60">
            <a:extLst>
              <a:ext uri="{FF2B5EF4-FFF2-40B4-BE49-F238E27FC236}">
                <a16:creationId xmlns:a16="http://schemas.microsoft.com/office/drawing/2014/main" id="{9D7A9C86-B7C9-4A65-8504-E5CC0A3F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58200" y="20574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cxnSp>
        <p:nvCxnSpPr>
          <p:cNvPr id="21565" name="AutoShape 61">
            <a:extLst>
              <a:ext uri="{FF2B5EF4-FFF2-40B4-BE49-F238E27FC236}">
                <a16:creationId xmlns:a16="http://schemas.microsoft.com/office/drawing/2014/main" id="{E930F0F5-9161-4B9D-98A6-EB0C15A0DA4B}"/>
              </a:ext>
            </a:extLst>
          </p:cNvPr>
          <p:cNvCxnSpPr>
            <a:cxnSpLocks noChangeShapeType="1"/>
            <a:stCxn id="21563" idx="6"/>
            <a:endCxn id="21564" idx="2"/>
          </p:cNvCxnSpPr>
          <p:nvPr/>
        </p:nvCxnSpPr>
        <p:spPr bwMode="auto">
          <a:xfrm>
            <a:off x="7315200" y="2286000"/>
            <a:ext cx="1143000" cy="0"/>
          </a:xfrm>
          <a:prstGeom prst="straightConnector1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566" name="Text Box 62">
            <a:extLst>
              <a:ext uri="{FF2B5EF4-FFF2-40B4-BE49-F238E27FC236}">
                <a16:creationId xmlns:a16="http://schemas.microsoft.com/office/drawing/2014/main" id="{562F64F7-8145-41CB-9006-598C800987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2400" y="20574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3</a:t>
            </a:r>
          </a:p>
        </p:txBody>
      </p:sp>
      <p:sp>
        <p:nvSpPr>
          <p:cNvPr id="21567" name="Oval 63">
            <a:extLst>
              <a:ext uri="{FF2B5EF4-FFF2-40B4-BE49-F238E27FC236}">
                <a16:creationId xmlns:a16="http://schemas.microsoft.com/office/drawing/2014/main" id="{76F1B1D6-69C7-43D3-AD4E-1E7C4ED4681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572000" y="27432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21568" name="Oval 64">
            <a:extLst>
              <a:ext uri="{FF2B5EF4-FFF2-40B4-BE49-F238E27FC236}">
                <a16:creationId xmlns:a16="http://schemas.microsoft.com/office/drawing/2014/main" id="{4828C228-7197-424A-BD69-1A512D3922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27432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cxnSp>
        <p:nvCxnSpPr>
          <p:cNvPr id="21569" name="AutoShape 65">
            <a:extLst>
              <a:ext uri="{FF2B5EF4-FFF2-40B4-BE49-F238E27FC236}">
                <a16:creationId xmlns:a16="http://schemas.microsoft.com/office/drawing/2014/main" id="{0F4CF269-0046-41C7-A3E9-37CA1C612AD4}"/>
              </a:ext>
            </a:extLst>
          </p:cNvPr>
          <p:cNvCxnSpPr>
            <a:cxnSpLocks noChangeShapeType="1"/>
            <a:stCxn id="21567" idx="6"/>
            <a:endCxn id="21568" idx="2"/>
          </p:cNvCxnSpPr>
          <p:nvPr/>
        </p:nvCxnSpPr>
        <p:spPr bwMode="auto">
          <a:xfrm>
            <a:off x="5029200" y="2971800"/>
            <a:ext cx="1143000" cy="0"/>
          </a:xfrm>
          <a:prstGeom prst="straightConnector1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570" name="Text Box 66">
            <a:extLst>
              <a:ext uri="{FF2B5EF4-FFF2-40B4-BE49-F238E27FC236}">
                <a16:creationId xmlns:a16="http://schemas.microsoft.com/office/drawing/2014/main" id="{4FEBC71C-7EDE-4E4D-9D5F-F3F707D082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27432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3</a:t>
            </a:r>
          </a:p>
        </p:txBody>
      </p:sp>
      <p:sp>
        <p:nvSpPr>
          <p:cNvPr id="21571" name="Oval 67">
            <a:extLst>
              <a:ext uri="{FF2B5EF4-FFF2-40B4-BE49-F238E27FC236}">
                <a16:creationId xmlns:a16="http://schemas.microsoft.com/office/drawing/2014/main" id="{47981937-D097-4D4F-B1D5-693572B5372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572000" y="20574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21572" name="Oval 68">
            <a:extLst>
              <a:ext uri="{FF2B5EF4-FFF2-40B4-BE49-F238E27FC236}">
                <a16:creationId xmlns:a16="http://schemas.microsoft.com/office/drawing/2014/main" id="{B854E67D-B107-4107-89BA-59AF9B51FC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20574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cxnSp>
        <p:nvCxnSpPr>
          <p:cNvPr id="21573" name="AutoShape 69">
            <a:extLst>
              <a:ext uri="{FF2B5EF4-FFF2-40B4-BE49-F238E27FC236}">
                <a16:creationId xmlns:a16="http://schemas.microsoft.com/office/drawing/2014/main" id="{D5CF3C23-7484-4D3D-B084-20457C92CB8A}"/>
              </a:ext>
            </a:extLst>
          </p:cNvPr>
          <p:cNvCxnSpPr>
            <a:cxnSpLocks noChangeShapeType="1"/>
            <a:stCxn id="21571" idx="6"/>
            <a:endCxn id="21572" idx="2"/>
          </p:cNvCxnSpPr>
          <p:nvPr/>
        </p:nvCxnSpPr>
        <p:spPr bwMode="auto">
          <a:xfrm>
            <a:off x="5029200" y="2286000"/>
            <a:ext cx="1143000" cy="0"/>
          </a:xfrm>
          <a:prstGeom prst="straightConnector1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574" name="Text Box 70">
            <a:extLst>
              <a:ext uri="{FF2B5EF4-FFF2-40B4-BE49-F238E27FC236}">
                <a16:creationId xmlns:a16="http://schemas.microsoft.com/office/drawing/2014/main" id="{C10237A6-B0A8-4A53-AC4B-DE94C7BD57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20574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2</a:t>
            </a:r>
          </a:p>
        </p:txBody>
      </p:sp>
      <p:sp>
        <p:nvSpPr>
          <p:cNvPr id="21575" name="Rectangle 71">
            <a:extLst>
              <a:ext uri="{FF2B5EF4-FFF2-40B4-BE49-F238E27FC236}">
                <a16:creationId xmlns:a16="http://schemas.microsoft.com/office/drawing/2014/main" id="{13F50707-D110-4E3F-92EC-4ACF04BC99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1000" y="0"/>
            <a:ext cx="76200" cy="6858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21576" name="Oval 72">
            <a:extLst>
              <a:ext uri="{FF2B5EF4-FFF2-40B4-BE49-F238E27FC236}">
                <a16:creationId xmlns:a16="http://schemas.microsoft.com/office/drawing/2014/main" id="{C2731D19-68A8-475C-BF9C-24D426FD01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0" y="5029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21577" name="Oval 73">
            <a:extLst>
              <a:ext uri="{FF2B5EF4-FFF2-40B4-BE49-F238E27FC236}">
                <a16:creationId xmlns:a16="http://schemas.microsoft.com/office/drawing/2014/main" id="{274FF145-CA28-49AB-99EE-AAEB7C7E96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52578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21578" name="Oval 74">
            <a:extLst>
              <a:ext uri="{FF2B5EF4-FFF2-40B4-BE49-F238E27FC236}">
                <a16:creationId xmlns:a16="http://schemas.microsoft.com/office/drawing/2014/main" id="{3C7781D3-E60F-479B-AFDB-7F760491E4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28956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cxnSp>
        <p:nvCxnSpPr>
          <p:cNvPr id="21579" name="AutoShape 75">
            <a:extLst>
              <a:ext uri="{FF2B5EF4-FFF2-40B4-BE49-F238E27FC236}">
                <a16:creationId xmlns:a16="http://schemas.microsoft.com/office/drawing/2014/main" id="{1B3CC70E-C7EF-4D33-8555-F752D0870732}"/>
              </a:ext>
            </a:extLst>
          </p:cNvPr>
          <p:cNvCxnSpPr>
            <a:cxnSpLocks noChangeShapeType="1"/>
            <a:stCxn id="21536" idx="6"/>
            <a:endCxn id="21576" idx="3"/>
          </p:cNvCxnSpPr>
          <p:nvPr/>
        </p:nvCxnSpPr>
        <p:spPr bwMode="auto">
          <a:xfrm flipV="1">
            <a:off x="2362200" y="5419725"/>
            <a:ext cx="981075" cy="5238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580" name="AutoShape 76">
            <a:extLst>
              <a:ext uri="{FF2B5EF4-FFF2-40B4-BE49-F238E27FC236}">
                <a16:creationId xmlns:a16="http://schemas.microsoft.com/office/drawing/2014/main" id="{83B007ED-1772-4C0D-AB6A-6E33D81E2C81}"/>
              </a:ext>
            </a:extLst>
          </p:cNvPr>
          <p:cNvCxnSpPr>
            <a:cxnSpLocks noChangeShapeType="1"/>
            <a:stCxn id="21536" idx="2"/>
            <a:endCxn id="21577" idx="5"/>
          </p:cNvCxnSpPr>
          <p:nvPr/>
        </p:nvCxnSpPr>
        <p:spPr bwMode="auto">
          <a:xfrm flipH="1" flipV="1">
            <a:off x="1304925" y="5648325"/>
            <a:ext cx="600075" cy="2952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581" name="AutoShape 77">
            <a:extLst>
              <a:ext uri="{FF2B5EF4-FFF2-40B4-BE49-F238E27FC236}">
                <a16:creationId xmlns:a16="http://schemas.microsoft.com/office/drawing/2014/main" id="{B63D5A78-A494-4539-B6B5-52F8D1D63981}"/>
              </a:ext>
            </a:extLst>
          </p:cNvPr>
          <p:cNvCxnSpPr>
            <a:cxnSpLocks noChangeShapeType="1"/>
            <a:stCxn id="21535" idx="1"/>
            <a:endCxn id="21578" idx="5"/>
          </p:cNvCxnSpPr>
          <p:nvPr/>
        </p:nvCxnSpPr>
        <p:spPr bwMode="auto">
          <a:xfrm flipH="1" flipV="1">
            <a:off x="542925" y="3286125"/>
            <a:ext cx="285750" cy="3619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582" name="AutoShape 78">
            <a:extLst>
              <a:ext uri="{FF2B5EF4-FFF2-40B4-BE49-F238E27FC236}">
                <a16:creationId xmlns:a16="http://schemas.microsoft.com/office/drawing/2014/main" id="{1ED4AD06-9F39-4790-BDDF-C0DC7C5F2D1F}"/>
              </a:ext>
            </a:extLst>
          </p:cNvPr>
          <p:cNvCxnSpPr>
            <a:cxnSpLocks noChangeShapeType="1"/>
            <a:stCxn id="21576" idx="1"/>
            <a:endCxn id="21538" idx="5"/>
          </p:cNvCxnSpPr>
          <p:nvPr/>
        </p:nvCxnSpPr>
        <p:spPr bwMode="auto">
          <a:xfrm flipH="1" flipV="1">
            <a:off x="2905125" y="4429125"/>
            <a:ext cx="438150" cy="6667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583" name="AutoShape 79">
            <a:extLst>
              <a:ext uri="{FF2B5EF4-FFF2-40B4-BE49-F238E27FC236}">
                <a16:creationId xmlns:a16="http://schemas.microsoft.com/office/drawing/2014/main" id="{1FB85332-E389-4BA9-849D-4FB2D700008A}"/>
              </a:ext>
            </a:extLst>
          </p:cNvPr>
          <p:cNvCxnSpPr>
            <a:cxnSpLocks noChangeShapeType="1"/>
            <a:stCxn id="21537" idx="4"/>
            <a:endCxn id="21576" idx="0"/>
          </p:cNvCxnSpPr>
          <p:nvPr/>
        </p:nvCxnSpPr>
        <p:spPr bwMode="auto">
          <a:xfrm>
            <a:off x="3505200" y="3505200"/>
            <a:ext cx="0" cy="1524000"/>
          </a:xfrm>
          <a:prstGeom prst="straightConnector1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584" name="AutoShape 80">
            <a:extLst>
              <a:ext uri="{FF2B5EF4-FFF2-40B4-BE49-F238E27FC236}">
                <a16:creationId xmlns:a16="http://schemas.microsoft.com/office/drawing/2014/main" id="{A2879055-05EA-4A18-8090-E5D2BA62751C}"/>
              </a:ext>
            </a:extLst>
          </p:cNvPr>
          <p:cNvCxnSpPr>
            <a:cxnSpLocks noChangeShapeType="1"/>
            <a:stCxn id="21578" idx="7"/>
            <a:endCxn id="21530" idx="2"/>
          </p:cNvCxnSpPr>
          <p:nvPr/>
        </p:nvCxnSpPr>
        <p:spPr bwMode="auto">
          <a:xfrm flipV="1">
            <a:off x="542925" y="2286000"/>
            <a:ext cx="1209675" cy="6762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585" name="Text Box 81">
            <a:extLst>
              <a:ext uri="{FF2B5EF4-FFF2-40B4-BE49-F238E27FC236}">
                <a16:creationId xmlns:a16="http://schemas.microsoft.com/office/drawing/2014/main" id="{F210F1A5-7B06-41D3-9A70-A1FA7B9718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32004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1</a:t>
            </a:r>
          </a:p>
        </p:txBody>
      </p:sp>
      <p:sp>
        <p:nvSpPr>
          <p:cNvPr id="21586" name="Text Box 82">
            <a:extLst>
              <a:ext uri="{FF2B5EF4-FFF2-40B4-BE49-F238E27FC236}">
                <a16:creationId xmlns:a16="http://schemas.microsoft.com/office/drawing/2014/main" id="{87A0B691-8C19-44E7-9AF7-880B1F772C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35814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2</a:t>
            </a:r>
          </a:p>
        </p:txBody>
      </p:sp>
      <p:sp>
        <p:nvSpPr>
          <p:cNvPr id="21587" name="Text Box 83">
            <a:extLst>
              <a:ext uri="{FF2B5EF4-FFF2-40B4-BE49-F238E27FC236}">
                <a16:creationId xmlns:a16="http://schemas.microsoft.com/office/drawing/2014/main" id="{CA9FE072-403C-49D1-A9D8-80503AB8D5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0" y="36576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3</a:t>
            </a:r>
          </a:p>
        </p:txBody>
      </p:sp>
      <p:sp>
        <p:nvSpPr>
          <p:cNvPr id="21588" name="Text Box 84">
            <a:extLst>
              <a:ext uri="{FF2B5EF4-FFF2-40B4-BE49-F238E27FC236}">
                <a16:creationId xmlns:a16="http://schemas.microsoft.com/office/drawing/2014/main" id="{8B02EED6-81C9-4C8D-8F1F-8CD545F7DB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1800" y="25146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2</a:t>
            </a:r>
          </a:p>
        </p:txBody>
      </p:sp>
      <p:sp>
        <p:nvSpPr>
          <p:cNvPr id="21589" name="Text Box 85">
            <a:extLst>
              <a:ext uri="{FF2B5EF4-FFF2-40B4-BE49-F238E27FC236}">
                <a16:creationId xmlns:a16="http://schemas.microsoft.com/office/drawing/2014/main" id="{92344510-085A-497D-A7FF-879F6F2A44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1400" y="25908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1</a:t>
            </a:r>
          </a:p>
        </p:txBody>
      </p:sp>
      <p:sp>
        <p:nvSpPr>
          <p:cNvPr id="21590" name="Text Box 86">
            <a:extLst>
              <a:ext uri="{FF2B5EF4-FFF2-40B4-BE49-F238E27FC236}">
                <a16:creationId xmlns:a16="http://schemas.microsoft.com/office/drawing/2014/main" id="{B349DB62-F493-4B71-99AD-D002C78929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0" y="44958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3</a:t>
            </a:r>
          </a:p>
        </p:txBody>
      </p:sp>
      <p:sp>
        <p:nvSpPr>
          <p:cNvPr id="21591" name="Text Box 87">
            <a:extLst>
              <a:ext uri="{FF2B5EF4-FFF2-40B4-BE49-F238E27FC236}">
                <a16:creationId xmlns:a16="http://schemas.microsoft.com/office/drawing/2014/main" id="{32E21E94-D340-45DE-A3A0-FC9D922402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5200" y="40386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5</a:t>
            </a:r>
          </a:p>
        </p:txBody>
      </p:sp>
      <p:sp>
        <p:nvSpPr>
          <p:cNvPr id="21592" name="Text Box 88">
            <a:extLst>
              <a:ext uri="{FF2B5EF4-FFF2-40B4-BE49-F238E27FC236}">
                <a16:creationId xmlns:a16="http://schemas.microsoft.com/office/drawing/2014/main" id="{B09A841C-0E54-4DC5-9380-091057F287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56388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3</a:t>
            </a:r>
          </a:p>
        </p:txBody>
      </p:sp>
      <p:sp>
        <p:nvSpPr>
          <p:cNvPr id="21593" name="Text Box 89">
            <a:extLst>
              <a:ext uri="{FF2B5EF4-FFF2-40B4-BE49-F238E27FC236}">
                <a16:creationId xmlns:a16="http://schemas.microsoft.com/office/drawing/2014/main" id="{0D320EAA-3BB1-434D-929E-3CC3C7DC59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48768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4</a:t>
            </a:r>
          </a:p>
        </p:txBody>
      </p:sp>
      <p:sp>
        <p:nvSpPr>
          <p:cNvPr id="21594" name="Text Box 90">
            <a:extLst>
              <a:ext uri="{FF2B5EF4-FFF2-40B4-BE49-F238E27FC236}">
                <a16:creationId xmlns:a16="http://schemas.microsoft.com/office/drawing/2014/main" id="{9207544B-F976-410C-86E8-A0FF6881CB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57150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2</a:t>
            </a:r>
          </a:p>
        </p:txBody>
      </p:sp>
      <p:sp>
        <p:nvSpPr>
          <p:cNvPr id="21595" name="Text Box 91">
            <a:extLst>
              <a:ext uri="{FF2B5EF4-FFF2-40B4-BE49-F238E27FC236}">
                <a16:creationId xmlns:a16="http://schemas.microsoft.com/office/drawing/2014/main" id="{40DEC731-E1E6-4E19-B09A-C26FB75D53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44958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5</a:t>
            </a:r>
          </a:p>
        </p:txBody>
      </p:sp>
      <p:sp>
        <p:nvSpPr>
          <p:cNvPr id="21596" name="Text Box 92">
            <a:extLst>
              <a:ext uri="{FF2B5EF4-FFF2-40B4-BE49-F238E27FC236}">
                <a16:creationId xmlns:a16="http://schemas.microsoft.com/office/drawing/2014/main" id="{C165859F-A87A-4C7E-B9B5-DF4B0AA6E4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44958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6</a:t>
            </a:r>
          </a:p>
        </p:txBody>
      </p:sp>
      <p:sp>
        <p:nvSpPr>
          <p:cNvPr id="21597" name="Text Box 93">
            <a:extLst>
              <a:ext uri="{FF2B5EF4-FFF2-40B4-BE49-F238E27FC236}">
                <a16:creationId xmlns:a16="http://schemas.microsoft.com/office/drawing/2014/main" id="{EE4132A5-1A04-4972-B15D-515DA9C4EE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23622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4</a:t>
            </a:r>
          </a:p>
        </p:txBody>
      </p:sp>
      <p:sp>
        <p:nvSpPr>
          <p:cNvPr id="21598" name="Text Box 94">
            <a:extLst>
              <a:ext uri="{FF2B5EF4-FFF2-40B4-BE49-F238E27FC236}">
                <a16:creationId xmlns:a16="http://schemas.microsoft.com/office/drawing/2014/main" id="{0728C87C-079E-49C8-9699-0918000D0F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29718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4</a:t>
            </a:r>
          </a:p>
        </p:txBody>
      </p:sp>
      <p:sp>
        <p:nvSpPr>
          <p:cNvPr id="21599" name="Text Box 95">
            <a:extLst>
              <a:ext uri="{FF2B5EF4-FFF2-40B4-BE49-F238E27FC236}">
                <a16:creationId xmlns:a16="http://schemas.microsoft.com/office/drawing/2014/main" id="{C83ADFA8-18F0-41A8-AB72-E9F0137657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3886200"/>
            <a:ext cx="3619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10</a:t>
            </a:r>
          </a:p>
        </p:txBody>
      </p:sp>
      <p:sp>
        <p:nvSpPr>
          <p:cNvPr id="21600" name="Text Box 96">
            <a:extLst>
              <a:ext uri="{FF2B5EF4-FFF2-40B4-BE49-F238E27FC236}">
                <a16:creationId xmlns:a16="http://schemas.microsoft.com/office/drawing/2014/main" id="{C598087B-A681-48A0-956B-30B4E6CA71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2971800"/>
            <a:ext cx="3127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A</a:t>
            </a:r>
          </a:p>
        </p:txBody>
      </p:sp>
      <p:sp>
        <p:nvSpPr>
          <p:cNvPr id="21601" name="Text Box 97">
            <a:extLst>
              <a:ext uri="{FF2B5EF4-FFF2-40B4-BE49-F238E27FC236}">
                <a16:creationId xmlns:a16="http://schemas.microsoft.com/office/drawing/2014/main" id="{72131E12-E0D8-4525-B662-03286E97DE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2133600"/>
            <a:ext cx="3032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B</a:t>
            </a:r>
          </a:p>
        </p:txBody>
      </p:sp>
      <p:sp>
        <p:nvSpPr>
          <p:cNvPr id="21602" name="Text Box 98">
            <a:extLst>
              <a:ext uri="{FF2B5EF4-FFF2-40B4-BE49-F238E27FC236}">
                <a16:creationId xmlns:a16="http://schemas.microsoft.com/office/drawing/2014/main" id="{07AECCB6-33D6-4DDD-8F92-DD1B3AF3F0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0" y="2133600"/>
            <a:ext cx="3032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C</a:t>
            </a:r>
          </a:p>
        </p:txBody>
      </p:sp>
      <p:sp>
        <p:nvSpPr>
          <p:cNvPr id="21603" name="Text Box 99">
            <a:extLst>
              <a:ext uri="{FF2B5EF4-FFF2-40B4-BE49-F238E27FC236}">
                <a16:creationId xmlns:a16="http://schemas.microsoft.com/office/drawing/2014/main" id="{605CEEAA-264A-4728-A6B9-8E5071D543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3657600"/>
            <a:ext cx="3127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D</a:t>
            </a:r>
          </a:p>
        </p:txBody>
      </p:sp>
      <p:sp>
        <p:nvSpPr>
          <p:cNvPr id="21604" name="Text Box 100">
            <a:extLst>
              <a:ext uri="{FF2B5EF4-FFF2-40B4-BE49-F238E27FC236}">
                <a16:creationId xmlns:a16="http://schemas.microsoft.com/office/drawing/2014/main" id="{736FEBC3-B3CA-4501-91DF-CB4FB910BA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0" y="3048000"/>
            <a:ext cx="2921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E</a:t>
            </a:r>
          </a:p>
        </p:txBody>
      </p:sp>
      <p:sp>
        <p:nvSpPr>
          <p:cNvPr id="21605" name="Text Box 101">
            <a:extLst>
              <a:ext uri="{FF2B5EF4-FFF2-40B4-BE49-F238E27FC236}">
                <a16:creationId xmlns:a16="http://schemas.microsoft.com/office/drawing/2014/main" id="{1F57A381-9176-4887-8E4A-BD83FE89FA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3124200"/>
            <a:ext cx="2825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F</a:t>
            </a:r>
          </a:p>
        </p:txBody>
      </p:sp>
      <p:sp>
        <p:nvSpPr>
          <p:cNvPr id="21606" name="Text Box 102">
            <a:extLst>
              <a:ext uri="{FF2B5EF4-FFF2-40B4-BE49-F238E27FC236}">
                <a16:creationId xmlns:a16="http://schemas.microsoft.com/office/drawing/2014/main" id="{41B513AB-48C3-46BD-91AD-EEE7600E26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0" y="4114800"/>
            <a:ext cx="3127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G</a:t>
            </a:r>
          </a:p>
        </p:txBody>
      </p:sp>
      <p:sp>
        <p:nvSpPr>
          <p:cNvPr id="21607" name="Text Box 103">
            <a:extLst>
              <a:ext uri="{FF2B5EF4-FFF2-40B4-BE49-F238E27FC236}">
                <a16:creationId xmlns:a16="http://schemas.microsoft.com/office/drawing/2014/main" id="{913D0B53-B497-4741-862A-9F43E56EE1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5334000"/>
            <a:ext cx="3127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H</a:t>
            </a:r>
          </a:p>
        </p:txBody>
      </p:sp>
      <p:sp>
        <p:nvSpPr>
          <p:cNvPr id="21608" name="Text Box 104">
            <a:extLst>
              <a:ext uri="{FF2B5EF4-FFF2-40B4-BE49-F238E27FC236}">
                <a16:creationId xmlns:a16="http://schemas.microsoft.com/office/drawing/2014/main" id="{96311F18-263F-4D18-866A-602C57CAED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5105400"/>
            <a:ext cx="24288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I</a:t>
            </a:r>
          </a:p>
        </p:txBody>
      </p:sp>
      <p:sp>
        <p:nvSpPr>
          <p:cNvPr id="21609" name="Text Box 105">
            <a:extLst>
              <a:ext uri="{FF2B5EF4-FFF2-40B4-BE49-F238E27FC236}">
                <a16:creationId xmlns:a16="http://schemas.microsoft.com/office/drawing/2014/main" id="{0CFBD124-7D50-4EE3-8528-91161E3A02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5791200"/>
            <a:ext cx="254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J</a:t>
            </a:r>
          </a:p>
        </p:txBody>
      </p:sp>
      <p:sp>
        <p:nvSpPr>
          <p:cNvPr id="21610" name="Text Box 106">
            <a:extLst>
              <a:ext uri="{FF2B5EF4-FFF2-40B4-BE49-F238E27FC236}">
                <a16:creationId xmlns:a16="http://schemas.microsoft.com/office/drawing/2014/main" id="{422632CE-74EE-4D74-8804-8F855BB1EB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4200" y="3581400"/>
            <a:ext cx="3032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B</a:t>
            </a:r>
          </a:p>
        </p:txBody>
      </p:sp>
      <p:sp>
        <p:nvSpPr>
          <p:cNvPr id="21611" name="Text Box 107">
            <a:extLst>
              <a:ext uri="{FF2B5EF4-FFF2-40B4-BE49-F238E27FC236}">
                <a16:creationId xmlns:a16="http://schemas.microsoft.com/office/drawing/2014/main" id="{E362C5F7-9FB1-403A-83D0-E8BED64E05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4200" y="5867400"/>
            <a:ext cx="3032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B</a:t>
            </a:r>
          </a:p>
        </p:txBody>
      </p:sp>
      <p:sp>
        <p:nvSpPr>
          <p:cNvPr id="21612" name="Text Box 108">
            <a:extLst>
              <a:ext uri="{FF2B5EF4-FFF2-40B4-BE49-F238E27FC236}">
                <a16:creationId xmlns:a16="http://schemas.microsoft.com/office/drawing/2014/main" id="{2EC5C264-C632-495D-A81F-6DF1234DA5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34400" y="3581400"/>
            <a:ext cx="3127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D</a:t>
            </a:r>
          </a:p>
        </p:txBody>
      </p:sp>
      <p:sp>
        <p:nvSpPr>
          <p:cNvPr id="21613" name="Text Box 109">
            <a:extLst>
              <a:ext uri="{FF2B5EF4-FFF2-40B4-BE49-F238E27FC236}">
                <a16:creationId xmlns:a16="http://schemas.microsoft.com/office/drawing/2014/main" id="{D204E227-20C8-4853-BB33-462502FC66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34400" y="5867400"/>
            <a:ext cx="254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J</a:t>
            </a:r>
          </a:p>
        </p:txBody>
      </p:sp>
      <p:sp>
        <p:nvSpPr>
          <p:cNvPr id="21614" name="Text Box 110">
            <a:extLst>
              <a:ext uri="{FF2B5EF4-FFF2-40B4-BE49-F238E27FC236}">
                <a16:creationId xmlns:a16="http://schemas.microsoft.com/office/drawing/2014/main" id="{77B050BB-325A-4C78-859E-4929EB31E4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1371600"/>
            <a:ext cx="3032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C</a:t>
            </a:r>
          </a:p>
        </p:txBody>
      </p:sp>
      <p:sp>
        <p:nvSpPr>
          <p:cNvPr id="21615" name="Text Box 111">
            <a:extLst>
              <a:ext uri="{FF2B5EF4-FFF2-40B4-BE49-F238E27FC236}">
                <a16:creationId xmlns:a16="http://schemas.microsoft.com/office/drawing/2014/main" id="{25D1069A-E3E8-4F9B-A019-0EB940241E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4200" y="609600"/>
            <a:ext cx="3032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C</a:t>
            </a:r>
          </a:p>
        </p:txBody>
      </p:sp>
      <p:sp>
        <p:nvSpPr>
          <p:cNvPr id="21616" name="Text Box 112">
            <a:extLst>
              <a:ext uri="{FF2B5EF4-FFF2-40B4-BE49-F238E27FC236}">
                <a16:creationId xmlns:a16="http://schemas.microsoft.com/office/drawing/2014/main" id="{0081744E-CEC0-423B-8996-F0E5F3DF3F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1371600"/>
            <a:ext cx="2921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E</a:t>
            </a:r>
          </a:p>
        </p:txBody>
      </p:sp>
      <p:sp>
        <p:nvSpPr>
          <p:cNvPr id="21617" name="Text Box 113">
            <a:extLst>
              <a:ext uri="{FF2B5EF4-FFF2-40B4-BE49-F238E27FC236}">
                <a16:creationId xmlns:a16="http://schemas.microsoft.com/office/drawing/2014/main" id="{6EAE8EAE-ABDF-4664-8807-DA4C9235EB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34400" y="609600"/>
            <a:ext cx="2825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F</a:t>
            </a:r>
          </a:p>
        </p:txBody>
      </p:sp>
      <p:sp>
        <p:nvSpPr>
          <p:cNvPr id="21618" name="Text Box 114">
            <a:extLst>
              <a:ext uri="{FF2B5EF4-FFF2-40B4-BE49-F238E27FC236}">
                <a16:creationId xmlns:a16="http://schemas.microsoft.com/office/drawing/2014/main" id="{4C2DE0C5-B1F5-46AF-8767-51F2FB021D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5867400"/>
            <a:ext cx="3127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D</a:t>
            </a:r>
          </a:p>
        </p:txBody>
      </p:sp>
      <p:sp>
        <p:nvSpPr>
          <p:cNvPr id="21619" name="Text Box 115">
            <a:extLst>
              <a:ext uri="{FF2B5EF4-FFF2-40B4-BE49-F238E27FC236}">
                <a16:creationId xmlns:a16="http://schemas.microsoft.com/office/drawing/2014/main" id="{C5CB11B5-8C5A-4509-B96F-FCC435C20D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4200" y="5105400"/>
            <a:ext cx="3127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D</a:t>
            </a:r>
          </a:p>
        </p:txBody>
      </p:sp>
      <p:sp>
        <p:nvSpPr>
          <p:cNvPr id="21620" name="Text Box 116">
            <a:extLst>
              <a:ext uri="{FF2B5EF4-FFF2-40B4-BE49-F238E27FC236}">
                <a16:creationId xmlns:a16="http://schemas.microsoft.com/office/drawing/2014/main" id="{2F01E224-CBDC-45CF-A99A-17CB231690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34400" y="5105400"/>
            <a:ext cx="3127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H</a:t>
            </a:r>
          </a:p>
        </p:txBody>
      </p:sp>
      <p:sp>
        <p:nvSpPr>
          <p:cNvPr id="21621" name="Text Box 117">
            <a:extLst>
              <a:ext uri="{FF2B5EF4-FFF2-40B4-BE49-F238E27FC236}">
                <a16:creationId xmlns:a16="http://schemas.microsoft.com/office/drawing/2014/main" id="{8C9F4C71-6AF2-41B8-A10C-589B088A4A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5867400"/>
            <a:ext cx="254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J</a:t>
            </a:r>
          </a:p>
        </p:txBody>
      </p:sp>
      <p:sp>
        <p:nvSpPr>
          <p:cNvPr id="21622" name="Text Box 118">
            <a:extLst>
              <a:ext uri="{FF2B5EF4-FFF2-40B4-BE49-F238E27FC236}">
                <a16:creationId xmlns:a16="http://schemas.microsoft.com/office/drawing/2014/main" id="{877EA77A-0463-4752-B85E-3E996C21AD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4200" y="1371600"/>
            <a:ext cx="2921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E</a:t>
            </a:r>
          </a:p>
        </p:txBody>
      </p:sp>
      <p:sp>
        <p:nvSpPr>
          <p:cNvPr id="21623" name="Text Box 119">
            <a:extLst>
              <a:ext uri="{FF2B5EF4-FFF2-40B4-BE49-F238E27FC236}">
                <a16:creationId xmlns:a16="http://schemas.microsoft.com/office/drawing/2014/main" id="{5F43F856-5A4D-4232-B023-416C91A3B3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34400" y="1371600"/>
            <a:ext cx="3127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G</a:t>
            </a:r>
          </a:p>
        </p:txBody>
      </p:sp>
      <p:sp>
        <p:nvSpPr>
          <p:cNvPr id="21624" name="Text Box 120">
            <a:extLst>
              <a:ext uri="{FF2B5EF4-FFF2-40B4-BE49-F238E27FC236}">
                <a16:creationId xmlns:a16="http://schemas.microsoft.com/office/drawing/2014/main" id="{CFCECC69-D759-4BD8-A88C-DE360AD097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4200" y="2133600"/>
            <a:ext cx="2825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F</a:t>
            </a:r>
          </a:p>
        </p:txBody>
      </p:sp>
      <p:sp>
        <p:nvSpPr>
          <p:cNvPr id="21625" name="Text Box 121">
            <a:extLst>
              <a:ext uri="{FF2B5EF4-FFF2-40B4-BE49-F238E27FC236}">
                <a16:creationId xmlns:a16="http://schemas.microsoft.com/office/drawing/2014/main" id="{65570DDD-7200-4244-AB56-9D508C18BB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5105400"/>
            <a:ext cx="2825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F</a:t>
            </a:r>
          </a:p>
        </p:txBody>
      </p:sp>
      <p:sp>
        <p:nvSpPr>
          <p:cNvPr id="21626" name="Text Box 122">
            <a:extLst>
              <a:ext uri="{FF2B5EF4-FFF2-40B4-BE49-F238E27FC236}">
                <a16:creationId xmlns:a16="http://schemas.microsoft.com/office/drawing/2014/main" id="{D780A19B-DAE6-4517-A870-1B8E64C87C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34400" y="2133600"/>
            <a:ext cx="3127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G</a:t>
            </a:r>
          </a:p>
        </p:txBody>
      </p:sp>
      <p:sp>
        <p:nvSpPr>
          <p:cNvPr id="21627" name="Text Box 123">
            <a:extLst>
              <a:ext uri="{FF2B5EF4-FFF2-40B4-BE49-F238E27FC236}">
                <a16:creationId xmlns:a16="http://schemas.microsoft.com/office/drawing/2014/main" id="{40686EB8-F214-4AF1-85E5-F53EE43856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5105400"/>
            <a:ext cx="24288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I</a:t>
            </a:r>
          </a:p>
        </p:txBody>
      </p:sp>
      <p:sp>
        <p:nvSpPr>
          <p:cNvPr id="21628" name="Text Box 124">
            <a:extLst>
              <a:ext uri="{FF2B5EF4-FFF2-40B4-BE49-F238E27FC236}">
                <a16:creationId xmlns:a16="http://schemas.microsoft.com/office/drawing/2014/main" id="{6FA9A8C3-BBCB-4498-AF0A-F1E2D2C998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2819400"/>
            <a:ext cx="3127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G</a:t>
            </a:r>
          </a:p>
        </p:txBody>
      </p:sp>
      <p:sp>
        <p:nvSpPr>
          <p:cNvPr id="21629" name="Text Box 125">
            <a:extLst>
              <a:ext uri="{FF2B5EF4-FFF2-40B4-BE49-F238E27FC236}">
                <a16:creationId xmlns:a16="http://schemas.microsoft.com/office/drawing/2014/main" id="{DD651D54-39A7-45E7-B7CD-9C6065F912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4200" y="4343400"/>
            <a:ext cx="3127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G</a:t>
            </a:r>
          </a:p>
        </p:txBody>
      </p:sp>
      <p:sp>
        <p:nvSpPr>
          <p:cNvPr id="21630" name="Text Box 126">
            <a:extLst>
              <a:ext uri="{FF2B5EF4-FFF2-40B4-BE49-F238E27FC236}">
                <a16:creationId xmlns:a16="http://schemas.microsoft.com/office/drawing/2014/main" id="{EFA60B23-BB3C-488D-AE86-038B9C87A9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2819400"/>
            <a:ext cx="24288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I</a:t>
            </a:r>
          </a:p>
        </p:txBody>
      </p:sp>
      <p:sp>
        <p:nvSpPr>
          <p:cNvPr id="21631" name="Text Box 127">
            <a:extLst>
              <a:ext uri="{FF2B5EF4-FFF2-40B4-BE49-F238E27FC236}">
                <a16:creationId xmlns:a16="http://schemas.microsoft.com/office/drawing/2014/main" id="{B927353A-16E4-401E-8FDB-897E5DCB87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34400" y="4343400"/>
            <a:ext cx="254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J</a:t>
            </a:r>
          </a:p>
        </p:txBody>
      </p:sp>
      <p:sp>
        <p:nvSpPr>
          <p:cNvPr id="21632" name="Text Box 128">
            <a:extLst>
              <a:ext uri="{FF2B5EF4-FFF2-40B4-BE49-F238E27FC236}">
                <a16:creationId xmlns:a16="http://schemas.microsoft.com/office/drawing/2014/main" id="{3896B740-2B35-411B-AB8C-3A76ECA00F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2133600"/>
            <a:ext cx="3127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H</a:t>
            </a:r>
          </a:p>
        </p:txBody>
      </p:sp>
      <p:sp>
        <p:nvSpPr>
          <p:cNvPr id="21633" name="Text Box 129">
            <a:extLst>
              <a:ext uri="{FF2B5EF4-FFF2-40B4-BE49-F238E27FC236}">
                <a16:creationId xmlns:a16="http://schemas.microsoft.com/office/drawing/2014/main" id="{513C0E0B-1340-4685-BE36-24072391AD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2133600"/>
            <a:ext cx="254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J</a:t>
            </a:r>
          </a:p>
        </p:txBody>
      </p:sp>
      <p:sp>
        <p:nvSpPr>
          <p:cNvPr id="21634" name="Text Box 130">
            <a:extLst>
              <a:ext uri="{FF2B5EF4-FFF2-40B4-BE49-F238E27FC236}">
                <a16:creationId xmlns:a16="http://schemas.microsoft.com/office/drawing/2014/main" id="{1ADE4611-C81E-4CD3-8DEA-31C1997DA2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34400" y="2819400"/>
            <a:ext cx="254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J</a:t>
            </a:r>
          </a:p>
        </p:txBody>
      </p:sp>
      <p:sp>
        <p:nvSpPr>
          <p:cNvPr id="21635" name="Text Box 131">
            <a:extLst>
              <a:ext uri="{FF2B5EF4-FFF2-40B4-BE49-F238E27FC236}">
                <a16:creationId xmlns:a16="http://schemas.microsoft.com/office/drawing/2014/main" id="{8A1FEAB1-DC28-4DA3-8975-D7EF95EB2E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4200" y="2819400"/>
            <a:ext cx="24288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I</a:t>
            </a:r>
          </a:p>
        </p:txBody>
      </p:sp>
      <p:cxnSp>
        <p:nvCxnSpPr>
          <p:cNvPr id="21636" name="AutoShape 132">
            <a:extLst>
              <a:ext uri="{FF2B5EF4-FFF2-40B4-BE49-F238E27FC236}">
                <a16:creationId xmlns:a16="http://schemas.microsoft.com/office/drawing/2014/main" id="{BCBEFA53-8EC9-4480-AF8C-F1D6D9A40675}"/>
              </a:ext>
            </a:extLst>
          </p:cNvPr>
          <p:cNvCxnSpPr>
            <a:cxnSpLocks noChangeShapeType="1"/>
            <a:stCxn id="21535" idx="4"/>
            <a:endCxn id="21577" idx="0"/>
          </p:cNvCxnSpPr>
          <p:nvPr/>
        </p:nvCxnSpPr>
        <p:spPr bwMode="auto">
          <a:xfrm>
            <a:off x="990600" y="4038600"/>
            <a:ext cx="152400" cy="1219200"/>
          </a:xfrm>
          <a:prstGeom prst="straightConnector1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637" name="Oval 133">
            <a:extLst>
              <a:ext uri="{FF2B5EF4-FFF2-40B4-BE49-F238E27FC236}">
                <a16:creationId xmlns:a16="http://schemas.microsoft.com/office/drawing/2014/main" id="{F692612B-81E3-4C3D-8DD4-43F656F3142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572000" y="5334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21638" name="Oval 134">
            <a:extLst>
              <a:ext uri="{FF2B5EF4-FFF2-40B4-BE49-F238E27FC236}">
                <a16:creationId xmlns:a16="http://schemas.microsoft.com/office/drawing/2014/main" id="{C473101D-3F94-4492-82A3-7DE86FDABC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5334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cxnSp>
        <p:nvCxnSpPr>
          <p:cNvPr id="21639" name="AutoShape 135">
            <a:extLst>
              <a:ext uri="{FF2B5EF4-FFF2-40B4-BE49-F238E27FC236}">
                <a16:creationId xmlns:a16="http://schemas.microsoft.com/office/drawing/2014/main" id="{7FA7F1D3-DF2A-4BEE-96F1-35CCAE4DF16E}"/>
              </a:ext>
            </a:extLst>
          </p:cNvPr>
          <p:cNvCxnSpPr>
            <a:cxnSpLocks noChangeShapeType="1"/>
            <a:stCxn id="21637" idx="6"/>
            <a:endCxn id="21638" idx="2"/>
          </p:cNvCxnSpPr>
          <p:nvPr/>
        </p:nvCxnSpPr>
        <p:spPr bwMode="auto">
          <a:xfrm>
            <a:off x="5029200" y="762000"/>
            <a:ext cx="1143000" cy="0"/>
          </a:xfrm>
          <a:prstGeom prst="straightConnector1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640" name="Text Box 136">
            <a:extLst>
              <a:ext uri="{FF2B5EF4-FFF2-40B4-BE49-F238E27FC236}">
                <a16:creationId xmlns:a16="http://schemas.microsoft.com/office/drawing/2014/main" id="{616D3327-D451-448C-B023-B4F4A7146A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5334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1</a:t>
            </a:r>
          </a:p>
        </p:txBody>
      </p:sp>
      <p:sp>
        <p:nvSpPr>
          <p:cNvPr id="21641" name="Text Box 137">
            <a:extLst>
              <a:ext uri="{FF2B5EF4-FFF2-40B4-BE49-F238E27FC236}">
                <a16:creationId xmlns:a16="http://schemas.microsoft.com/office/drawing/2014/main" id="{BC1E92B0-21FF-42F5-95A7-10DC69B3FF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609600"/>
            <a:ext cx="3127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A</a:t>
            </a:r>
          </a:p>
        </p:txBody>
      </p:sp>
      <p:sp>
        <p:nvSpPr>
          <p:cNvPr id="21642" name="Text Box 138">
            <a:extLst>
              <a:ext uri="{FF2B5EF4-FFF2-40B4-BE49-F238E27FC236}">
                <a16:creationId xmlns:a16="http://schemas.microsoft.com/office/drawing/2014/main" id="{46A3E799-3B86-44AA-B5D7-89853C96B2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609600"/>
            <a:ext cx="3127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D</a:t>
            </a:r>
          </a:p>
        </p:txBody>
      </p:sp>
      <p:sp>
        <p:nvSpPr>
          <p:cNvPr id="21643" name="Oval 139">
            <a:extLst>
              <a:ext uri="{FF2B5EF4-FFF2-40B4-BE49-F238E27FC236}">
                <a16:creationId xmlns:a16="http://schemas.microsoft.com/office/drawing/2014/main" id="{9609A05A-0BC1-4AC2-BBD1-7320AAB0B7F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572000" y="4267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21644" name="Oval 140">
            <a:extLst>
              <a:ext uri="{FF2B5EF4-FFF2-40B4-BE49-F238E27FC236}">
                <a16:creationId xmlns:a16="http://schemas.microsoft.com/office/drawing/2014/main" id="{0866803C-6EC1-4C38-B3C6-28260855F2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4267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cxnSp>
        <p:nvCxnSpPr>
          <p:cNvPr id="21645" name="AutoShape 141">
            <a:extLst>
              <a:ext uri="{FF2B5EF4-FFF2-40B4-BE49-F238E27FC236}">
                <a16:creationId xmlns:a16="http://schemas.microsoft.com/office/drawing/2014/main" id="{33754F07-5C68-42DF-AE6E-CDD999C70648}"/>
              </a:ext>
            </a:extLst>
          </p:cNvPr>
          <p:cNvCxnSpPr>
            <a:cxnSpLocks noChangeShapeType="1"/>
            <a:stCxn id="21643" idx="6"/>
            <a:endCxn id="21644" idx="2"/>
          </p:cNvCxnSpPr>
          <p:nvPr/>
        </p:nvCxnSpPr>
        <p:spPr bwMode="auto">
          <a:xfrm>
            <a:off x="5029200" y="4495800"/>
            <a:ext cx="11430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646" name="Text Box 142">
            <a:extLst>
              <a:ext uri="{FF2B5EF4-FFF2-40B4-BE49-F238E27FC236}">
                <a16:creationId xmlns:a16="http://schemas.microsoft.com/office/drawing/2014/main" id="{159A5A3F-0BE8-4488-BE2D-6E8963B273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42672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4</a:t>
            </a:r>
          </a:p>
        </p:txBody>
      </p:sp>
      <p:sp>
        <p:nvSpPr>
          <p:cNvPr id="21647" name="Text Box 143">
            <a:extLst>
              <a:ext uri="{FF2B5EF4-FFF2-40B4-BE49-F238E27FC236}">
                <a16:creationId xmlns:a16="http://schemas.microsoft.com/office/drawing/2014/main" id="{B2700CCE-EE0A-4465-BDC2-900430DA63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4343400"/>
            <a:ext cx="3032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B</a:t>
            </a:r>
          </a:p>
        </p:txBody>
      </p:sp>
      <p:sp>
        <p:nvSpPr>
          <p:cNvPr id="21648" name="Text Box 144">
            <a:extLst>
              <a:ext uri="{FF2B5EF4-FFF2-40B4-BE49-F238E27FC236}">
                <a16:creationId xmlns:a16="http://schemas.microsoft.com/office/drawing/2014/main" id="{A530CFEF-A746-4694-9F02-4290AD0A63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4343400"/>
            <a:ext cx="3032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C</a:t>
            </a:r>
          </a:p>
        </p:txBody>
      </p:sp>
      <p:sp>
        <p:nvSpPr>
          <p:cNvPr id="21649" name="Oval 145">
            <a:extLst>
              <a:ext uri="{FF2B5EF4-FFF2-40B4-BE49-F238E27FC236}">
                <a16:creationId xmlns:a16="http://schemas.microsoft.com/office/drawing/2014/main" id="{842C4A89-E4DA-4662-89A2-7A918BB844C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572000" y="35052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21650" name="Oval 146">
            <a:extLst>
              <a:ext uri="{FF2B5EF4-FFF2-40B4-BE49-F238E27FC236}">
                <a16:creationId xmlns:a16="http://schemas.microsoft.com/office/drawing/2014/main" id="{2FFB3395-2E43-4FA7-B91D-D7BABA99BC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35052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cxnSp>
        <p:nvCxnSpPr>
          <p:cNvPr id="21651" name="AutoShape 147">
            <a:extLst>
              <a:ext uri="{FF2B5EF4-FFF2-40B4-BE49-F238E27FC236}">
                <a16:creationId xmlns:a16="http://schemas.microsoft.com/office/drawing/2014/main" id="{0DE5C7BA-16CC-4C50-A7B1-E4CDE3CF437A}"/>
              </a:ext>
            </a:extLst>
          </p:cNvPr>
          <p:cNvCxnSpPr>
            <a:cxnSpLocks noChangeShapeType="1"/>
            <a:stCxn id="21649" idx="6"/>
            <a:endCxn id="21650" idx="2"/>
          </p:cNvCxnSpPr>
          <p:nvPr/>
        </p:nvCxnSpPr>
        <p:spPr bwMode="auto">
          <a:xfrm>
            <a:off x="5029200" y="3733800"/>
            <a:ext cx="1143000" cy="0"/>
          </a:xfrm>
          <a:prstGeom prst="straightConnector1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652" name="Text Box 148">
            <a:extLst>
              <a:ext uri="{FF2B5EF4-FFF2-40B4-BE49-F238E27FC236}">
                <a16:creationId xmlns:a16="http://schemas.microsoft.com/office/drawing/2014/main" id="{A1481674-6490-4136-9B33-C6545C6664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35052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4</a:t>
            </a:r>
          </a:p>
        </p:txBody>
      </p:sp>
      <p:sp>
        <p:nvSpPr>
          <p:cNvPr id="21653" name="Text Box 149">
            <a:extLst>
              <a:ext uri="{FF2B5EF4-FFF2-40B4-BE49-F238E27FC236}">
                <a16:creationId xmlns:a16="http://schemas.microsoft.com/office/drawing/2014/main" id="{28335558-6C6F-4AD1-8BD8-4F87382AD1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3581400"/>
            <a:ext cx="3127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A</a:t>
            </a:r>
          </a:p>
        </p:txBody>
      </p:sp>
      <p:sp>
        <p:nvSpPr>
          <p:cNvPr id="21654" name="Text Box 150">
            <a:extLst>
              <a:ext uri="{FF2B5EF4-FFF2-40B4-BE49-F238E27FC236}">
                <a16:creationId xmlns:a16="http://schemas.microsoft.com/office/drawing/2014/main" id="{287B8984-64E4-4FFD-A7E4-FCCEB6FAE7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3581400"/>
            <a:ext cx="3032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B</a:t>
            </a:r>
          </a:p>
        </p:txBody>
      </p:sp>
      <p:sp>
        <p:nvSpPr>
          <p:cNvPr id="21655" name="Text Box 151">
            <a:extLst>
              <a:ext uri="{FF2B5EF4-FFF2-40B4-BE49-F238E27FC236}">
                <a16:creationId xmlns:a16="http://schemas.microsoft.com/office/drawing/2014/main" id="{7EB2BA8E-6ADC-4758-A723-FCA6F212DD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457200"/>
            <a:ext cx="2667000" cy="1004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l-GR"/>
              <a:t>Cycle</a:t>
            </a:r>
          </a:p>
          <a:p>
            <a:pPr algn="ctr">
              <a:spcBef>
                <a:spcPct val="50000"/>
              </a:spcBef>
            </a:pPr>
            <a:r>
              <a:rPr lang="en-US" altLang="el-GR"/>
              <a:t>Don’t Add Edge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FF4F933-0173-4F44-AB65-0687CA6543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37800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7" name="Rectangle 2">
            <a:extLst>
              <a:ext uri="{FF2B5EF4-FFF2-40B4-BE49-F238E27FC236}">
                <a16:creationId xmlns:a16="http://schemas.microsoft.com/office/drawing/2014/main" id="{011FE00B-4CDC-4A8B-A7DA-FE6E7E76D7FE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dirty="0"/>
              <a:t>Spanning Trees</a:t>
            </a:r>
          </a:p>
        </p:txBody>
      </p:sp>
      <p:sp>
        <p:nvSpPr>
          <p:cNvPr id="173059" name="Rectangle 3">
            <a:extLst>
              <a:ext uri="{FF2B5EF4-FFF2-40B4-BE49-F238E27FC236}">
                <a16:creationId xmlns:a16="http://schemas.microsoft.com/office/drawing/2014/main" id="{16E7372E-380A-47FE-89E7-ABCEF9C02102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Suppose it is required to develop a system of roads between six major cities.</a:t>
            </a:r>
          </a:p>
          <a:p>
            <a:r>
              <a:rPr lang="en-US" altLang="en-US" dirty="0"/>
              <a:t>A survey of the area revealed that only the roads shown in the graph could be constructed.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F592A43-D409-498B-8F8B-283E1D0B0F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t>3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83EE68B-9974-4AF4-B4B7-974BB305D4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28982" y="3962400"/>
            <a:ext cx="4886035" cy="194230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3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3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3059" grpId="0" build="p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Oval 2">
            <a:extLst>
              <a:ext uri="{FF2B5EF4-FFF2-40B4-BE49-F238E27FC236}">
                <a16:creationId xmlns:a16="http://schemas.microsoft.com/office/drawing/2014/main" id="{CF090F0A-0203-49FB-B064-D41C7A2914E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572000" y="12954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22531" name="Oval 3">
            <a:extLst>
              <a:ext uri="{FF2B5EF4-FFF2-40B4-BE49-F238E27FC236}">
                <a16:creationId xmlns:a16="http://schemas.microsoft.com/office/drawing/2014/main" id="{679F5631-D96E-437C-8472-F86FFB5D77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12954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cxnSp>
        <p:nvCxnSpPr>
          <p:cNvPr id="22532" name="AutoShape 4">
            <a:extLst>
              <a:ext uri="{FF2B5EF4-FFF2-40B4-BE49-F238E27FC236}">
                <a16:creationId xmlns:a16="http://schemas.microsoft.com/office/drawing/2014/main" id="{3C443F54-2ABB-40BE-BF9F-62FB5C83D043}"/>
              </a:ext>
            </a:extLst>
          </p:cNvPr>
          <p:cNvCxnSpPr>
            <a:cxnSpLocks noChangeShapeType="1"/>
            <a:stCxn id="22530" idx="6"/>
            <a:endCxn id="22531" idx="2"/>
          </p:cNvCxnSpPr>
          <p:nvPr/>
        </p:nvCxnSpPr>
        <p:spPr bwMode="auto">
          <a:xfrm>
            <a:off x="5029200" y="1524000"/>
            <a:ext cx="1143000" cy="0"/>
          </a:xfrm>
          <a:prstGeom prst="straightConnector1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2533" name="Text Box 5">
            <a:extLst>
              <a:ext uri="{FF2B5EF4-FFF2-40B4-BE49-F238E27FC236}">
                <a16:creationId xmlns:a16="http://schemas.microsoft.com/office/drawing/2014/main" id="{FAD9F4CD-0A7E-452E-BA22-F6453A9A31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12954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2</a:t>
            </a:r>
          </a:p>
        </p:txBody>
      </p:sp>
      <p:sp>
        <p:nvSpPr>
          <p:cNvPr id="22534" name="Oval 6">
            <a:extLst>
              <a:ext uri="{FF2B5EF4-FFF2-40B4-BE49-F238E27FC236}">
                <a16:creationId xmlns:a16="http://schemas.microsoft.com/office/drawing/2014/main" id="{5AD7032A-8955-4B2E-A780-A9F6EBE18C8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858000" y="5029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22535" name="Oval 7">
            <a:extLst>
              <a:ext uri="{FF2B5EF4-FFF2-40B4-BE49-F238E27FC236}">
                <a16:creationId xmlns:a16="http://schemas.microsoft.com/office/drawing/2014/main" id="{5FF35634-AEDC-4618-8ED2-B32C22400A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58200" y="5029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cxnSp>
        <p:nvCxnSpPr>
          <p:cNvPr id="22536" name="AutoShape 8">
            <a:extLst>
              <a:ext uri="{FF2B5EF4-FFF2-40B4-BE49-F238E27FC236}">
                <a16:creationId xmlns:a16="http://schemas.microsoft.com/office/drawing/2014/main" id="{FFB6D0E7-02A1-45D3-BB7F-4BA665F63690}"/>
              </a:ext>
            </a:extLst>
          </p:cNvPr>
          <p:cNvCxnSpPr>
            <a:cxnSpLocks noChangeShapeType="1"/>
            <a:stCxn id="22534" idx="6"/>
            <a:endCxn id="22535" idx="2"/>
          </p:cNvCxnSpPr>
          <p:nvPr/>
        </p:nvCxnSpPr>
        <p:spPr bwMode="auto">
          <a:xfrm>
            <a:off x="7315200" y="5257800"/>
            <a:ext cx="11430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2537" name="Text Box 9">
            <a:extLst>
              <a:ext uri="{FF2B5EF4-FFF2-40B4-BE49-F238E27FC236}">
                <a16:creationId xmlns:a16="http://schemas.microsoft.com/office/drawing/2014/main" id="{ABA287EA-5DE5-4ED6-A54F-5BC6E3A198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2400" y="50292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5</a:t>
            </a:r>
          </a:p>
        </p:txBody>
      </p:sp>
      <p:sp>
        <p:nvSpPr>
          <p:cNvPr id="22538" name="Oval 10">
            <a:extLst>
              <a:ext uri="{FF2B5EF4-FFF2-40B4-BE49-F238E27FC236}">
                <a16:creationId xmlns:a16="http://schemas.microsoft.com/office/drawing/2014/main" id="{70392A55-8037-408E-8AF5-DF2FAFDCF6B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858000" y="12954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22539" name="Oval 11">
            <a:extLst>
              <a:ext uri="{FF2B5EF4-FFF2-40B4-BE49-F238E27FC236}">
                <a16:creationId xmlns:a16="http://schemas.microsoft.com/office/drawing/2014/main" id="{C548F562-8794-4A25-B870-034B78F1CB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58200" y="12954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cxnSp>
        <p:nvCxnSpPr>
          <p:cNvPr id="22540" name="AutoShape 12">
            <a:extLst>
              <a:ext uri="{FF2B5EF4-FFF2-40B4-BE49-F238E27FC236}">
                <a16:creationId xmlns:a16="http://schemas.microsoft.com/office/drawing/2014/main" id="{46CAC1B7-169A-40E7-B424-3ED415465AC6}"/>
              </a:ext>
            </a:extLst>
          </p:cNvPr>
          <p:cNvCxnSpPr>
            <a:cxnSpLocks noChangeShapeType="1"/>
            <a:stCxn id="22538" idx="6"/>
            <a:endCxn id="22539" idx="2"/>
          </p:cNvCxnSpPr>
          <p:nvPr/>
        </p:nvCxnSpPr>
        <p:spPr bwMode="auto">
          <a:xfrm>
            <a:off x="7315200" y="1524000"/>
            <a:ext cx="1143000" cy="0"/>
          </a:xfrm>
          <a:prstGeom prst="straightConnector1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2541" name="Text Box 13">
            <a:extLst>
              <a:ext uri="{FF2B5EF4-FFF2-40B4-BE49-F238E27FC236}">
                <a16:creationId xmlns:a16="http://schemas.microsoft.com/office/drawing/2014/main" id="{33A51EF9-55CB-4B42-BBBE-4FC7EE5AB4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2400" y="12954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2</a:t>
            </a:r>
          </a:p>
        </p:txBody>
      </p:sp>
      <p:sp>
        <p:nvSpPr>
          <p:cNvPr id="22542" name="Oval 14">
            <a:extLst>
              <a:ext uri="{FF2B5EF4-FFF2-40B4-BE49-F238E27FC236}">
                <a16:creationId xmlns:a16="http://schemas.microsoft.com/office/drawing/2014/main" id="{1579F84E-9CD3-4A6C-8827-536CCD7E035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572000" y="5029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22543" name="Oval 15">
            <a:extLst>
              <a:ext uri="{FF2B5EF4-FFF2-40B4-BE49-F238E27FC236}">
                <a16:creationId xmlns:a16="http://schemas.microsoft.com/office/drawing/2014/main" id="{17B41072-8309-47A3-9F9A-B7BC47D2C3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5029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cxnSp>
        <p:nvCxnSpPr>
          <p:cNvPr id="22544" name="AutoShape 16">
            <a:extLst>
              <a:ext uri="{FF2B5EF4-FFF2-40B4-BE49-F238E27FC236}">
                <a16:creationId xmlns:a16="http://schemas.microsoft.com/office/drawing/2014/main" id="{5B6B3822-22EF-46F1-85D1-086D06EAB4F9}"/>
              </a:ext>
            </a:extLst>
          </p:cNvPr>
          <p:cNvCxnSpPr>
            <a:cxnSpLocks noChangeShapeType="1"/>
            <a:stCxn id="22542" idx="6"/>
            <a:endCxn id="22543" idx="2"/>
          </p:cNvCxnSpPr>
          <p:nvPr/>
        </p:nvCxnSpPr>
        <p:spPr bwMode="auto">
          <a:xfrm>
            <a:off x="5029200" y="5257800"/>
            <a:ext cx="11430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2545" name="Text Box 17">
            <a:extLst>
              <a:ext uri="{FF2B5EF4-FFF2-40B4-BE49-F238E27FC236}">
                <a16:creationId xmlns:a16="http://schemas.microsoft.com/office/drawing/2014/main" id="{83CE511F-3A54-4FB6-9D45-9F296D343A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50292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5</a:t>
            </a:r>
          </a:p>
        </p:txBody>
      </p:sp>
      <p:sp>
        <p:nvSpPr>
          <p:cNvPr id="22546" name="Oval 18">
            <a:extLst>
              <a:ext uri="{FF2B5EF4-FFF2-40B4-BE49-F238E27FC236}">
                <a16:creationId xmlns:a16="http://schemas.microsoft.com/office/drawing/2014/main" id="{BE606262-F50C-4F47-8B51-656998C5BBD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858000" y="4267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22547" name="Oval 19">
            <a:extLst>
              <a:ext uri="{FF2B5EF4-FFF2-40B4-BE49-F238E27FC236}">
                <a16:creationId xmlns:a16="http://schemas.microsoft.com/office/drawing/2014/main" id="{0499BB1E-F91D-41EB-B7DD-A3D055028B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58200" y="4267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cxnSp>
        <p:nvCxnSpPr>
          <p:cNvPr id="22548" name="AutoShape 20">
            <a:extLst>
              <a:ext uri="{FF2B5EF4-FFF2-40B4-BE49-F238E27FC236}">
                <a16:creationId xmlns:a16="http://schemas.microsoft.com/office/drawing/2014/main" id="{D71E0599-45B6-4DF1-81B7-A5F2EFF4BF4C}"/>
              </a:ext>
            </a:extLst>
          </p:cNvPr>
          <p:cNvCxnSpPr>
            <a:cxnSpLocks noChangeShapeType="1"/>
            <a:stCxn id="22546" idx="6"/>
            <a:endCxn id="22547" idx="2"/>
          </p:cNvCxnSpPr>
          <p:nvPr/>
        </p:nvCxnSpPr>
        <p:spPr bwMode="auto">
          <a:xfrm>
            <a:off x="7315200" y="4495800"/>
            <a:ext cx="11430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2549" name="Text Box 21">
            <a:extLst>
              <a:ext uri="{FF2B5EF4-FFF2-40B4-BE49-F238E27FC236}">
                <a16:creationId xmlns:a16="http://schemas.microsoft.com/office/drawing/2014/main" id="{AA2A06E5-78E3-4AA2-ACF2-444421BBD3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2400" y="42672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4</a:t>
            </a:r>
          </a:p>
        </p:txBody>
      </p:sp>
      <p:sp>
        <p:nvSpPr>
          <p:cNvPr id="22550" name="Oval 22">
            <a:extLst>
              <a:ext uri="{FF2B5EF4-FFF2-40B4-BE49-F238E27FC236}">
                <a16:creationId xmlns:a16="http://schemas.microsoft.com/office/drawing/2014/main" id="{A09BCD56-9F31-438C-8288-CD0927B1642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858000" y="27432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22551" name="Oval 23">
            <a:extLst>
              <a:ext uri="{FF2B5EF4-FFF2-40B4-BE49-F238E27FC236}">
                <a16:creationId xmlns:a16="http://schemas.microsoft.com/office/drawing/2014/main" id="{CFD69825-E0F2-442F-8FC6-40227A9E5D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58200" y="27432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cxnSp>
        <p:nvCxnSpPr>
          <p:cNvPr id="22552" name="AutoShape 24">
            <a:extLst>
              <a:ext uri="{FF2B5EF4-FFF2-40B4-BE49-F238E27FC236}">
                <a16:creationId xmlns:a16="http://schemas.microsoft.com/office/drawing/2014/main" id="{013ABFB4-6811-494D-A4EA-1BA43C40AB45}"/>
              </a:ext>
            </a:extLst>
          </p:cNvPr>
          <p:cNvCxnSpPr>
            <a:cxnSpLocks noChangeShapeType="1"/>
            <a:stCxn id="22550" idx="6"/>
            <a:endCxn id="22551" idx="2"/>
          </p:cNvCxnSpPr>
          <p:nvPr/>
        </p:nvCxnSpPr>
        <p:spPr bwMode="auto">
          <a:xfrm>
            <a:off x="7315200" y="2971800"/>
            <a:ext cx="1143000" cy="0"/>
          </a:xfrm>
          <a:prstGeom prst="straightConnector1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2553" name="Text Box 25">
            <a:extLst>
              <a:ext uri="{FF2B5EF4-FFF2-40B4-BE49-F238E27FC236}">
                <a16:creationId xmlns:a16="http://schemas.microsoft.com/office/drawing/2014/main" id="{181151C1-2863-4B7D-BCEC-4E57623767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2400" y="27432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3</a:t>
            </a:r>
          </a:p>
        </p:txBody>
      </p:sp>
      <p:sp>
        <p:nvSpPr>
          <p:cNvPr id="22554" name="Oval 26">
            <a:extLst>
              <a:ext uri="{FF2B5EF4-FFF2-40B4-BE49-F238E27FC236}">
                <a16:creationId xmlns:a16="http://schemas.microsoft.com/office/drawing/2014/main" id="{B64EE4AA-5DC7-4BD2-8B08-B53E30F45C3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752600" y="20574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22555" name="Oval 27">
            <a:extLst>
              <a:ext uri="{FF2B5EF4-FFF2-40B4-BE49-F238E27FC236}">
                <a16:creationId xmlns:a16="http://schemas.microsoft.com/office/drawing/2014/main" id="{44F88DDC-41DD-4EFF-A549-50D0DECF98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2800" y="20574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cxnSp>
        <p:nvCxnSpPr>
          <p:cNvPr id="22556" name="AutoShape 28">
            <a:extLst>
              <a:ext uri="{FF2B5EF4-FFF2-40B4-BE49-F238E27FC236}">
                <a16:creationId xmlns:a16="http://schemas.microsoft.com/office/drawing/2014/main" id="{300C5277-8967-470C-B7F5-3469A620545B}"/>
              </a:ext>
            </a:extLst>
          </p:cNvPr>
          <p:cNvCxnSpPr>
            <a:cxnSpLocks noChangeShapeType="1"/>
            <a:stCxn id="22554" idx="6"/>
            <a:endCxn id="22555" idx="2"/>
          </p:cNvCxnSpPr>
          <p:nvPr/>
        </p:nvCxnSpPr>
        <p:spPr bwMode="auto">
          <a:xfrm>
            <a:off x="2209800" y="2286000"/>
            <a:ext cx="11430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2557" name="Text Box 29">
            <a:extLst>
              <a:ext uri="{FF2B5EF4-FFF2-40B4-BE49-F238E27FC236}">
                <a16:creationId xmlns:a16="http://schemas.microsoft.com/office/drawing/2014/main" id="{F9A74EB0-9BD5-46F6-9B92-585F337CF9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20574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4</a:t>
            </a:r>
          </a:p>
        </p:txBody>
      </p:sp>
      <p:sp>
        <p:nvSpPr>
          <p:cNvPr id="22558" name="Oval 30">
            <a:extLst>
              <a:ext uri="{FF2B5EF4-FFF2-40B4-BE49-F238E27FC236}">
                <a16:creationId xmlns:a16="http://schemas.microsoft.com/office/drawing/2014/main" id="{5CBADFAF-440F-459D-BEF2-DE94EE3905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0" y="29718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22559" name="Oval 31">
            <a:extLst>
              <a:ext uri="{FF2B5EF4-FFF2-40B4-BE49-F238E27FC236}">
                <a16:creationId xmlns:a16="http://schemas.microsoft.com/office/drawing/2014/main" id="{A76AD9B3-8877-4416-B93D-21471DC928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35814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22560" name="Oval 32">
            <a:extLst>
              <a:ext uri="{FF2B5EF4-FFF2-40B4-BE49-F238E27FC236}">
                <a16:creationId xmlns:a16="http://schemas.microsoft.com/office/drawing/2014/main" id="{1C5C8A02-C01E-4B3D-85E5-D1C885B574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57150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22561" name="Oval 33">
            <a:extLst>
              <a:ext uri="{FF2B5EF4-FFF2-40B4-BE49-F238E27FC236}">
                <a16:creationId xmlns:a16="http://schemas.microsoft.com/office/drawing/2014/main" id="{E5E7073F-B72F-4AFF-8B15-DAB01A7E01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0" y="30480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22562" name="Oval 34">
            <a:extLst>
              <a:ext uri="{FF2B5EF4-FFF2-40B4-BE49-F238E27FC236}">
                <a16:creationId xmlns:a16="http://schemas.microsoft.com/office/drawing/2014/main" id="{7D2308FC-E2E3-4591-917B-7324E77414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0" y="40386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cxnSp>
        <p:nvCxnSpPr>
          <p:cNvPr id="22563" name="AutoShape 35">
            <a:extLst>
              <a:ext uri="{FF2B5EF4-FFF2-40B4-BE49-F238E27FC236}">
                <a16:creationId xmlns:a16="http://schemas.microsoft.com/office/drawing/2014/main" id="{5ECDCBD0-D8EB-48B7-AF9C-620C70A4D338}"/>
              </a:ext>
            </a:extLst>
          </p:cNvPr>
          <p:cNvCxnSpPr>
            <a:cxnSpLocks noChangeShapeType="1"/>
            <a:stCxn id="22554" idx="3"/>
            <a:endCxn id="22559" idx="7"/>
          </p:cNvCxnSpPr>
          <p:nvPr/>
        </p:nvCxnSpPr>
        <p:spPr bwMode="auto">
          <a:xfrm flipH="1">
            <a:off x="1152525" y="2447925"/>
            <a:ext cx="666750" cy="1200150"/>
          </a:xfrm>
          <a:prstGeom prst="straightConnector1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564" name="AutoShape 36">
            <a:extLst>
              <a:ext uri="{FF2B5EF4-FFF2-40B4-BE49-F238E27FC236}">
                <a16:creationId xmlns:a16="http://schemas.microsoft.com/office/drawing/2014/main" id="{53052089-1F33-4F77-A66F-434E76BE8932}"/>
              </a:ext>
            </a:extLst>
          </p:cNvPr>
          <p:cNvCxnSpPr>
            <a:cxnSpLocks noChangeShapeType="1"/>
            <a:stCxn id="22559" idx="5"/>
            <a:endCxn id="22560" idx="1"/>
          </p:cNvCxnSpPr>
          <p:nvPr/>
        </p:nvCxnSpPr>
        <p:spPr bwMode="auto">
          <a:xfrm>
            <a:off x="1152525" y="3971925"/>
            <a:ext cx="819150" cy="1809750"/>
          </a:xfrm>
          <a:prstGeom prst="straightConnector1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565" name="AutoShape 37">
            <a:extLst>
              <a:ext uri="{FF2B5EF4-FFF2-40B4-BE49-F238E27FC236}">
                <a16:creationId xmlns:a16="http://schemas.microsoft.com/office/drawing/2014/main" id="{9C2F8D5A-5FE9-49AF-88B6-64EF499DC533}"/>
              </a:ext>
            </a:extLst>
          </p:cNvPr>
          <p:cNvCxnSpPr>
            <a:cxnSpLocks noChangeShapeType="1"/>
            <a:stCxn id="22560" idx="7"/>
            <a:endCxn id="22562" idx="4"/>
          </p:cNvCxnSpPr>
          <p:nvPr/>
        </p:nvCxnSpPr>
        <p:spPr bwMode="auto">
          <a:xfrm flipV="1">
            <a:off x="2295525" y="4495800"/>
            <a:ext cx="447675" cy="1285875"/>
          </a:xfrm>
          <a:prstGeom prst="straightConnector1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566" name="AutoShape 38">
            <a:extLst>
              <a:ext uri="{FF2B5EF4-FFF2-40B4-BE49-F238E27FC236}">
                <a16:creationId xmlns:a16="http://schemas.microsoft.com/office/drawing/2014/main" id="{56194FF0-DBEC-401C-97F7-BD9C8032ED39}"/>
              </a:ext>
            </a:extLst>
          </p:cNvPr>
          <p:cNvCxnSpPr>
            <a:cxnSpLocks noChangeShapeType="1"/>
            <a:stCxn id="22561" idx="3"/>
            <a:endCxn id="22562" idx="7"/>
          </p:cNvCxnSpPr>
          <p:nvPr/>
        </p:nvCxnSpPr>
        <p:spPr bwMode="auto">
          <a:xfrm flipH="1">
            <a:off x="2905125" y="3438525"/>
            <a:ext cx="438150" cy="666750"/>
          </a:xfrm>
          <a:prstGeom prst="straightConnector1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567" name="AutoShape 39">
            <a:extLst>
              <a:ext uri="{FF2B5EF4-FFF2-40B4-BE49-F238E27FC236}">
                <a16:creationId xmlns:a16="http://schemas.microsoft.com/office/drawing/2014/main" id="{BF48BB1B-7508-4AE2-B70B-0D6D304DE069}"/>
              </a:ext>
            </a:extLst>
          </p:cNvPr>
          <p:cNvCxnSpPr>
            <a:cxnSpLocks noChangeShapeType="1"/>
            <a:stCxn id="22558" idx="4"/>
            <a:endCxn id="22562" idx="0"/>
          </p:cNvCxnSpPr>
          <p:nvPr/>
        </p:nvCxnSpPr>
        <p:spPr bwMode="auto">
          <a:xfrm>
            <a:off x="2743200" y="3429000"/>
            <a:ext cx="0" cy="609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568" name="AutoShape 40">
            <a:extLst>
              <a:ext uri="{FF2B5EF4-FFF2-40B4-BE49-F238E27FC236}">
                <a16:creationId xmlns:a16="http://schemas.microsoft.com/office/drawing/2014/main" id="{91F3BEF9-492B-4A36-8C4F-559CD7090F41}"/>
              </a:ext>
            </a:extLst>
          </p:cNvPr>
          <p:cNvCxnSpPr>
            <a:cxnSpLocks noChangeShapeType="1"/>
            <a:stCxn id="22554" idx="4"/>
            <a:endCxn id="22560" idx="0"/>
          </p:cNvCxnSpPr>
          <p:nvPr/>
        </p:nvCxnSpPr>
        <p:spPr bwMode="auto">
          <a:xfrm>
            <a:off x="1981200" y="2514600"/>
            <a:ext cx="152400" cy="3200400"/>
          </a:xfrm>
          <a:prstGeom prst="straightConnector1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569" name="AutoShape 41">
            <a:extLst>
              <a:ext uri="{FF2B5EF4-FFF2-40B4-BE49-F238E27FC236}">
                <a16:creationId xmlns:a16="http://schemas.microsoft.com/office/drawing/2014/main" id="{7B167F08-BE82-497F-ABF4-3678EE838037}"/>
              </a:ext>
            </a:extLst>
          </p:cNvPr>
          <p:cNvCxnSpPr>
            <a:cxnSpLocks noChangeShapeType="1"/>
            <a:stCxn id="22555" idx="3"/>
            <a:endCxn id="22558" idx="7"/>
          </p:cNvCxnSpPr>
          <p:nvPr/>
        </p:nvCxnSpPr>
        <p:spPr bwMode="auto">
          <a:xfrm flipH="1">
            <a:off x="2905125" y="2447925"/>
            <a:ext cx="514350" cy="5905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570" name="AutoShape 42">
            <a:extLst>
              <a:ext uri="{FF2B5EF4-FFF2-40B4-BE49-F238E27FC236}">
                <a16:creationId xmlns:a16="http://schemas.microsoft.com/office/drawing/2014/main" id="{27B8224D-A857-4002-BD40-1BBFCC8A286F}"/>
              </a:ext>
            </a:extLst>
          </p:cNvPr>
          <p:cNvCxnSpPr>
            <a:cxnSpLocks noChangeShapeType="1"/>
            <a:stCxn id="22555" idx="4"/>
            <a:endCxn id="22561" idx="0"/>
          </p:cNvCxnSpPr>
          <p:nvPr/>
        </p:nvCxnSpPr>
        <p:spPr bwMode="auto">
          <a:xfrm flipH="1">
            <a:off x="3505200" y="2514600"/>
            <a:ext cx="76200" cy="533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2571" name="Oval 43">
            <a:extLst>
              <a:ext uri="{FF2B5EF4-FFF2-40B4-BE49-F238E27FC236}">
                <a16:creationId xmlns:a16="http://schemas.microsoft.com/office/drawing/2014/main" id="{C1AACED6-FAA3-4640-91EB-E020A02EA38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858000" y="35052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22572" name="Oval 44">
            <a:extLst>
              <a:ext uri="{FF2B5EF4-FFF2-40B4-BE49-F238E27FC236}">
                <a16:creationId xmlns:a16="http://schemas.microsoft.com/office/drawing/2014/main" id="{C44941ED-4D38-4D1D-82C1-CEF399B8C9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58200" y="35052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cxnSp>
        <p:nvCxnSpPr>
          <p:cNvPr id="22573" name="AutoShape 45">
            <a:extLst>
              <a:ext uri="{FF2B5EF4-FFF2-40B4-BE49-F238E27FC236}">
                <a16:creationId xmlns:a16="http://schemas.microsoft.com/office/drawing/2014/main" id="{356A778E-CFB1-49AE-9BDE-B099E6552761}"/>
              </a:ext>
            </a:extLst>
          </p:cNvPr>
          <p:cNvCxnSpPr>
            <a:cxnSpLocks noChangeShapeType="1"/>
            <a:stCxn id="22571" idx="6"/>
            <a:endCxn id="22572" idx="2"/>
          </p:cNvCxnSpPr>
          <p:nvPr/>
        </p:nvCxnSpPr>
        <p:spPr bwMode="auto">
          <a:xfrm>
            <a:off x="7315200" y="3733800"/>
            <a:ext cx="1143000" cy="0"/>
          </a:xfrm>
          <a:prstGeom prst="straightConnector1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2574" name="Text Box 46">
            <a:extLst>
              <a:ext uri="{FF2B5EF4-FFF2-40B4-BE49-F238E27FC236}">
                <a16:creationId xmlns:a16="http://schemas.microsoft.com/office/drawing/2014/main" id="{CB227B0F-772C-43D9-B910-6EDA26E237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2400" y="35052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4</a:t>
            </a:r>
          </a:p>
        </p:txBody>
      </p:sp>
      <p:sp>
        <p:nvSpPr>
          <p:cNvPr id="22575" name="Oval 47">
            <a:extLst>
              <a:ext uri="{FF2B5EF4-FFF2-40B4-BE49-F238E27FC236}">
                <a16:creationId xmlns:a16="http://schemas.microsoft.com/office/drawing/2014/main" id="{AE8FCE60-949B-45DD-8A2A-6FFB85156EA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858000" y="5791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22576" name="Oval 48">
            <a:extLst>
              <a:ext uri="{FF2B5EF4-FFF2-40B4-BE49-F238E27FC236}">
                <a16:creationId xmlns:a16="http://schemas.microsoft.com/office/drawing/2014/main" id="{558F97D5-3788-47CE-B1F3-33625D387E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58200" y="5791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cxnSp>
        <p:nvCxnSpPr>
          <p:cNvPr id="22577" name="AutoShape 49">
            <a:extLst>
              <a:ext uri="{FF2B5EF4-FFF2-40B4-BE49-F238E27FC236}">
                <a16:creationId xmlns:a16="http://schemas.microsoft.com/office/drawing/2014/main" id="{190D95EF-1EA3-4788-934A-CEA415CB0107}"/>
              </a:ext>
            </a:extLst>
          </p:cNvPr>
          <p:cNvCxnSpPr>
            <a:cxnSpLocks noChangeShapeType="1"/>
            <a:stCxn id="22575" idx="6"/>
            <a:endCxn id="22576" idx="2"/>
          </p:cNvCxnSpPr>
          <p:nvPr/>
        </p:nvCxnSpPr>
        <p:spPr bwMode="auto">
          <a:xfrm>
            <a:off x="7315200" y="6019800"/>
            <a:ext cx="11430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2578" name="Text Box 50">
            <a:extLst>
              <a:ext uri="{FF2B5EF4-FFF2-40B4-BE49-F238E27FC236}">
                <a16:creationId xmlns:a16="http://schemas.microsoft.com/office/drawing/2014/main" id="{B19A7AF6-78DC-4D50-988A-B9BAB45D65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2400" y="5791200"/>
            <a:ext cx="3619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10</a:t>
            </a:r>
          </a:p>
        </p:txBody>
      </p:sp>
      <p:sp>
        <p:nvSpPr>
          <p:cNvPr id="22579" name="Oval 51">
            <a:extLst>
              <a:ext uri="{FF2B5EF4-FFF2-40B4-BE49-F238E27FC236}">
                <a16:creationId xmlns:a16="http://schemas.microsoft.com/office/drawing/2014/main" id="{160B1FDA-D2B3-4666-9100-AC8ADD803F3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858000" y="5334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22580" name="Oval 52">
            <a:extLst>
              <a:ext uri="{FF2B5EF4-FFF2-40B4-BE49-F238E27FC236}">
                <a16:creationId xmlns:a16="http://schemas.microsoft.com/office/drawing/2014/main" id="{EE5AE36A-3B28-4E46-8A40-B6FAAF223B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58200" y="5334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cxnSp>
        <p:nvCxnSpPr>
          <p:cNvPr id="22581" name="AutoShape 53">
            <a:extLst>
              <a:ext uri="{FF2B5EF4-FFF2-40B4-BE49-F238E27FC236}">
                <a16:creationId xmlns:a16="http://schemas.microsoft.com/office/drawing/2014/main" id="{2A55C86F-E758-43D9-8C65-BC5D297311DE}"/>
              </a:ext>
            </a:extLst>
          </p:cNvPr>
          <p:cNvCxnSpPr>
            <a:cxnSpLocks noChangeShapeType="1"/>
            <a:stCxn id="22579" idx="6"/>
            <a:endCxn id="22580" idx="2"/>
          </p:cNvCxnSpPr>
          <p:nvPr/>
        </p:nvCxnSpPr>
        <p:spPr bwMode="auto">
          <a:xfrm>
            <a:off x="7315200" y="762000"/>
            <a:ext cx="1143000" cy="0"/>
          </a:xfrm>
          <a:prstGeom prst="straightConnector1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2582" name="Text Box 54">
            <a:extLst>
              <a:ext uri="{FF2B5EF4-FFF2-40B4-BE49-F238E27FC236}">
                <a16:creationId xmlns:a16="http://schemas.microsoft.com/office/drawing/2014/main" id="{06C00FF1-569B-43B1-807D-DE9AB69ADF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2400" y="5334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1</a:t>
            </a:r>
          </a:p>
        </p:txBody>
      </p:sp>
      <p:sp>
        <p:nvSpPr>
          <p:cNvPr id="22583" name="Oval 55">
            <a:extLst>
              <a:ext uri="{FF2B5EF4-FFF2-40B4-BE49-F238E27FC236}">
                <a16:creationId xmlns:a16="http://schemas.microsoft.com/office/drawing/2014/main" id="{FD8D2D05-D0D0-477A-AF02-5832219197F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572000" y="5791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22584" name="Oval 56">
            <a:extLst>
              <a:ext uri="{FF2B5EF4-FFF2-40B4-BE49-F238E27FC236}">
                <a16:creationId xmlns:a16="http://schemas.microsoft.com/office/drawing/2014/main" id="{6C1BE346-D45A-44E4-B006-F32BFA4E26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5791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cxnSp>
        <p:nvCxnSpPr>
          <p:cNvPr id="22585" name="AutoShape 57">
            <a:extLst>
              <a:ext uri="{FF2B5EF4-FFF2-40B4-BE49-F238E27FC236}">
                <a16:creationId xmlns:a16="http://schemas.microsoft.com/office/drawing/2014/main" id="{443560AA-BE24-45E5-9BFA-10E7ED7F2675}"/>
              </a:ext>
            </a:extLst>
          </p:cNvPr>
          <p:cNvCxnSpPr>
            <a:cxnSpLocks noChangeShapeType="1"/>
            <a:stCxn id="22583" idx="6"/>
            <a:endCxn id="22584" idx="2"/>
          </p:cNvCxnSpPr>
          <p:nvPr/>
        </p:nvCxnSpPr>
        <p:spPr bwMode="auto">
          <a:xfrm>
            <a:off x="5029200" y="6019800"/>
            <a:ext cx="11430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2586" name="Text Box 58">
            <a:extLst>
              <a:ext uri="{FF2B5EF4-FFF2-40B4-BE49-F238E27FC236}">
                <a16:creationId xmlns:a16="http://schemas.microsoft.com/office/drawing/2014/main" id="{7F846D2B-40DE-474D-A16C-6A3EB9C28D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57912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6</a:t>
            </a:r>
          </a:p>
        </p:txBody>
      </p:sp>
      <p:sp>
        <p:nvSpPr>
          <p:cNvPr id="22587" name="Oval 59">
            <a:extLst>
              <a:ext uri="{FF2B5EF4-FFF2-40B4-BE49-F238E27FC236}">
                <a16:creationId xmlns:a16="http://schemas.microsoft.com/office/drawing/2014/main" id="{218717D6-6D38-44C4-B543-B4C2064B55B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858000" y="20574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22588" name="Oval 60">
            <a:extLst>
              <a:ext uri="{FF2B5EF4-FFF2-40B4-BE49-F238E27FC236}">
                <a16:creationId xmlns:a16="http://schemas.microsoft.com/office/drawing/2014/main" id="{4B9F3FE6-2868-4369-A254-C80C940A31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58200" y="20574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cxnSp>
        <p:nvCxnSpPr>
          <p:cNvPr id="22589" name="AutoShape 61">
            <a:extLst>
              <a:ext uri="{FF2B5EF4-FFF2-40B4-BE49-F238E27FC236}">
                <a16:creationId xmlns:a16="http://schemas.microsoft.com/office/drawing/2014/main" id="{29333FFB-6618-43B1-AD3B-E81F365A01C1}"/>
              </a:ext>
            </a:extLst>
          </p:cNvPr>
          <p:cNvCxnSpPr>
            <a:cxnSpLocks noChangeShapeType="1"/>
            <a:stCxn id="22587" idx="6"/>
            <a:endCxn id="22588" idx="2"/>
          </p:cNvCxnSpPr>
          <p:nvPr/>
        </p:nvCxnSpPr>
        <p:spPr bwMode="auto">
          <a:xfrm>
            <a:off x="7315200" y="2286000"/>
            <a:ext cx="1143000" cy="0"/>
          </a:xfrm>
          <a:prstGeom prst="straightConnector1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2590" name="Text Box 62">
            <a:extLst>
              <a:ext uri="{FF2B5EF4-FFF2-40B4-BE49-F238E27FC236}">
                <a16:creationId xmlns:a16="http://schemas.microsoft.com/office/drawing/2014/main" id="{5E504A83-3281-43E9-9DE8-B45C5D5787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2400" y="20574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3</a:t>
            </a:r>
          </a:p>
        </p:txBody>
      </p:sp>
      <p:sp>
        <p:nvSpPr>
          <p:cNvPr id="22591" name="Oval 63">
            <a:extLst>
              <a:ext uri="{FF2B5EF4-FFF2-40B4-BE49-F238E27FC236}">
                <a16:creationId xmlns:a16="http://schemas.microsoft.com/office/drawing/2014/main" id="{756207C5-E5ED-461A-B45A-888B369A156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572000" y="27432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22592" name="Oval 64">
            <a:extLst>
              <a:ext uri="{FF2B5EF4-FFF2-40B4-BE49-F238E27FC236}">
                <a16:creationId xmlns:a16="http://schemas.microsoft.com/office/drawing/2014/main" id="{C690846D-592B-4FA9-B3A3-CD36EE73A6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27432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cxnSp>
        <p:nvCxnSpPr>
          <p:cNvPr id="22593" name="AutoShape 65">
            <a:extLst>
              <a:ext uri="{FF2B5EF4-FFF2-40B4-BE49-F238E27FC236}">
                <a16:creationId xmlns:a16="http://schemas.microsoft.com/office/drawing/2014/main" id="{138D0853-EB0E-4091-86DD-DB54BDBEB35A}"/>
              </a:ext>
            </a:extLst>
          </p:cNvPr>
          <p:cNvCxnSpPr>
            <a:cxnSpLocks noChangeShapeType="1"/>
            <a:stCxn id="22591" idx="6"/>
            <a:endCxn id="22592" idx="2"/>
          </p:cNvCxnSpPr>
          <p:nvPr/>
        </p:nvCxnSpPr>
        <p:spPr bwMode="auto">
          <a:xfrm>
            <a:off x="5029200" y="2971800"/>
            <a:ext cx="1143000" cy="0"/>
          </a:xfrm>
          <a:prstGeom prst="straightConnector1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2594" name="Text Box 66">
            <a:extLst>
              <a:ext uri="{FF2B5EF4-FFF2-40B4-BE49-F238E27FC236}">
                <a16:creationId xmlns:a16="http://schemas.microsoft.com/office/drawing/2014/main" id="{811E7E5E-4799-4A10-870C-45BDD9C241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27432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3</a:t>
            </a:r>
          </a:p>
        </p:txBody>
      </p:sp>
      <p:sp>
        <p:nvSpPr>
          <p:cNvPr id="22595" name="Oval 67">
            <a:extLst>
              <a:ext uri="{FF2B5EF4-FFF2-40B4-BE49-F238E27FC236}">
                <a16:creationId xmlns:a16="http://schemas.microsoft.com/office/drawing/2014/main" id="{D8A657C7-1B3E-47E3-B16F-46BB5A0EF67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572000" y="20574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22596" name="Oval 68">
            <a:extLst>
              <a:ext uri="{FF2B5EF4-FFF2-40B4-BE49-F238E27FC236}">
                <a16:creationId xmlns:a16="http://schemas.microsoft.com/office/drawing/2014/main" id="{BC637CFE-AE6A-48CC-84DB-6C9637A899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20574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cxnSp>
        <p:nvCxnSpPr>
          <p:cNvPr id="22597" name="AutoShape 69">
            <a:extLst>
              <a:ext uri="{FF2B5EF4-FFF2-40B4-BE49-F238E27FC236}">
                <a16:creationId xmlns:a16="http://schemas.microsoft.com/office/drawing/2014/main" id="{8268EE74-B7BE-492B-8B1C-055C80F6E64A}"/>
              </a:ext>
            </a:extLst>
          </p:cNvPr>
          <p:cNvCxnSpPr>
            <a:cxnSpLocks noChangeShapeType="1"/>
            <a:stCxn id="22595" idx="6"/>
            <a:endCxn id="22596" idx="2"/>
          </p:cNvCxnSpPr>
          <p:nvPr/>
        </p:nvCxnSpPr>
        <p:spPr bwMode="auto">
          <a:xfrm>
            <a:off x="5029200" y="2286000"/>
            <a:ext cx="1143000" cy="0"/>
          </a:xfrm>
          <a:prstGeom prst="straightConnector1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2598" name="Text Box 70">
            <a:extLst>
              <a:ext uri="{FF2B5EF4-FFF2-40B4-BE49-F238E27FC236}">
                <a16:creationId xmlns:a16="http://schemas.microsoft.com/office/drawing/2014/main" id="{4995C6F0-8AA8-4B15-9202-215953C4B0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20574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2</a:t>
            </a:r>
          </a:p>
        </p:txBody>
      </p:sp>
      <p:sp>
        <p:nvSpPr>
          <p:cNvPr id="22599" name="Rectangle 71">
            <a:extLst>
              <a:ext uri="{FF2B5EF4-FFF2-40B4-BE49-F238E27FC236}">
                <a16:creationId xmlns:a16="http://schemas.microsoft.com/office/drawing/2014/main" id="{04881A5D-933B-4450-9F36-BF2705C00F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1000" y="0"/>
            <a:ext cx="76200" cy="6858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22600" name="Oval 72">
            <a:extLst>
              <a:ext uri="{FF2B5EF4-FFF2-40B4-BE49-F238E27FC236}">
                <a16:creationId xmlns:a16="http://schemas.microsoft.com/office/drawing/2014/main" id="{ECB4BC80-EF8E-4246-829E-AEDB47C6A4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0" y="5029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22601" name="Oval 73">
            <a:extLst>
              <a:ext uri="{FF2B5EF4-FFF2-40B4-BE49-F238E27FC236}">
                <a16:creationId xmlns:a16="http://schemas.microsoft.com/office/drawing/2014/main" id="{1F87B0C2-5295-4823-9C2C-30DB670631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52578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22602" name="Oval 74">
            <a:extLst>
              <a:ext uri="{FF2B5EF4-FFF2-40B4-BE49-F238E27FC236}">
                <a16:creationId xmlns:a16="http://schemas.microsoft.com/office/drawing/2014/main" id="{F4B1430E-4D64-46EF-B3FA-F5F35B061C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28956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cxnSp>
        <p:nvCxnSpPr>
          <p:cNvPr id="22603" name="AutoShape 75">
            <a:extLst>
              <a:ext uri="{FF2B5EF4-FFF2-40B4-BE49-F238E27FC236}">
                <a16:creationId xmlns:a16="http://schemas.microsoft.com/office/drawing/2014/main" id="{334960CE-D9E2-456B-BBD4-E8EC7DF42822}"/>
              </a:ext>
            </a:extLst>
          </p:cNvPr>
          <p:cNvCxnSpPr>
            <a:cxnSpLocks noChangeShapeType="1"/>
            <a:stCxn id="22560" idx="6"/>
            <a:endCxn id="22600" idx="3"/>
          </p:cNvCxnSpPr>
          <p:nvPr/>
        </p:nvCxnSpPr>
        <p:spPr bwMode="auto">
          <a:xfrm flipV="1">
            <a:off x="2362200" y="5419725"/>
            <a:ext cx="981075" cy="5238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604" name="AutoShape 76">
            <a:extLst>
              <a:ext uri="{FF2B5EF4-FFF2-40B4-BE49-F238E27FC236}">
                <a16:creationId xmlns:a16="http://schemas.microsoft.com/office/drawing/2014/main" id="{EB12C536-1AEA-46D4-944E-BE53D745BAE5}"/>
              </a:ext>
            </a:extLst>
          </p:cNvPr>
          <p:cNvCxnSpPr>
            <a:cxnSpLocks noChangeShapeType="1"/>
            <a:stCxn id="22560" idx="2"/>
            <a:endCxn id="22601" idx="5"/>
          </p:cNvCxnSpPr>
          <p:nvPr/>
        </p:nvCxnSpPr>
        <p:spPr bwMode="auto">
          <a:xfrm flipH="1" flipV="1">
            <a:off x="1304925" y="5648325"/>
            <a:ext cx="600075" cy="2952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605" name="AutoShape 77">
            <a:extLst>
              <a:ext uri="{FF2B5EF4-FFF2-40B4-BE49-F238E27FC236}">
                <a16:creationId xmlns:a16="http://schemas.microsoft.com/office/drawing/2014/main" id="{4C1F27A4-88D5-4F0C-95B7-38C8342F625F}"/>
              </a:ext>
            </a:extLst>
          </p:cNvPr>
          <p:cNvCxnSpPr>
            <a:cxnSpLocks noChangeShapeType="1"/>
            <a:stCxn id="22559" idx="1"/>
            <a:endCxn id="22602" idx="5"/>
          </p:cNvCxnSpPr>
          <p:nvPr/>
        </p:nvCxnSpPr>
        <p:spPr bwMode="auto">
          <a:xfrm flipH="1" flipV="1">
            <a:off x="542925" y="3286125"/>
            <a:ext cx="285750" cy="3619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606" name="AutoShape 78">
            <a:extLst>
              <a:ext uri="{FF2B5EF4-FFF2-40B4-BE49-F238E27FC236}">
                <a16:creationId xmlns:a16="http://schemas.microsoft.com/office/drawing/2014/main" id="{5E676398-F95D-43C2-B5E6-E65CC09C1B9C}"/>
              </a:ext>
            </a:extLst>
          </p:cNvPr>
          <p:cNvCxnSpPr>
            <a:cxnSpLocks noChangeShapeType="1"/>
            <a:stCxn id="22600" idx="1"/>
            <a:endCxn id="22562" idx="5"/>
          </p:cNvCxnSpPr>
          <p:nvPr/>
        </p:nvCxnSpPr>
        <p:spPr bwMode="auto">
          <a:xfrm flipH="1" flipV="1">
            <a:off x="2905125" y="4429125"/>
            <a:ext cx="438150" cy="6667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607" name="AutoShape 79">
            <a:extLst>
              <a:ext uri="{FF2B5EF4-FFF2-40B4-BE49-F238E27FC236}">
                <a16:creationId xmlns:a16="http://schemas.microsoft.com/office/drawing/2014/main" id="{3166BCDD-34FB-4F2B-8BDF-348338E56F76}"/>
              </a:ext>
            </a:extLst>
          </p:cNvPr>
          <p:cNvCxnSpPr>
            <a:cxnSpLocks noChangeShapeType="1"/>
            <a:stCxn id="22561" idx="4"/>
            <a:endCxn id="22600" idx="0"/>
          </p:cNvCxnSpPr>
          <p:nvPr/>
        </p:nvCxnSpPr>
        <p:spPr bwMode="auto">
          <a:xfrm>
            <a:off x="3505200" y="3505200"/>
            <a:ext cx="0" cy="1524000"/>
          </a:xfrm>
          <a:prstGeom prst="straightConnector1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608" name="AutoShape 80">
            <a:extLst>
              <a:ext uri="{FF2B5EF4-FFF2-40B4-BE49-F238E27FC236}">
                <a16:creationId xmlns:a16="http://schemas.microsoft.com/office/drawing/2014/main" id="{268455F1-94DF-4368-983C-4B62A494393D}"/>
              </a:ext>
            </a:extLst>
          </p:cNvPr>
          <p:cNvCxnSpPr>
            <a:cxnSpLocks noChangeShapeType="1"/>
            <a:stCxn id="22602" idx="7"/>
            <a:endCxn id="22554" idx="2"/>
          </p:cNvCxnSpPr>
          <p:nvPr/>
        </p:nvCxnSpPr>
        <p:spPr bwMode="auto">
          <a:xfrm flipV="1">
            <a:off x="542925" y="2286000"/>
            <a:ext cx="1209675" cy="6762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2609" name="Text Box 81">
            <a:extLst>
              <a:ext uri="{FF2B5EF4-FFF2-40B4-BE49-F238E27FC236}">
                <a16:creationId xmlns:a16="http://schemas.microsoft.com/office/drawing/2014/main" id="{8246C8C8-0C6C-47AE-878F-05994C50D4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32004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1</a:t>
            </a:r>
          </a:p>
        </p:txBody>
      </p:sp>
      <p:sp>
        <p:nvSpPr>
          <p:cNvPr id="22610" name="Text Box 82">
            <a:extLst>
              <a:ext uri="{FF2B5EF4-FFF2-40B4-BE49-F238E27FC236}">
                <a16:creationId xmlns:a16="http://schemas.microsoft.com/office/drawing/2014/main" id="{AE646729-CAE0-4A0A-867D-05DBA4E602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35814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2</a:t>
            </a:r>
          </a:p>
        </p:txBody>
      </p:sp>
      <p:sp>
        <p:nvSpPr>
          <p:cNvPr id="22611" name="Text Box 83">
            <a:extLst>
              <a:ext uri="{FF2B5EF4-FFF2-40B4-BE49-F238E27FC236}">
                <a16:creationId xmlns:a16="http://schemas.microsoft.com/office/drawing/2014/main" id="{E0FF6391-B413-42B1-B6E7-3FBB3E6E04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0" y="36576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3</a:t>
            </a:r>
          </a:p>
        </p:txBody>
      </p:sp>
      <p:sp>
        <p:nvSpPr>
          <p:cNvPr id="22612" name="Text Box 84">
            <a:extLst>
              <a:ext uri="{FF2B5EF4-FFF2-40B4-BE49-F238E27FC236}">
                <a16:creationId xmlns:a16="http://schemas.microsoft.com/office/drawing/2014/main" id="{9ECD9EC7-9C5F-47D7-BB4C-22E67A0601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1800" y="25146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2</a:t>
            </a:r>
          </a:p>
        </p:txBody>
      </p:sp>
      <p:sp>
        <p:nvSpPr>
          <p:cNvPr id="22613" name="Text Box 85">
            <a:extLst>
              <a:ext uri="{FF2B5EF4-FFF2-40B4-BE49-F238E27FC236}">
                <a16:creationId xmlns:a16="http://schemas.microsoft.com/office/drawing/2014/main" id="{6B0E74CE-A8F3-4042-BC7C-78EDC4C463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1400" y="25908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1</a:t>
            </a:r>
          </a:p>
        </p:txBody>
      </p:sp>
      <p:sp>
        <p:nvSpPr>
          <p:cNvPr id="22614" name="Text Box 86">
            <a:extLst>
              <a:ext uri="{FF2B5EF4-FFF2-40B4-BE49-F238E27FC236}">
                <a16:creationId xmlns:a16="http://schemas.microsoft.com/office/drawing/2014/main" id="{C314F45E-153D-441C-87D1-965BC5B269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0" y="44958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3</a:t>
            </a:r>
          </a:p>
        </p:txBody>
      </p:sp>
      <p:sp>
        <p:nvSpPr>
          <p:cNvPr id="22615" name="Text Box 87">
            <a:extLst>
              <a:ext uri="{FF2B5EF4-FFF2-40B4-BE49-F238E27FC236}">
                <a16:creationId xmlns:a16="http://schemas.microsoft.com/office/drawing/2014/main" id="{BBD9C49D-ECFC-46C0-A29D-FF78223ADA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5200" y="40386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5</a:t>
            </a:r>
          </a:p>
        </p:txBody>
      </p:sp>
      <p:sp>
        <p:nvSpPr>
          <p:cNvPr id="22616" name="Text Box 88">
            <a:extLst>
              <a:ext uri="{FF2B5EF4-FFF2-40B4-BE49-F238E27FC236}">
                <a16:creationId xmlns:a16="http://schemas.microsoft.com/office/drawing/2014/main" id="{EE1659A1-6134-4291-9162-EAC6841CC5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56388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3</a:t>
            </a:r>
          </a:p>
        </p:txBody>
      </p:sp>
      <p:sp>
        <p:nvSpPr>
          <p:cNvPr id="22617" name="Text Box 89">
            <a:extLst>
              <a:ext uri="{FF2B5EF4-FFF2-40B4-BE49-F238E27FC236}">
                <a16:creationId xmlns:a16="http://schemas.microsoft.com/office/drawing/2014/main" id="{77CB2E54-76CB-4FC0-BA66-8C4CFAF6F3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48768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4</a:t>
            </a:r>
          </a:p>
        </p:txBody>
      </p:sp>
      <p:sp>
        <p:nvSpPr>
          <p:cNvPr id="22618" name="Text Box 90">
            <a:extLst>
              <a:ext uri="{FF2B5EF4-FFF2-40B4-BE49-F238E27FC236}">
                <a16:creationId xmlns:a16="http://schemas.microsoft.com/office/drawing/2014/main" id="{10BF179C-470F-458F-97B1-1B3C8621AB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57150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2</a:t>
            </a:r>
          </a:p>
        </p:txBody>
      </p:sp>
      <p:sp>
        <p:nvSpPr>
          <p:cNvPr id="22619" name="Text Box 91">
            <a:extLst>
              <a:ext uri="{FF2B5EF4-FFF2-40B4-BE49-F238E27FC236}">
                <a16:creationId xmlns:a16="http://schemas.microsoft.com/office/drawing/2014/main" id="{A7618787-3F69-445B-910D-8CC72D2749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44958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5</a:t>
            </a:r>
          </a:p>
        </p:txBody>
      </p:sp>
      <p:sp>
        <p:nvSpPr>
          <p:cNvPr id="22620" name="Text Box 92">
            <a:extLst>
              <a:ext uri="{FF2B5EF4-FFF2-40B4-BE49-F238E27FC236}">
                <a16:creationId xmlns:a16="http://schemas.microsoft.com/office/drawing/2014/main" id="{4F4AEA59-1720-4CA7-A080-6A6810874F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44958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6</a:t>
            </a:r>
          </a:p>
        </p:txBody>
      </p:sp>
      <p:sp>
        <p:nvSpPr>
          <p:cNvPr id="22621" name="Text Box 93">
            <a:extLst>
              <a:ext uri="{FF2B5EF4-FFF2-40B4-BE49-F238E27FC236}">
                <a16:creationId xmlns:a16="http://schemas.microsoft.com/office/drawing/2014/main" id="{F1E73F80-05EF-4728-8017-5A447A6818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23622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4</a:t>
            </a:r>
          </a:p>
        </p:txBody>
      </p:sp>
      <p:sp>
        <p:nvSpPr>
          <p:cNvPr id="22622" name="Text Box 94">
            <a:extLst>
              <a:ext uri="{FF2B5EF4-FFF2-40B4-BE49-F238E27FC236}">
                <a16:creationId xmlns:a16="http://schemas.microsoft.com/office/drawing/2014/main" id="{E3180FF6-7F1B-4AF2-82CB-45AE8A2E54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29718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4</a:t>
            </a:r>
          </a:p>
        </p:txBody>
      </p:sp>
      <p:sp>
        <p:nvSpPr>
          <p:cNvPr id="22623" name="Text Box 95">
            <a:extLst>
              <a:ext uri="{FF2B5EF4-FFF2-40B4-BE49-F238E27FC236}">
                <a16:creationId xmlns:a16="http://schemas.microsoft.com/office/drawing/2014/main" id="{EF6CF265-7BAB-4A98-AADF-ED2E2CE0A3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3886200"/>
            <a:ext cx="3619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10</a:t>
            </a:r>
          </a:p>
        </p:txBody>
      </p:sp>
      <p:sp>
        <p:nvSpPr>
          <p:cNvPr id="22624" name="Text Box 96">
            <a:extLst>
              <a:ext uri="{FF2B5EF4-FFF2-40B4-BE49-F238E27FC236}">
                <a16:creationId xmlns:a16="http://schemas.microsoft.com/office/drawing/2014/main" id="{9A575684-197F-49D4-891A-81D5F868F2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2971800"/>
            <a:ext cx="3127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A</a:t>
            </a:r>
          </a:p>
        </p:txBody>
      </p:sp>
      <p:sp>
        <p:nvSpPr>
          <p:cNvPr id="22625" name="Text Box 97">
            <a:extLst>
              <a:ext uri="{FF2B5EF4-FFF2-40B4-BE49-F238E27FC236}">
                <a16:creationId xmlns:a16="http://schemas.microsoft.com/office/drawing/2014/main" id="{899815E0-EFEE-4285-83BD-E25E0BC1C2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2133600"/>
            <a:ext cx="3032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B</a:t>
            </a:r>
          </a:p>
        </p:txBody>
      </p:sp>
      <p:sp>
        <p:nvSpPr>
          <p:cNvPr id="22626" name="Text Box 98">
            <a:extLst>
              <a:ext uri="{FF2B5EF4-FFF2-40B4-BE49-F238E27FC236}">
                <a16:creationId xmlns:a16="http://schemas.microsoft.com/office/drawing/2014/main" id="{5677F3C0-75BF-43EA-9C28-C0CAE33002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0" y="2133600"/>
            <a:ext cx="3032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C</a:t>
            </a:r>
          </a:p>
        </p:txBody>
      </p:sp>
      <p:sp>
        <p:nvSpPr>
          <p:cNvPr id="22627" name="Text Box 99">
            <a:extLst>
              <a:ext uri="{FF2B5EF4-FFF2-40B4-BE49-F238E27FC236}">
                <a16:creationId xmlns:a16="http://schemas.microsoft.com/office/drawing/2014/main" id="{38B64FFC-935C-4B1F-9503-3BDC12066E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3657600"/>
            <a:ext cx="3127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D</a:t>
            </a:r>
          </a:p>
        </p:txBody>
      </p:sp>
      <p:sp>
        <p:nvSpPr>
          <p:cNvPr id="22628" name="Text Box 100">
            <a:extLst>
              <a:ext uri="{FF2B5EF4-FFF2-40B4-BE49-F238E27FC236}">
                <a16:creationId xmlns:a16="http://schemas.microsoft.com/office/drawing/2014/main" id="{47F4AD7B-BEED-4175-9979-E349AB88F3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0" y="3048000"/>
            <a:ext cx="2921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E</a:t>
            </a:r>
          </a:p>
        </p:txBody>
      </p:sp>
      <p:sp>
        <p:nvSpPr>
          <p:cNvPr id="22629" name="Text Box 101">
            <a:extLst>
              <a:ext uri="{FF2B5EF4-FFF2-40B4-BE49-F238E27FC236}">
                <a16:creationId xmlns:a16="http://schemas.microsoft.com/office/drawing/2014/main" id="{E344002D-6F61-4447-830A-8472C0AB95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3124200"/>
            <a:ext cx="2825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F</a:t>
            </a:r>
          </a:p>
        </p:txBody>
      </p:sp>
      <p:sp>
        <p:nvSpPr>
          <p:cNvPr id="22630" name="Text Box 102">
            <a:extLst>
              <a:ext uri="{FF2B5EF4-FFF2-40B4-BE49-F238E27FC236}">
                <a16:creationId xmlns:a16="http://schemas.microsoft.com/office/drawing/2014/main" id="{62813898-8261-46CC-97BB-8C0A143117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0" y="4114800"/>
            <a:ext cx="3127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G</a:t>
            </a:r>
          </a:p>
        </p:txBody>
      </p:sp>
      <p:sp>
        <p:nvSpPr>
          <p:cNvPr id="22631" name="Text Box 103">
            <a:extLst>
              <a:ext uri="{FF2B5EF4-FFF2-40B4-BE49-F238E27FC236}">
                <a16:creationId xmlns:a16="http://schemas.microsoft.com/office/drawing/2014/main" id="{7F0F8076-C2B8-45EA-B7BA-B01778DBBC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5334000"/>
            <a:ext cx="3127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H</a:t>
            </a:r>
          </a:p>
        </p:txBody>
      </p:sp>
      <p:sp>
        <p:nvSpPr>
          <p:cNvPr id="22632" name="Text Box 104">
            <a:extLst>
              <a:ext uri="{FF2B5EF4-FFF2-40B4-BE49-F238E27FC236}">
                <a16:creationId xmlns:a16="http://schemas.microsoft.com/office/drawing/2014/main" id="{D5F505B0-5CC0-4BD0-9363-DFB06D3697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5105400"/>
            <a:ext cx="24288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I</a:t>
            </a:r>
          </a:p>
        </p:txBody>
      </p:sp>
      <p:sp>
        <p:nvSpPr>
          <p:cNvPr id="22633" name="Text Box 105">
            <a:extLst>
              <a:ext uri="{FF2B5EF4-FFF2-40B4-BE49-F238E27FC236}">
                <a16:creationId xmlns:a16="http://schemas.microsoft.com/office/drawing/2014/main" id="{3CE82D08-E19E-4BC4-88A8-4B70246CB9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5791200"/>
            <a:ext cx="254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J</a:t>
            </a:r>
          </a:p>
        </p:txBody>
      </p:sp>
      <p:sp>
        <p:nvSpPr>
          <p:cNvPr id="22634" name="Text Box 106">
            <a:extLst>
              <a:ext uri="{FF2B5EF4-FFF2-40B4-BE49-F238E27FC236}">
                <a16:creationId xmlns:a16="http://schemas.microsoft.com/office/drawing/2014/main" id="{0F2817AD-7845-4175-80CA-DA59A5BBF6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4200" y="3581400"/>
            <a:ext cx="3032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B</a:t>
            </a:r>
          </a:p>
        </p:txBody>
      </p:sp>
      <p:sp>
        <p:nvSpPr>
          <p:cNvPr id="22635" name="Text Box 107">
            <a:extLst>
              <a:ext uri="{FF2B5EF4-FFF2-40B4-BE49-F238E27FC236}">
                <a16:creationId xmlns:a16="http://schemas.microsoft.com/office/drawing/2014/main" id="{E1570A16-3FC9-44B9-BCA9-CB7A0EE6EB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4200" y="5867400"/>
            <a:ext cx="3032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B</a:t>
            </a:r>
          </a:p>
        </p:txBody>
      </p:sp>
      <p:sp>
        <p:nvSpPr>
          <p:cNvPr id="22636" name="Text Box 108">
            <a:extLst>
              <a:ext uri="{FF2B5EF4-FFF2-40B4-BE49-F238E27FC236}">
                <a16:creationId xmlns:a16="http://schemas.microsoft.com/office/drawing/2014/main" id="{D5208744-8B63-44D0-9BB1-0E9F58C910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34400" y="3581400"/>
            <a:ext cx="3127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D</a:t>
            </a:r>
          </a:p>
        </p:txBody>
      </p:sp>
      <p:sp>
        <p:nvSpPr>
          <p:cNvPr id="22637" name="Text Box 109">
            <a:extLst>
              <a:ext uri="{FF2B5EF4-FFF2-40B4-BE49-F238E27FC236}">
                <a16:creationId xmlns:a16="http://schemas.microsoft.com/office/drawing/2014/main" id="{BCD1C890-2277-4E71-83A2-FD135D6547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34400" y="5867400"/>
            <a:ext cx="254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J</a:t>
            </a:r>
          </a:p>
        </p:txBody>
      </p:sp>
      <p:sp>
        <p:nvSpPr>
          <p:cNvPr id="22638" name="Text Box 110">
            <a:extLst>
              <a:ext uri="{FF2B5EF4-FFF2-40B4-BE49-F238E27FC236}">
                <a16:creationId xmlns:a16="http://schemas.microsoft.com/office/drawing/2014/main" id="{C2B9C277-A4B3-47DE-8250-E9F8110ABD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1371600"/>
            <a:ext cx="3032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C</a:t>
            </a:r>
          </a:p>
        </p:txBody>
      </p:sp>
      <p:sp>
        <p:nvSpPr>
          <p:cNvPr id="22639" name="Text Box 111">
            <a:extLst>
              <a:ext uri="{FF2B5EF4-FFF2-40B4-BE49-F238E27FC236}">
                <a16:creationId xmlns:a16="http://schemas.microsoft.com/office/drawing/2014/main" id="{FE8A6229-4E4B-45A5-9A88-DE854D245E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4200" y="609600"/>
            <a:ext cx="3032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C</a:t>
            </a:r>
          </a:p>
        </p:txBody>
      </p:sp>
      <p:sp>
        <p:nvSpPr>
          <p:cNvPr id="22640" name="Text Box 112">
            <a:extLst>
              <a:ext uri="{FF2B5EF4-FFF2-40B4-BE49-F238E27FC236}">
                <a16:creationId xmlns:a16="http://schemas.microsoft.com/office/drawing/2014/main" id="{C34F0800-610E-4D1E-ABC8-A62B761CE8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1371600"/>
            <a:ext cx="2921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E</a:t>
            </a:r>
          </a:p>
        </p:txBody>
      </p:sp>
      <p:sp>
        <p:nvSpPr>
          <p:cNvPr id="22641" name="Text Box 113">
            <a:extLst>
              <a:ext uri="{FF2B5EF4-FFF2-40B4-BE49-F238E27FC236}">
                <a16:creationId xmlns:a16="http://schemas.microsoft.com/office/drawing/2014/main" id="{1B0DCEB8-8273-4451-BEF9-5B747E7443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34400" y="609600"/>
            <a:ext cx="2825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F</a:t>
            </a:r>
          </a:p>
        </p:txBody>
      </p:sp>
      <p:sp>
        <p:nvSpPr>
          <p:cNvPr id="22642" name="Text Box 114">
            <a:extLst>
              <a:ext uri="{FF2B5EF4-FFF2-40B4-BE49-F238E27FC236}">
                <a16:creationId xmlns:a16="http://schemas.microsoft.com/office/drawing/2014/main" id="{DFD9C895-F933-4FBE-9D3A-70949DE9AA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5867400"/>
            <a:ext cx="3127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D</a:t>
            </a:r>
          </a:p>
        </p:txBody>
      </p:sp>
      <p:sp>
        <p:nvSpPr>
          <p:cNvPr id="22643" name="Text Box 115">
            <a:extLst>
              <a:ext uri="{FF2B5EF4-FFF2-40B4-BE49-F238E27FC236}">
                <a16:creationId xmlns:a16="http://schemas.microsoft.com/office/drawing/2014/main" id="{23763147-8BA9-4838-ACC5-0E8A93805B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4200" y="5105400"/>
            <a:ext cx="3127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D</a:t>
            </a:r>
          </a:p>
        </p:txBody>
      </p:sp>
      <p:sp>
        <p:nvSpPr>
          <p:cNvPr id="22644" name="Text Box 116">
            <a:extLst>
              <a:ext uri="{FF2B5EF4-FFF2-40B4-BE49-F238E27FC236}">
                <a16:creationId xmlns:a16="http://schemas.microsoft.com/office/drawing/2014/main" id="{2C6D8CEA-D0E9-4F47-84F2-5981CEFB74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34400" y="5105400"/>
            <a:ext cx="3127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H</a:t>
            </a:r>
          </a:p>
        </p:txBody>
      </p:sp>
      <p:sp>
        <p:nvSpPr>
          <p:cNvPr id="22645" name="Text Box 117">
            <a:extLst>
              <a:ext uri="{FF2B5EF4-FFF2-40B4-BE49-F238E27FC236}">
                <a16:creationId xmlns:a16="http://schemas.microsoft.com/office/drawing/2014/main" id="{4AD97A98-93B3-4364-ABB4-42476A8575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5867400"/>
            <a:ext cx="254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J</a:t>
            </a:r>
          </a:p>
        </p:txBody>
      </p:sp>
      <p:sp>
        <p:nvSpPr>
          <p:cNvPr id="22646" name="Text Box 118">
            <a:extLst>
              <a:ext uri="{FF2B5EF4-FFF2-40B4-BE49-F238E27FC236}">
                <a16:creationId xmlns:a16="http://schemas.microsoft.com/office/drawing/2014/main" id="{C223CC00-81E3-4019-8278-B1659472B8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4200" y="1371600"/>
            <a:ext cx="2921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E</a:t>
            </a:r>
          </a:p>
        </p:txBody>
      </p:sp>
      <p:sp>
        <p:nvSpPr>
          <p:cNvPr id="22647" name="Text Box 119">
            <a:extLst>
              <a:ext uri="{FF2B5EF4-FFF2-40B4-BE49-F238E27FC236}">
                <a16:creationId xmlns:a16="http://schemas.microsoft.com/office/drawing/2014/main" id="{191AED42-3875-478C-B1B4-E4F0BD94B5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34400" y="1371600"/>
            <a:ext cx="3127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G</a:t>
            </a:r>
          </a:p>
        </p:txBody>
      </p:sp>
      <p:sp>
        <p:nvSpPr>
          <p:cNvPr id="22648" name="Text Box 120">
            <a:extLst>
              <a:ext uri="{FF2B5EF4-FFF2-40B4-BE49-F238E27FC236}">
                <a16:creationId xmlns:a16="http://schemas.microsoft.com/office/drawing/2014/main" id="{BCD7B505-900C-4A40-96AB-44544B6563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4200" y="2133600"/>
            <a:ext cx="2825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F</a:t>
            </a:r>
          </a:p>
        </p:txBody>
      </p:sp>
      <p:sp>
        <p:nvSpPr>
          <p:cNvPr id="22649" name="Text Box 121">
            <a:extLst>
              <a:ext uri="{FF2B5EF4-FFF2-40B4-BE49-F238E27FC236}">
                <a16:creationId xmlns:a16="http://schemas.microsoft.com/office/drawing/2014/main" id="{D257CD9F-2BAE-4A66-A297-6BB686CA1F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5105400"/>
            <a:ext cx="2825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F</a:t>
            </a:r>
          </a:p>
        </p:txBody>
      </p:sp>
      <p:sp>
        <p:nvSpPr>
          <p:cNvPr id="22650" name="Text Box 122">
            <a:extLst>
              <a:ext uri="{FF2B5EF4-FFF2-40B4-BE49-F238E27FC236}">
                <a16:creationId xmlns:a16="http://schemas.microsoft.com/office/drawing/2014/main" id="{473D5CAC-A74D-4C54-A39B-6EDBC4A0A6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34400" y="2133600"/>
            <a:ext cx="3127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G</a:t>
            </a:r>
          </a:p>
        </p:txBody>
      </p:sp>
      <p:sp>
        <p:nvSpPr>
          <p:cNvPr id="22651" name="Text Box 123">
            <a:extLst>
              <a:ext uri="{FF2B5EF4-FFF2-40B4-BE49-F238E27FC236}">
                <a16:creationId xmlns:a16="http://schemas.microsoft.com/office/drawing/2014/main" id="{C98A2A15-8FF1-483D-A032-EC4D5EF441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5105400"/>
            <a:ext cx="24288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I</a:t>
            </a:r>
          </a:p>
        </p:txBody>
      </p:sp>
      <p:sp>
        <p:nvSpPr>
          <p:cNvPr id="22652" name="Text Box 124">
            <a:extLst>
              <a:ext uri="{FF2B5EF4-FFF2-40B4-BE49-F238E27FC236}">
                <a16:creationId xmlns:a16="http://schemas.microsoft.com/office/drawing/2014/main" id="{036B94A4-86BD-4584-A6D3-57F476210D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2819400"/>
            <a:ext cx="3127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G</a:t>
            </a:r>
          </a:p>
        </p:txBody>
      </p:sp>
      <p:sp>
        <p:nvSpPr>
          <p:cNvPr id="22653" name="Text Box 125">
            <a:extLst>
              <a:ext uri="{FF2B5EF4-FFF2-40B4-BE49-F238E27FC236}">
                <a16:creationId xmlns:a16="http://schemas.microsoft.com/office/drawing/2014/main" id="{E7BFFE71-E850-4622-BB6D-5EBB799DD0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4200" y="4343400"/>
            <a:ext cx="3127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G</a:t>
            </a:r>
          </a:p>
        </p:txBody>
      </p:sp>
      <p:sp>
        <p:nvSpPr>
          <p:cNvPr id="22654" name="Text Box 126">
            <a:extLst>
              <a:ext uri="{FF2B5EF4-FFF2-40B4-BE49-F238E27FC236}">
                <a16:creationId xmlns:a16="http://schemas.microsoft.com/office/drawing/2014/main" id="{E93390CF-D683-4E48-9309-AC0A3465C6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2819400"/>
            <a:ext cx="24288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I</a:t>
            </a:r>
          </a:p>
        </p:txBody>
      </p:sp>
      <p:sp>
        <p:nvSpPr>
          <p:cNvPr id="22655" name="Text Box 127">
            <a:extLst>
              <a:ext uri="{FF2B5EF4-FFF2-40B4-BE49-F238E27FC236}">
                <a16:creationId xmlns:a16="http://schemas.microsoft.com/office/drawing/2014/main" id="{68624EA3-6939-4AAA-8EF1-31CC04FC1E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34400" y="4343400"/>
            <a:ext cx="254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J</a:t>
            </a:r>
          </a:p>
        </p:txBody>
      </p:sp>
      <p:sp>
        <p:nvSpPr>
          <p:cNvPr id="22656" name="Text Box 128">
            <a:extLst>
              <a:ext uri="{FF2B5EF4-FFF2-40B4-BE49-F238E27FC236}">
                <a16:creationId xmlns:a16="http://schemas.microsoft.com/office/drawing/2014/main" id="{E32421F6-1B43-491C-BB97-8756A94A9C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2133600"/>
            <a:ext cx="3127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H</a:t>
            </a:r>
          </a:p>
        </p:txBody>
      </p:sp>
      <p:sp>
        <p:nvSpPr>
          <p:cNvPr id="22657" name="Text Box 129">
            <a:extLst>
              <a:ext uri="{FF2B5EF4-FFF2-40B4-BE49-F238E27FC236}">
                <a16:creationId xmlns:a16="http://schemas.microsoft.com/office/drawing/2014/main" id="{7920E930-0C3B-4404-99EF-0A3EE91D4E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2133600"/>
            <a:ext cx="254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J</a:t>
            </a:r>
          </a:p>
        </p:txBody>
      </p:sp>
      <p:sp>
        <p:nvSpPr>
          <p:cNvPr id="22658" name="Text Box 130">
            <a:extLst>
              <a:ext uri="{FF2B5EF4-FFF2-40B4-BE49-F238E27FC236}">
                <a16:creationId xmlns:a16="http://schemas.microsoft.com/office/drawing/2014/main" id="{801BBE00-2F88-4243-A475-59438CE00B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34400" y="2819400"/>
            <a:ext cx="254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J</a:t>
            </a:r>
          </a:p>
        </p:txBody>
      </p:sp>
      <p:sp>
        <p:nvSpPr>
          <p:cNvPr id="22659" name="Text Box 131">
            <a:extLst>
              <a:ext uri="{FF2B5EF4-FFF2-40B4-BE49-F238E27FC236}">
                <a16:creationId xmlns:a16="http://schemas.microsoft.com/office/drawing/2014/main" id="{14B89A35-681A-4F70-8B8E-C4B2470FD3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4200" y="2819400"/>
            <a:ext cx="24288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I</a:t>
            </a:r>
          </a:p>
        </p:txBody>
      </p:sp>
      <p:cxnSp>
        <p:nvCxnSpPr>
          <p:cNvPr id="22660" name="AutoShape 132">
            <a:extLst>
              <a:ext uri="{FF2B5EF4-FFF2-40B4-BE49-F238E27FC236}">
                <a16:creationId xmlns:a16="http://schemas.microsoft.com/office/drawing/2014/main" id="{E0B69DC9-DAE6-49ED-8778-2D057D96A091}"/>
              </a:ext>
            </a:extLst>
          </p:cNvPr>
          <p:cNvCxnSpPr>
            <a:cxnSpLocks noChangeShapeType="1"/>
            <a:stCxn id="22559" idx="4"/>
            <a:endCxn id="22601" idx="0"/>
          </p:cNvCxnSpPr>
          <p:nvPr/>
        </p:nvCxnSpPr>
        <p:spPr bwMode="auto">
          <a:xfrm>
            <a:off x="990600" y="4038600"/>
            <a:ext cx="152400" cy="1219200"/>
          </a:xfrm>
          <a:prstGeom prst="straightConnector1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2661" name="Oval 133">
            <a:extLst>
              <a:ext uri="{FF2B5EF4-FFF2-40B4-BE49-F238E27FC236}">
                <a16:creationId xmlns:a16="http://schemas.microsoft.com/office/drawing/2014/main" id="{0255FA70-5684-460E-B12D-84927DFF630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572000" y="5334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22662" name="Oval 134">
            <a:extLst>
              <a:ext uri="{FF2B5EF4-FFF2-40B4-BE49-F238E27FC236}">
                <a16:creationId xmlns:a16="http://schemas.microsoft.com/office/drawing/2014/main" id="{086B953F-4C46-4C57-8263-ADA8A13660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5334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cxnSp>
        <p:nvCxnSpPr>
          <p:cNvPr id="22663" name="AutoShape 135">
            <a:extLst>
              <a:ext uri="{FF2B5EF4-FFF2-40B4-BE49-F238E27FC236}">
                <a16:creationId xmlns:a16="http://schemas.microsoft.com/office/drawing/2014/main" id="{BD7EFE6E-931A-45DE-A69A-96FDE414A270}"/>
              </a:ext>
            </a:extLst>
          </p:cNvPr>
          <p:cNvCxnSpPr>
            <a:cxnSpLocks noChangeShapeType="1"/>
            <a:stCxn id="22661" idx="6"/>
            <a:endCxn id="22662" idx="2"/>
          </p:cNvCxnSpPr>
          <p:nvPr/>
        </p:nvCxnSpPr>
        <p:spPr bwMode="auto">
          <a:xfrm>
            <a:off x="5029200" y="762000"/>
            <a:ext cx="1143000" cy="0"/>
          </a:xfrm>
          <a:prstGeom prst="straightConnector1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2664" name="Text Box 136">
            <a:extLst>
              <a:ext uri="{FF2B5EF4-FFF2-40B4-BE49-F238E27FC236}">
                <a16:creationId xmlns:a16="http://schemas.microsoft.com/office/drawing/2014/main" id="{E15ADCC5-2545-430E-8F27-FFEEA3D642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5334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1</a:t>
            </a:r>
          </a:p>
        </p:txBody>
      </p:sp>
      <p:sp>
        <p:nvSpPr>
          <p:cNvPr id="22665" name="Text Box 137">
            <a:extLst>
              <a:ext uri="{FF2B5EF4-FFF2-40B4-BE49-F238E27FC236}">
                <a16:creationId xmlns:a16="http://schemas.microsoft.com/office/drawing/2014/main" id="{82C3F606-CFD9-4F06-9482-8873C6A96B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609600"/>
            <a:ext cx="3127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A</a:t>
            </a:r>
          </a:p>
        </p:txBody>
      </p:sp>
      <p:sp>
        <p:nvSpPr>
          <p:cNvPr id="22666" name="Text Box 138">
            <a:extLst>
              <a:ext uri="{FF2B5EF4-FFF2-40B4-BE49-F238E27FC236}">
                <a16:creationId xmlns:a16="http://schemas.microsoft.com/office/drawing/2014/main" id="{ACFD3533-5F65-418D-92AC-399F5FAEE0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609600"/>
            <a:ext cx="3127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D</a:t>
            </a:r>
          </a:p>
        </p:txBody>
      </p:sp>
      <p:sp>
        <p:nvSpPr>
          <p:cNvPr id="22667" name="Oval 139">
            <a:extLst>
              <a:ext uri="{FF2B5EF4-FFF2-40B4-BE49-F238E27FC236}">
                <a16:creationId xmlns:a16="http://schemas.microsoft.com/office/drawing/2014/main" id="{7C06E32B-36F8-4D6C-BAA8-72B02795174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572000" y="42672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22668" name="Oval 140">
            <a:extLst>
              <a:ext uri="{FF2B5EF4-FFF2-40B4-BE49-F238E27FC236}">
                <a16:creationId xmlns:a16="http://schemas.microsoft.com/office/drawing/2014/main" id="{92361989-20F1-4C23-BB34-530E0CCD44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42672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cxnSp>
        <p:nvCxnSpPr>
          <p:cNvPr id="22669" name="AutoShape 141">
            <a:extLst>
              <a:ext uri="{FF2B5EF4-FFF2-40B4-BE49-F238E27FC236}">
                <a16:creationId xmlns:a16="http://schemas.microsoft.com/office/drawing/2014/main" id="{A6C763DD-738A-4954-8F69-F3CB31809747}"/>
              </a:ext>
            </a:extLst>
          </p:cNvPr>
          <p:cNvCxnSpPr>
            <a:cxnSpLocks noChangeShapeType="1"/>
            <a:stCxn id="22667" idx="6"/>
            <a:endCxn id="22668" idx="2"/>
          </p:cNvCxnSpPr>
          <p:nvPr/>
        </p:nvCxnSpPr>
        <p:spPr bwMode="auto">
          <a:xfrm>
            <a:off x="5029200" y="4495800"/>
            <a:ext cx="1143000" cy="0"/>
          </a:xfrm>
          <a:prstGeom prst="straightConnector1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2670" name="Text Box 142">
            <a:extLst>
              <a:ext uri="{FF2B5EF4-FFF2-40B4-BE49-F238E27FC236}">
                <a16:creationId xmlns:a16="http://schemas.microsoft.com/office/drawing/2014/main" id="{38D0B3E1-B75D-4B3B-9FAD-FB3B519256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42672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4</a:t>
            </a:r>
          </a:p>
        </p:txBody>
      </p:sp>
      <p:sp>
        <p:nvSpPr>
          <p:cNvPr id="22671" name="Text Box 143">
            <a:extLst>
              <a:ext uri="{FF2B5EF4-FFF2-40B4-BE49-F238E27FC236}">
                <a16:creationId xmlns:a16="http://schemas.microsoft.com/office/drawing/2014/main" id="{2223A600-0435-45E6-90F3-D492E8F2FC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4343400"/>
            <a:ext cx="3032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B</a:t>
            </a:r>
          </a:p>
        </p:txBody>
      </p:sp>
      <p:sp>
        <p:nvSpPr>
          <p:cNvPr id="22672" name="Text Box 144">
            <a:extLst>
              <a:ext uri="{FF2B5EF4-FFF2-40B4-BE49-F238E27FC236}">
                <a16:creationId xmlns:a16="http://schemas.microsoft.com/office/drawing/2014/main" id="{C1469739-0E4C-4B81-8426-5A99B2A63F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4343400"/>
            <a:ext cx="3032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C</a:t>
            </a:r>
          </a:p>
        </p:txBody>
      </p:sp>
      <p:sp>
        <p:nvSpPr>
          <p:cNvPr id="22673" name="Oval 145">
            <a:extLst>
              <a:ext uri="{FF2B5EF4-FFF2-40B4-BE49-F238E27FC236}">
                <a16:creationId xmlns:a16="http://schemas.microsoft.com/office/drawing/2014/main" id="{6BB7B202-00AD-4009-B036-F1BA1BCFCA0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572000" y="35052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22674" name="Oval 146">
            <a:extLst>
              <a:ext uri="{FF2B5EF4-FFF2-40B4-BE49-F238E27FC236}">
                <a16:creationId xmlns:a16="http://schemas.microsoft.com/office/drawing/2014/main" id="{76861675-BB95-40C8-A765-E12D61BB24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35052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cxnSp>
        <p:nvCxnSpPr>
          <p:cNvPr id="22675" name="AutoShape 147">
            <a:extLst>
              <a:ext uri="{FF2B5EF4-FFF2-40B4-BE49-F238E27FC236}">
                <a16:creationId xmlns:a16="http://schemas.microsoft.com/office/drawing/2014/main" id="{BDC30949-97B7-40CE-9F8E-17C4C379D0E4}"/>
              </a:ext>
            </a:extLst>
          </p:cNvPr>
          <p:cNvCxnSpPr>
            <a:cxnSpLocks noChangeShapeType="1"/>
            <a:stCxn id="22673" idx="6"/>
            <a:endCxn id="22674" idx="2"/>
          </p:cNvCxnSpPr>
          <p:nvPr/>
        </p:nvCxnSpPr>
        <p:spPr bwMode="auto">
          <a:xfrm>
            <a:off x="5029200" y="3733800"/>
            <a:ext cx="1143000" cy="0"/>
          </a:xfrm>
          <a:prstGeom prst="straightConnector1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2676" name="Text Box 148">
            <a:extLst>
              <a:ext uri="{FF2B5EF4-FFF2-40B4-BE49-F238E27FC236}">
                <a16:creationId xmlns:a16="http://schemas.microsoft.com/office/drawing/2014/main" id="{35516541-5EAA-48A6-A562-36053EA049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35052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4</a:t>
            </a:r>
          </a:p>
        </p:txBody>
      </p:sp>
      <p:sp>
        <p:nvSpPr>
          <p:cNvPr id="22677" name="Text Box 149">
            <a:extLst>
              <a:ext uri="{FF2B5EF4-FFF2-40B4-BE49-F238E27FC236}">
                <a16:creationId xmlns:a16="http://schemas.microsoft.com/office/drawing/2014/main" id="{3EA3E84D-589A-4256-97AA-0BDA416818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3581400"/>
            <a:ext cx="3127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A</a:t>
            </a:r>
          </a:p>
        </p:txBody>
      </p:sp>
      <p:sp>
        <p:nvSpPr>
          <p:cNvPr id="22678" name="Text Box 150">
            <a:extLst>
              <a:ext uri="{FF2B5EF4-FFF2-40B4-BE49-F238E27FC236}">
                <a16:creationId xmlns:a16="http://schemas.microsoft.com/office/drawing/2014/main" id="{82577C74-E229-4446-80AC-FD5FF1599E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3581400"/>
            <a:ext cx="3032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B</a:t>
            </a:r>
          </a:p>
        </p:txBody>
      </p:sp>
      <p:sp>
        <p:nvSpPr>
          <p:cNvPr id="22679" name="Text Box 151">
            <a:extLst>
              <a:ext uri="{FF2B5EF4-FFF2-40B4-BE49-F238E27FC236}">
                <a16:creationId xmlns:a16="http://schemas.microsoft.com/office/drawing/2014/main" id="{EB4A0980-DCBA-48D0-BCB6-3A849B7D3B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457200"/>
            <a:ext cx="2667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l-GR"/>
              <a:t>Add Edge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70B551C-4AA3-4839-900D-3B2AE9AF31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69120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Oval 26">
            <a:extLst>
              <a:ext uri="{FF2B5EF4-FFF2-40B4-BE49-F238E27FC236}">
                <a16:creationId xmlns:a16="http://schemas.microsoft.com/office/drawing/2014/main" id="{E06456B0-3EAE-4052-BBC7-F7082006F38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752600" y="20574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23555" name="Oval 27">
            <a:extLst>
              <a:ext uri="{FF2B5EF4-FFF2-40B4-BE49-F238E27FC236}">
                <a16:creationId xmlns:a16="http://schemas.microsoft.com/office/drawing/2014/main" id="{E9850CE4-CA71-494B-8E32-997563B6F8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2800" y="20574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cxnSp>
        <p:nvCxnSpPr>
          <p:cNvPr id="23556" name="AutoShape 28">
            <a:extLst>
              <a:ext uri="{FF2B5EF4-FFF2-40B4-BE49-F238E27FC236}">
                <a16:creationId xmlns:a16="http://schemas.microsoft.com/office/drawing/2014/main" id="{E541C2B3-C5D8-404D-889D-EA717B22B9CD}"/>
              </a:ext>
            </a:extLst>
          </p:cNvPr>
          <p:cNvCxnSpPr>
            <a:cxnSpLocks noChangeShapeType="1"/>
            <a:stCxn id="23554" idx="6"/>
            <a:endCxn id="23555" idx="2"/>
          </p:cNvCxnSpPr>
          <p:nvPr/>
        </p:nvCxnSpPr>
        <p:spPr bwMode="auto">
          <a:xfrm>
            <a:off x="2209800" y="2286000"/>
            <a:ext cx="11430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3557" name="Text Box 29">
            <a:extLst>
              <a:ext uri="{FF2B5EF4-FFF2-40B4-BE49-F238E27FC236}">
                <a16:creationId xmlns:a16="http://schemas.microsoft.com/office/drawing/2014/main" id="{01F17713-FC58-4DFE-8880-1199113CDE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20574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4</a:t>
            </a:r>
          </a:p>
        </p:txBody>
      </p:sp>
      <p:sp>
        <p:nvSpPr>
          <p:cNvPr id="23558" name="Oval 30">
            <a:extLst>
              <a:ext uri="{FF2B5EF4-FFF2-40B4-BE49-F238E27FC236}">
                <a16:creationId xmlns:a16="http://schemas.microsoft.com/office/drawing/2014/main" id="{32266855-3D09-41A3-88E5-2235513AAF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0" y="29718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23559" name="Oval 31">
            <a:extLst>
              <a:ext uri="{FF2B5EF4-FFF2-40B4-BE49-F238E27FC236}">
                <a16:creationId xmlns:a16="http://schemas.microsoft.com/office/drawing/2014/main" id="{220437FD-E145-42B4-8668-EA7BC54D4B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35814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23560" name="Oval 32">
            <a:extLst>
              <a:ext uri="{FF2B5EF4-FFF2-40B4-BE49-F238E27FC236}">
                <a16:creationId xmlns:a16="http://schemas.microsoft.com/office/drawing/2014/main" id="{7A5B94F2-C601-4BDC-B244-B3A0A1F2E1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57150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23561" name="Oval 33">
            <a:extLst>
              <a:ext uri="{FF2B5EF4-FFF2-40B4-BE49-F238E27FC236}">
                <a16:creationId xmlns:a16="http://schemas.microsoft.com/office/drawing/2014/main" id="{3414C2A0-D5C7-4307-A019-EE44C78F41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0" y="30480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23562" name="Oval 34">
            <a:extLst>
              <a:ext uri="{FF2B5EF4-FFF2-40B4-BE49-F238E27FC236}">
                <a16:creationId xmlns:a16="http://schemas.microsoft.com/office/drawing/2014/main" id="{0F819CBD-C9A5-4FA3-B61B-C865DB0D6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0" y="40386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cxnSp>
        <p:nvCxnSpPr>
          <p:cNvPr id="23563" name="AutoShape 39">
            <a:extLst>
              <a:ext uri="{FF2B5EF4-FFF2-40B4-BE49-F238E27FC236}">
                <a16:creationId xmlns:a16="http://schemas.microsoft.com/office/drawing/2014/main" id="{17005006-C409-4EC2-AB64-3991859E140D}"/>
              </a:ext>
            </a:extLst>
          </p:cNvPr>
          <p:cNvCxnSpPr>
            <a:cxnSpLocks noChangeShapeType="1"/>
            <a:stCxn id="23558" idx="4"/>
            <a:endCxn id="23562" idx="0"/>
          </p:cNvCxnSpPr>
          <p:nvPr/>
        </p:nvCxnSpPr>
        <p:spPr bwMode="auto">
          <a:xfrm>
            <a:off x="2743200" y="3429000"/>
            <a:ext cx="0" cy="609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564" name="AutoShape 41">
            <a:extLst>
              <a:ext uri="{FF2B5EF4-FFF2-40B4-BE49-F238E27FC236}">
                <a16:creationId xmlns:a16="http://schemas.microsoft.com/office/drawing/2014/main" id="{B3F96C31-2C88-401A-9510-6CF00727A6BB}"/>
              </a:ext>
            </a:extLst>
          </p:cNvPr>
          <p:cNvCxnSpPr>
            <a:cxnSpLocks noChangeShapeType="1"/>
            <a:stCxn id="23555" idx="3"/>
            <a:endCxn id="23558" idx="7"/>
          </p:cNvCxnSpPr>
          <p:nvPr/>
        </p:nvCxnSpPr>
        <p:spPr bwMode="auto">
          <a:xfrm flipH="1">
            <a:off x="2905125" y="2447925"/>
            <a:ext cx="514350" cy="5905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565" name="AutoShape 42">
            <a:extLst>
              <a:ext uri="{FF2B5EF4-FFF2-40B4-BE49-F238E27FC236}">
                <a16:creationId xmlns:a16="http://schemas.microsoft.com/office/drawing/2014/main" id="{91CC2743-9738-4E1E-9ED8-C7FE0C810597}"/>
              </a:ext>
            </a:extLst>
          </p:cNvPr>
          <p:cNvCxnSpPr>
            <a:cxnSpLocks noChangeShapeType="1"/>
            <a:stCxn id="23555" idx="4"/>
            <a:endCxn id="23561" idx="0"/>
          </p:cNvCxnSpPr>
          <p:nvPr/>
        </p:nvCxnSpPr>
        <p:spPr bwMode="auto">
          <a:xfrm flipH="1">
            <a:off x="3505200" y="2514600"/>
            <a:ext cx="76200" cy="533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3566" name="Rectangle 71">
            <a:extLst>
              <a:ext uri="{FF2B5EF4-FFF2-40B4-BE49-F238E27FC236}">
                <a16:creationId xmlns:a16="http://schemas.microsoft.com/office/drawing/2014/main" id="{C32D6B95-60FF-42D7-AD47-052E743866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1000" y="0"/>
            <a:ext cx="76200" cy="6858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23567" name="Oval 72">
            <a:extLst>
              <a:ext uri="{FF2B5EF4-FFF2-40B4-BE49-F238E27FC236}">
                <a16:creationId xmlns:a16="http://schemas.microsoft.com/office/drawing/2014/main" id="{932788F2-C713-4B56-B8E3-0711463F32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0" y="5029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23568" name="Oval 73">
            <a:extLst>
              <a:ext uri="{FF2B5EF4-FFF2-40B4-BE49-F238E27FC236}">
                <a16:creationId xmlns:a16="http://schemas.microsoft.com/office/drawing/2014/main" id="{C6C3BDFA-43B0-4E6F-8546-0CDC7C9FAF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52578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23569" name="Oval 74">
            <a:extLst>
              <a:ext uri="{FF2B5EF4-FFF2-40B4-BE49-F238E27FC236}">
                <a16:creationId xmlns:a16="http://schemas.microsoft.com/office/drawing/2014/main" id="{0FAF3FDD-0CCA-44A1-995C-C388760DE7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28956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cxnSp>
        <p:nvCxnSpPr>
          <p:cNvPr id="23570" name="AutoShape 75">
            <a:extLst>
              <a:ext uri="{FF2B5EF4-FFF2-40B4-BE49-F238E27FC236}">
                <a16:creationId xmlns:a16="http://schemas.microsoft.com/office/drawing/2014/main" id="{B3D47154-66F7-4181-ADD1-46E5E2978514}"/>
              </a:ext>
            </a:extLst>
          </p:cNvPr>
          <p:cNvCxnSpPr>
            <a:cxnSpLocks noChangeShapeType="1"/>
            <a:stCxn id="23560" idx="6"/>
            <a:endCxn id="23567" idx="3"/>
          </p:cNvCxnSpPr>
          <p:nvPr/>
        </p:nvCxnSpPr>
        <p:spPr bwMode="auto">
          <a:xfrm flipV="1">
            <a:off x="2362200" y="5419725"/>
            <a:ext cx="981075" cy="5238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571" name="AutoShape 76">
            <a:extLst>
              <a:ext uri="{FF2B5EF4-FFF2-40B4-BE49-F238E27FC236}">
                <a16:creationId xmlns:a16="http://schemas.microsoft.com/office/drawing/2014/main" id="{BFBEA28F-8E07-4A32-A89D-D10A4D63D316}"/>
              </a:ext>
            </a:extLst>
          </p:cNvPr>
          <p:cNvCxnSpPr>
            <a:cxnSpLocks noChangeShapeType="1"/>
            <a:stCxn id="23560" idx="2"/>
            <a:endCxn id="23568" idx="5"/>
          </p:cNvCxnSpPr>
          <p:nvPr/>
        </p:nvCxnSpPr>
        <p:spPr bwMode="auto">
          <a:xfrm flipH="1" flipV="1">
            <a:off x="1304925" y="5648325"/>
            <a:ext cx="600075" cy="2952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572" name="AutoShape 77">
            <a:extLst>
              <a:ext uri="{FF2B5EF4-FFF2-40B4-BE49-F238E27FC236}">
                <a16:creationId xmlns:a16="http://schemas.microsoft.com/office/drawing/2014/main" id="{7291FCE2-A395-482B-8B89-4BD91B8D4F55}"/>
              </a:ext>
            </a:extLst>
          </p:cNvPr>
          <p:cNvCxnSpPr>
            <a:cxnSpLocks noChangeShapeType="1"/>
            <a:stCxn id="23559" idx="1"/>
            <a:endCxn id="23569" idx="5"/>
          </p:cNvCxnSpPr>
          <p:nvPr/>
        </p:nvCxnSpPr>
        <p:spPr bwMode="auto">
          <a:xfrm flipH="1" flipV="1">
            <a:off x="542925" y="3286125"/>
            <a:ext cx="285750" cy="3619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573" name="AutoShape 78">
            <a:extLst>
              <a:ext uri="{FF2B5EF4-FFF2-40B4-BE49-F238E27FC236}">
                <a16:creationId xmlns:a16="http://schemas.microsoft.com/office/drawing/2014/main" id="{865A5ABD-4C69-4079-8951-F4822D4AB6A4}"/>
              </a:ext>
            </a:extLst>
          </p:cNvPr>
          <p:cNvCxnSpPr>
            <a:cxnSpLocks noChangeShapeType="1"/>
            <a:stCxn id="23567" idx="1"/>
            <a:endCxn id="23562" idx="5"/>
          </p:cNvCxnSpPr>
          <p:nvPr/>
        </p:nvCxnSpPr>
        <p:spPr bwMode="auto">
          <a:xfrm flipH="1" flipV="1">
            <a:off x="2905125" y="4429125"/>
            <a:ext cx="438150" cy="6667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574" name="AutoShape 80">
            <a:extLst>
              <a:ext uri="{FF2B5EF4-FFF2-40B4-BE49-F238E27FC236}">
                <a16:creationId xmlns:a16="http://schemas.microsoft.com/office/drawing/2014/main" id="{9340940D-6E8D-4016-AF82-F6EBE11D22B9}"/>
              </a:ext>
            </a:extLst>
          </p:cNvPr>
          <p:cNvCxnSpPr>
            <a:cxnSpLocks noChangeShapeType="1"/>
            <a:stCxn id="23569" idx="7"/>
            <a:endCxn id="23554" idx="2"/>
          </p:cNvCxnSpPr>
          <p:nvPr/>
        </p:nvCxnSpPr>
        <p:spPr bwMode="auto">
          <a:xfrm flipV="1">
            <a:off x="542925" y="2286000"/>
            <a:ext cx="1209675" cy="6762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3575" name="Text Box 81">
            <a:extLst>
              <a:ext uri="{FF2B5EF4-FFF2-40B4-BE49-F238E27FC236}">
                <a16:creationId xmlns:a16="http://schemas.microsoft.com/office/drawing/2014/main" id="{CBADF146-79FA-4480-9C50-2B2BF40FCD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32004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1</a:t>
            </a:r>
          </a:p>
        </p:txBody>
      </p:sp>
      <p:sp>
        <p:nvSpPr>
          <p:cNvPr id="23576" name="Text Box 82">
            <a:extLst>
              <a:ext uri="{FF2B5EF4-FFF2-40B4-BE49-F238E27FC236}">
                <a16:creationId xmlns:a16="http://schemas.microsoft.com/office/drawing/2014/main" id="{73A25FDD-0909-48D4-A968-A3383180CC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35814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2</a:t>
            </a:r>
          </a:p>
        </p:txBody>
      </p:sp>
      <p:sp>
        <p:nvSpPr>
          <p:cNvPr id="23577" name="Text Box 84">
            <a:extLst>
              <a:ext uri="{FF2B5EF4-FFF2-40B4-BE49-F238E27FC236}">
                <a16:creationId xmlns:a16="http://schemas.microsoft.com/office/drawing/2014/main" id="{A1C593CF-BDE7-41A6-8BD7-E89E668CA5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1800" y="25146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2</a:t>
            </a:r>
          </a:p>
        </p:txBody>
      </p:sp>
      <p:sp>
        <p:nvSpPr>
          <p:cNvPr id="23578" name="Text Box 85">
            <a:extLst>
              <a:ext uri="{FF2B5EF4-FFF2-40B4-BE49-F238E27FC236}">
                <a16:creationId xmlns:a16="http://schemas.microsoft.com/office/drawing/2014/main" id="{01929882-D1BA-485C-BC3F-CA89B9D30F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1400" y="25908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1</a:t>
            </a:r>
          </a:p>
        </p:txBody>
      </p:sp>
      <p:sp>
        <p:nvSpPr>
          <p:cNvPr id="23579" name="Text Box 86">
            <a:extLst>
              <a:ext uri="{FF2B5EF4-FFF2-40B4-BE49-F238E27FC236}">
                <a16:creationId xmlns:a16="http://schemas.microsoft.com/office/drawing/2014/main" id="{554D041D-A582-458E-AFE4-CCB85AFCAF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0" y="44958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3</a:t>
            </a:r>
          </a:p>
        </p:txBody>
      </p:sp>
      <p:sp>
        <p:nvSpPr>
          <p:cNvPr id="23580" name="Text Box 88">
            <a:extLst>
              <a:ext uri="{FF2B5EF4-FFF2-40B4-BE49-F238E27FC236}">
                <a16:creationId xmlns:a16="http://schemas.microsoft.com/office/drawing/2014/main" id="{CC78D39E-8723-4A2A-A40F-86ABBF206B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56388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3</a:t>
            </a:r>
          </a:p>
        </p:txBody>
      </p:sp>
      <p:sp>
        <p:nvSpPr>
          <p:cNvPr id="23581" name="Text Box 90">
            <a:extLst>
              <a:ext uri="{FF2B5EF4-FFF2-40B4-BE49-F238E27FC236}">
                <a16:creationId xmlns:a16="http://schemas.microsoft.com/office/drawing/2014/main" id="{E550B8EA-C3F7-45DC-9688-D64F4DAFF7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57150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2</a:t>
            </a:r>
          </a:p>
        </p:txBody>
      </p:sp>
      <p:sp>
        <p:nvSpPr>
          <p:cNvPr id="23582" name="Text Box 93">
            <a:extLst>
              <a:ext uri="{FF2B5EF4-FFF2-40B4-BE49-F238E27FC236}">
                <a16:creationId xmlns:a16="http://schemas.microsoft.com/office/drawing/2014/main" id="{9EBAE143-CF51-433A-979C-F09433AF53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23622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4</a:t>
            </a:r>
          </a:p>
        </p:txBody>
      </p:sp>
      <p:sp>
        <p:nvSpPr>
          <p:cNvPr id="23583" name="Text Box 96">
            <a:extLst>
              <a:ext uri="{FF2B5EF4-FFF2-40B4-BE49-F238E27FC236}">
                <a16:creationId xmlns:a16="http://schemas.microsoft.com/office/drawing/2014/main" id="{1C6D03E2-D09C-4868-9D9F-5081190568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2971800"/>
            <a:ext cx="3127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A</a:t>
            </a:r>
          </a:p>
        </p:txBody>
      </p:sp>
      <p:sp>
        <p:nvSpPr>
          <p:cNvPr id="23584" name="Text Box 97">
            <a:extLst>
              <a:ext uri="{FF2B5EF4-FFF2-40B4-BE49-F238E27FC236}">
                <a16:creationId xmlns:a16="http://schemas.microsoft.com/office/drawing/2014/main" id="{6878861F-80C0-4A1C-8184-6C41907616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2133600"/>
            <a:ext cx="3032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B</a:t>
            </a:r>
          </a:p>
        </p:txBody>
      </p:sp>
      <p:sp>
        <p:nvSpPr>
          <p:cNvPr id="23585" name="Text Box 98">
            <a:extLst>
              <a:ext uri="{FF2B5EF4-FFF2-40B4-BE49-F238E27FC236}">
                <a16:creationId xmlns:a16="http://schemas.microsoft.com/office/drawing/2014/main" id="{09D9883F-966E-4533-A68F-7B8A4248F3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0" y="2133600"/>
            <a:ext cx="3032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C</a:t>
            </a:r>
          </a:p>
        </p:txBody>
      </p:sp>
      <p:sp>
        <p:nvSpPr>
          <p:cNvPr id="23586" name="Text Box 99">
            <a:extLst>
              <a:ext uri="{FF2B5EF4-FFF2-40B4-BE49-F238E27FC236}">
                <a16:creationId xmlns:a16="http://schemas.microsoft.com/office/drawing/2014/main" id="{3AE1C7E4-995A-42C2-9602-DF722AB851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3657600"/>
            <a:ext cx="3127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D</a:t>
            </a:r>
          </a:p>
        </p:txBody>
      </p:sp>
      <p:sp>
        <p:nvSpPr>
          <p:cNvPr id="23587" name="Text Box 100">
            <a:extLst>
              <a:ext uri="{FF2B5EF4-FFF2-40B4-BE49-F238E27FC236}">
                <a16:creationId xmlns:a16="http://schemas.microsoft.com/office/drawing/2014/main" id="{49144276-6E47-4715-BBDD-3C454B80D3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0" y="3048000"/>
            <a:ext cx="2921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E</a:t>
            </a:r>
          </a:p>
        </p:txBody>
      </p:sp>
      <p:sp>
        <p:nvSpPr>
          <p:cNvPr id="23588" name="Text Box 101">
            <a:extLst>
              <a:ext uri="{FF2B5EF4-FFF2-40B4-BE49-F238E27FC236}">
                <a16:creationId xmlns:a16="http://schemas.microsoft.com/office/drawing/2014/main" id="{6049A7F5-F712-4EE3-A8ED-9CCC1E33E7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3124200"/>
            <a:ext cx="2825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F</a:t>
            </a:r>
          </a:p>
        </p:txBody>
      </p:sp>
      <p:sp>
        <p:nvSpPr>
          <p:cNvPr id="23589" name="Text Box 102">
            <a:extLst>
              <a:ext uri="{FF2B5EF4-FFF2-40B4-BE49-F238E27FC236}">
                <a16:creationId xmlns:a16="http://schemas.microsoft.com/office/drawing/2014/main" id="{EF7C1FBB-3B2C-4014-8840-00D842BE66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0" y="4114800"/>
            <a:ext cx="3127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G</a:t>
            </a:r>
          </a:p>
        </p:txBody>
      </p:sp>
      <p:sp>
        <p:nvSpPr>
          <p:cNvPr id="23590" name="Text Box 103">
            <a:extLst>
              <a:ext uri="{FF2B5EF4-FFF2-40B4-BE49-F238E27FC236}">
                <a16:creationId xmlns:a16="http://schemas.microsoft.com/office/drawing/2014/main" id="{912DE580-7390-46F7-9AF7-5BAF7F577A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5334000"/>
            <a:ext cx="3127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H</a:t>
            </a:r>
          </a:p>
        </p:txBody>
      </p:sp>
      <p:sp>
        <p:nvSpPr>
          <p:cNvPr id="23591" name="Text Box 104">
            <a:extLst>
              <a:ext uri="{FF2B5EF4-FFF2-40B4-BE49-F238E27FC236}">
                <a16:creationId xmlns:a16="http://schemas.microsoft.com/office/drawing/2014/main" id="{98575D86-6663-4BD1-AF74-51F7CA5FA1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5105400"/>
            <a:ext cx="24288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I</a:t>
            </a:r>
          </a:p>
        </p:txBody>
      </p:sp>
      <p:sp>
        <p:nvSpPr>
          <p:cNvPr id="23592" name="Text Box 105">
            <a:extLst>
              <a:ext uri="{FF2B5EF4-FFF2-40B4-BE49-F238E27FC236}">
                <a16:creationId xmlns:a16="http://schemas.microsoft.com/office/drawing/2014/main" id="{D4296E1B-6D17-4081-9B1E-4FE06E0841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5791200"/>
            <a:ext cx="254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J</a:t>
            </a:r>
          </a:p>
        </p:txBody>
      </p:sp>
      <p:sp>
        <p:nvSpPr>
          <p:cNvPr id="23593" name="Oval 151">
            <a:extLst>
              <a:ext uri="{FF2B5EF4-FFF2-40B4-BE49-F238E27FC236}">
                <a16:creationId xmlns:a16="http://schemas.microsoft.com/office/drawing/2014/main" id="{02152964-52C2-47AF-803F-04B1CFA6234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477000" y="21336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23594" name="Oval 152">
            <a:extLst>
              <a:ext uri="{FF2B5EF4-FFF2-40B4-BE49-F238E27FC236}">
                <a16:creationId xmlns:a16="http://schemas.microsoft.com/office/drawing/2014/main" id="{F41A9413-4238-42E3-81BA-0A1AB8D918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77200" y="21336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cxnSp>
        <p:nvCxnSpPr>
          <p:cNvPr id="23595" name="AutoShape 153">
            <a:extLst>
              <a:ext uri="{FF2B5EF4-FFF2-40B4-BE49-F238E27FC236}">
                <a16:creationId xmlns:a16="http://schemas.microsoft.com/office/drawing/2014/main" id="{33479884-0D00-43CE-A2A3-F32A4BF9438E}"/>
              </a:ext>
            </a:extLst>
          </p:cNvPr>
          <p:cNvCxnSpPr>
            <a:cxnSpLocks noChangeShapeType="1"/>
            <a:stCxn id="23593" idx="6"/>
            <a:endCxn id="23594" idx="2"/>
          </p:cNvCxnSpPr>
          <p:nvPr/>
        </p:nvCxnSpPr>
        <p:spPr bwMode="auto">
          <a:xfrm>
            <a:off x="6934200" y="2362200"/>
            <a:ext cx="11430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3596" name="Text Box 154">
            <a:extLst>
              <a:ext uri="{FF2B5EF4-FFF2-40B4-BE49-F238E27FC236}">
                <a16:creationId xmlns:a16="http://schemas.microsoft.com/office/drawing/2014/main" id="{FF82356C-D8D9-4421-BA8B-B8DA0CAB92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1400" y="21336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4</a:t>
            </a:r>
          </a:p>
        </p:txBody>
      </p:sp>
      <p:sp>
        <p:nvSpPr>
          <p:cNvPr id="23597" name="Oval 155">
            <a:extLst>
              <a:ext uri="{FF2B5EF4-FFF2-40B4-BE49-F238E27FC236}">
                <a16:creationId xmlns:a16="http://schemas.microsoft.com/office/drawing/2014/main" id="{CFA0C3FD-9613-4F0A-A669-0140AF8072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9000" y="30480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23598" name="Oval 156">
            <a:extLst>
              <a:ext uri="{FF2B5EF4-FFF2-40B4-BE49-F238E27FC236}">
                <a16:creationId xmlns:a16="http://schemas.microsoft.com/office/drawing/2014/main" id="{FED620CD-C32F-4573-9571-390B8192DD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36576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23599" name="Oval 157">
            <a:extLst>
              <a:ext uri="{FF2B5EF4-FFF2-40B4-BE49-F238E27FC236}">
                <a16:creationId xmlns:a16="http://schemas.microsoft.com/office/drawing/2014/main" id="{4F9AB529-0A29-4E53-9C35-7C1E1B67E7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29400" y="5791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23600" name="Oval 158">
            <a:extLst>
              <a:ext uri="{FF2B5EF4-FFF2-40B4-BE49-F238E27FC236}">
                <a16:creationId xmlns:a16="http://schemas.microsoft.com/office/drawing/2014/main" id="{AF80AE48-EDDC-4887-A481-1A65821D45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01000" y="3124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23601" name="Oval 159">
            <a:extLst>
              <a:ext uri="{FF2B5EF4-FFF2-40B4-BE49-F238E27FC236}">
                <a16:creationId xmlns:a16="http://schemas.microsoft.com/office/drawing/2014/main" id="{035BED29-4ADC-43CB-8E91-C30BBC1610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9000" y="41148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cxnSp>
        <p:nvCxnSpPr>
          <p:cNvPr id="23602" name="AutoShape 160">
            <a:extLst>
              <a:ext uri="{FF2B5EF4-FFF2-40B4-BE49-F238E27FC236}">
                <a16:creationId xmlns:a16="http://schemas.microsoft.com/office/drawing/2014/main" id="{730D4E53-F628-4D40-8E31-F076B2699455}"/>
              </a:ext>
            </a:extLst>
          </p:cNvPr>
          <p:cNvCxnSpPr>
            <a:cxnSpLocks noChangeShapeType="1"/>
            <a:stCxn id="23593" idx="3"/>
            <a:endCxn id="23598" idx="7"/>
          </p:cNvCxnSpPr>
          <p:nvPr/>
        </p:nvCxnSpPr>
        <p:spPr bwMode="auto">
          <a:xfrm flipH="1">
            <a:off x="5876925" y="2524125"/>
            <a:ext cx="666750" cy="12001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603" name="AutoShape 161">
            <a:extLst>
              <a:ext uri="{FF2B5EF4-FFF2-40B4-BE49-F238E27FC236}">
                <a16:creationId xmlns:a16="http://schemas.microsoft.com/office/drawing/2014/main" id="{F9EA9E8C-12D8-447C-9620-255ACEE88B2E}"/>
              </a:ext>
            </a:extLst>
          </p:cNvPr>
          <p:cNvCxnSpPr>
            <a:cxnSpLocks noChangeShapeType="1"/>
            <a:stCxn id="23598" idx="5"/>
            <a:endCxn id="23599" idx="1"/>
          </p:cNvCxnSpPr>
          <p:nvPr/>
        </p:nvCxnSpPr>
        <p:spPr bwMode="auto">
          <a:xfrm>
            <a:off x="5876925" y="4048125"/>
            <a:ext cx="819150" cy="18097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604" name="AutoShape 162">
            <a:extLst>
              <a:ext uri="{FF2B5EF4-FFF2-40B4-BE49-F238E27FC236}">
                <a16:creationId xmlns:a16="http://schemas.microsoft.com/office/drawing/2014/main" id="{1275DD90-0EBA-4E89-B4DB-835B499C5450}"/>
              </a:ext>
            </a:extLst>
          </p:cNvPr>
          <p:cNvCxnSpPr>
            <a:cxnSpLocks noChangeShapeType="1"/>
            <a:stCxn id="23599" idx="7"/>
            <a:endCxn id="23601" idx="4"/>
          </p:cNvCxnSpPr>
          <p:nvPr/>
        </p:nvCxnSpPr>
        <p:spPr bwMode="auto">
          <a:xfrm flipV="1">
            <a:off x="7019925" y="4572000"/>
            <a:ext cx="447675" cy="12858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605" name="AutoShape 163">
            <a:extLst>
              <a:ext uri="{FF2B5EF4-FFF2-40B4-BE49-F238E27FC236}">
                <a16:creationId xmlns:a16="http://schemas.microsoft.com/office/drawing/2014/main" id="{83A79DA7-4667-4663-82DC-093CC070BD02}"/>
              </a:ext>
            </a:extLst>
          </p:cNvPr>
          <p:cNvCxnSpPr>
            <a:cxnSpLocks noChangeShapeType="1"/>
            <a:stCxn id="23600" idx="3"/>
            <a:endCxn id="23601" idx="7"/>
          </p:cNvCxnSpPr>
          <p:nvPr/>
        </p:nvCxnSpPr>
        <p:spPr bwMode="auto">
          <a:xfrm flipH="1">
            <a:off x="7629525" y="3514725"/>
            <a:ext cx="438150" cy="6667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606" name="AutoShape 164">
            <a:extLst>
              <a:ext uri="{FF2B5EF4-FFF2-40B4-BE49-F238E27FC236}">
                <a16:creationId xmlns:a16="http://schemas.microsoft.com/office/drawing/2014/main" id="{0E34A13F-031C-4AE5-91FA-F278E09E9DBE}"/>
              </a:ext>
            </a:extLst>
          </p:cNvPr>
          <p:cNvCxnSpPr>
            <a:cxnSpLocks noChangeShapeType="1"/>
            <a:stCxn id="23597" idx="4"/>
            <a:endCxn id="23601" idx="0"/>
          </p:cNvCxnSpPr>
          <p:nvPr/>
        </p:nvCxnSpPr>
        <p:spPr bwMode="auto">
          <a:xfrm>
            <a:off x="7467600" y="3505200"/>
            <a:ext cx="0" cy="609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607" name="AutoShape 165">
            <a:extLst>
              <a:ext uri="{FF2B5EF4-FFF2-40B4-BE49-F238E27FC236}">
                <a16:creationId xmlns:a16="http://schemas.microsoft.com/office/drawing/2014/main" id="{A877D665-ADDB-40F9-A511-CDE59CB4978E}"/>
              </a:ext>
            </a:extLst>
          </p:cNvPr>
          <p:cNvCxnSpPr>
            <a:cxnSpLocks noChangeShapeType="1"/>
            <a:stCxn id="23593" idx="4"/>
            <a:endCxn id="23599" idx="0"/>
          </p:cNvCxnSpPr>
          <p:nvPr/>
        </p:nvCxnSpPr>
        <p:spPr bwMode="auto">
          <a:xfrm>
            <a:off x="6705600" y="2590800"/>
            <a:ext cx="152400" cy="3200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608" name="AutoShape 166">
            <a:extLst>
              <a:ext uri="{FF2B5EF4-FFF2-40B4-BE49-F238E27FC236}">
                <a16:creationId xmlns:a16="http://schemas.microsoft.com/office/drawing/2014/main" id="{F6977AE9-4428-4323-89F5-4D0DB1C22621}"/>
              </a:ext>
            </a:extLst>
          </p:cNvPr>
          <p:cNvCxnSpPr>
            <a:cxnSpLocks noChangeShapeType="1"/>
            <a:stCxn id="23594" idx="3"/>
            <a:endCxn id="23597" idx="7"/>
          </p:cNvCxnSpPr>
          <p:nvPr/>
        </p:nvCxnSpPr>
        <p:spPr bwMode="auto">
          <a:xfrm flipH="1">
            <a:off x="7629525" y="2524125"/>
            <a:ext cx="514350" cy="5905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609" name="AutoShape 167">
            <a:extLst>
              <a:ext uri="{FF2B5EF4-FFF2-40B4-BE49-F238E27FC236}">
                <a16:creationId xmlns:a16="http://schemas.microsoft.com/office/drawing/2014/main" id="{C0A5D5CA-1C8B-44AD-B7FA-48A4AA929276}"/>
              </a:ext>
            </a:extLst>
          </p:cNvPr>
          <p:cNvCxnSpPr>
            <a:cxnSpLocks noChangeShapeType="1"/>
            <a:stCxn id="23594" idx="4"/>
            <a:endCxn id="23600" idx="0"/>
          </p:cNvCxnSpPr>
          <p:nvPr/>
        </p:nvCxnSpPr>
        <p:spPr bwMode="auto">
          <a:xfrm flipH="1">
            <a:off x="8229600" y="2590800"/>
            <a:ext cx="76200" cy="533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3610" name="Oval 168">
            <a:extLst>
              <a:ext uri="{FF2B5EF4-FFF2-40B4-BE49-F238E27FC236}">
                <a16:creationId xmlns:a16="http://schemas.microsoft.com/office/drawing/2014/main" id="{C978DF54-E1DF-4F57-AE1F-3BC4E2636D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01000" y="51054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23611" name="Oval 169">
            <a:extLst>
              <a:ext uri="{FF2B5EF4-FFF2-40B4-BE49-F238E27FC236}">
                <a16:creationId xmlns:a16="http://schemas.microsoft.com/office/drawing/2014/main" id="{D4F2B737-42AC-4647-9010-829A80690B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53340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23612" name="Oval 170">
            <a:extLst>
              <a:ext uri="{FF2B5EF4-FFF2-40B4-BE49-F238E27FC236}">
                <a16:creationId xmlns:a16="http://schemas.microsoft.com/office/drawing/2014/main" id="{01217B7E-4830-4E62-B750-D31C02EA44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76800" y="29718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cxnSp>
        <p:nvCxnSpPr>
          <p:cNvPr id="23613" name="AutoShape 171">
            <a:extLst>
              <a:ext uri="{FF2B5EF4-FFF2-40B4-BE49-F238E27FC236}">
                <a16:creationId xmlns:a16="http://schemas.microsoft.com/office/drawing/2014/main" id="{91279575-716C-4165-BC85-10C83B712C51}"/>
              </a:ext>
            </a:extLst>
          </p:cNvPr>
          <p:cNvCxnSpPr>
            <a:cxnSpLocks noChangeShapeType="1"/>
            <a:stCxn id="23599" idx="6"/>
            <a:endCxn id="23610" idx="3"/>
          </p:cNvCxnSpPr>
          <p:nvPr/>
        </p:nvCxnSpPr>
        <p:spPr bwMode="auto">
          <a:xfrm flipV="1">
            <a:off x="7086600" y="5495925"/>
            <a:ext cx="981075" cy="5238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614" name="AutoShape 172">
            <a:extLst>
              <a:ext uri="{FF2B5EF4-FFF2-40B4-BE49-F238E27FC236}">
                <a16:creationId xmlns:a16="http://schemas.microsoft.com/office/drawing/2014/main" id="{975D00DD-32E2-496B-BA48-F9647D8C53DC}"/>
              </a:ext>
            </a:extLst>
          </p:cNvPr>
          <p:cNvCxnSpPr>
            <a:cxnSpLocks noChangeShapeType="1"/>
            <a:stCxn id="23599" idx="2"/>
            <a:endCxn id="23611" idx="5"/>
          </p:cNvCxnSpPr>
          <p:nvPr/>
        </p:nvCxnSpPr>
        <p:spPr bwMode="auto">
          <a:xfrm flipH="1" flipV="1">
            <a:off x="6029325" y="5724525"/>
            <a:ext cx="600075" cy="2952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615" name="AutoShape 173">
            <a:extLst>
              <a:ext uri="{FF2B5EF4-FFF2-40B4-BE49-F238E27FC236}">
                <a16:creationId xmlns:a16="http://schemas.microsoft.com/office/drawing/2014/main" id="{D9CA7BB3-7C3F-40DB-B536-19E0D1CA7138}"/>
              </a:ext>
            </a:extLst>
          </p:cNvPr>
          <p:cNvCxnSpPr>
            <a:cxnSpLocks noChangeShapeType="1"/>
            <a:stCxn id="23598" idx="1"/>
            <a:endCxn id="23612" idx="5"/>
          </p:cNvCxnSpPr>
          <p:nvPr/>
        </p:nvCxnSpPr>
        <p:spPr bwMode="auto">
          <a:xfrm flipH="1" flipV="1">
            <a:off x="5267325" y="3362325"/>
            <a:ext cx="285750" cy="3619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616" name="AutoShape 174">
            <a:extLst>
              <a:ext uri="{FF2B5EF4-FFF2-40B4-BE49-F238E27FC236}">
                <a16:creationId xmlns:a16="http://schemas.microsoft.com/office/drawing/2014/main" id="{A48EF1A4-574D-4E0D-9736-49EDB8184964}"/>
              </a:ext>
            </a:extLst>
          </p:cNvPr>
          <p:cNvCxnSpPr>
            <a:cxnSpLocks noChangeShapeType="1"/>
            <a:stCxn id="23610" idx="1"/>
            <a:endCxn id="23601" idx="5"/>
          </p:cNvCxnSpPr>
          <p:nvPr/>
        </p:nvCxnSpPr>
        <p:spPr bwMode="auto">
          <a:xfrm flipH="1" flipV="1">
            <a:off x="7629525" y="4505325"/>
            <a:ext cx="438150" cy="6667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617" name="AutoShape 175">
            <a:extLst>
              <a:ext uri="{FF2B5EF4-FFF2-40B4-BE49-F238E27FC236}">
                <a16:creationId xmlns:a16="http://schemas.microsoft.com/office/drawing/2014/main" id="{1C95E8CF-AC6F-48CC-983A-637971DA8DB3}"/>
              </a:ext>
            </a:extLst>
          </p:cNvPr>
          <p:cNvCxnSpPr>
            <a:cxnSpLocks noChangeShapeType="1"/>
            <a:stCxn id="23600" idx="4"/>
            <a:endCxn id="23610" idx="0"/>
          </p:cNvCxnSpPr>
          <p:nvPr/>
        </p:nvCxnSpPr>
        <p:spPr bwMode="auto">
          <a:xfrm>
            <a:off x="8229600" y="3581400"/>
            <a:ext cx="0" cy="1524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618" name="AutoShape 176">
            <a:extLst>
              <a:ext uri="{FF2B5EF4-FFF2-40B4-BE49-F238E27FC236}">
                <a16:creationId xmlns:a16="http://schemas.microsoft.com/office/drawing/2014/main" id="{934F3797-5514-423D-B517-490343587B07}"/>
              </a:ext>
            </a:extLst>
          </p:cNvPr>
          <p:cNvCxnSpPr>
            <a:cxnSpLocks noChangeShapeType="1"/>
            <a:stCxn id="23612" idx="7"/>
            <a:endCxn id="23593" idx="2"/>
          </p:cNvCxnSpPr>
          <p:nvPr/>
        </p:nvCxnSpPr>
        <p:spPr bwMode="auto">
          <a:xfrm flipV="1">
            <a:off x="5267325" y="2362200"/>
            <a:ext cx="1209675" cy="6762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3619" name="Text Box 177">
            <a:extLst>
              <a:ext uri="{FF2B5EF4-FFF2-40B4-BE49-F238E27FC236}">
                <a16:creationId xmlns:a16="http://schemas.microsoft.com/office/drawing/2014/main" id="{6B93CDE5-0593-412B-8004-754AF77B72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0" y="32766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1</a:t>
            </a:r>
          </a:p>
        </p:txBody>
      </p:sp>
      <p:sp>
        <p:nvSpPr>
          <p:cNvPr id="23620" name="Text Box 178">
            <a:extLst>
              <a:ext uri="{FF2B5EF4-FFF2-40B4-BE49-F238E27FC236}">
                <a16:creationId xmlns:a16="http://schemas.microsoft.com/office/drawing/2014/main" id="{4CC15391-4B88-4406-9402-ED0E3CE0B2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62800" y="36576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2</a:t>
            </a:r>
          </a:p>
        </p:txBody>
      </p:sp>
      <p:sp>
        <p:nvSpPr>
          <p:cNvPr id="23621" name="Text Box 179">
            <a:extLst>
              <a:ext uri="{FF2B5EF4-FFF2-40B4-BE49-F238E27FC236}">
                <a16:creationId xmlns:a16="http://schemas.microsoft.com/office/drawing/2014/main" id="{553B4ECB-A9B8-4FC0-AD4D-48E997C3E0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2400" y="37338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3</a:t>
            </a:r>
          </a:p>
        </p:txBody>
      </p:sp>
      <p:sp>
        <p:nvSpPr>
          <p:cNvPr id="23622" name="Text Box 180">
            <a:extLst>
              <a:ext uri="{FF2B5EF4-FFF2-40B4-BE49-F238E27FC236}">
                <a16:creationId xmlns:a16="http://schemas.microsoft.com/office/drawing/2014/main" id="{ADFAB084-347A-4AA8-B3AC-878BF09EDC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25908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2</a:t>
            </a:r>
          </a:p>
        </p:txBody>
      </p:sp>
      <p:sp>
        <p:nvSpPr>
          <p:cNvPr id="23623" name="Text Box 181">
            <a:extLst>
              <a:ext uri="{FF2B5EF4-FFF2-40B4-BE49-F238E27FC236}">
                <a16:creationId xmlns:a16="http://schemas.microsoft.com/office/drawing/2014/main" id="{B4390098-01C0-46CD-AD8F-3973ADAC5C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05800" y="26670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1</a:t>
            </a:r>
          </a:p>
        </p:txBody>
      </p:sp>
      <p:sp>
        <p:nvSpPr>
          <p:cNvPr id="23624" name="Text Box 182">
            <a:extLst>
              <a:ext uri="{FF2B5EF4-FFF2-40B4-BE49-F238E27FC236}">
                <a16:creationId xmlns:a16="http://schemas.microsoft.com/office/drawing/2014/main" id="{7DE28070-BCB0-4367-951E-0A68891AC2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2400" y="45720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3</a:t>
            </a:r>
          </a:p>
        </p:txBody>
      </p:sp>
      <p:sp>
        <p:nvSpPr>
          <p:cNvPr id="23625" name="Text Box 183">
            <a:extLst>
              <a:ext uri="{FF2B5EF4-FFF2-40B4-BE49-F238E27FC236}">
                <a16:creationId xmlns:a16="http://schemas.microsoft.com/office/drawing/2014/main" id="{874A5B02-44AE-4DE4-9161-6AEA803B21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29600" y="41148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5</a:t>
            </a:r>
          </a:p>
        </p:txBody>
      </p:sp>
      <p:sp>
        <p:nvSpPr>
          <p:cNvPr id="23626" name="Text Box 184">
            <a:extLst>
              <a:ext uri="{FF2B5EF4-FFF2-40B4-BE49-F238E27FC236}">
                <a16:creationId xmlns:a16="http://schemas.microsoft.com/office/drawing/2014/main" id="{487573E5-C1DD-495C-8021-491D0206B9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0" y="57150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3</a:t>
            </a:r>
          </a:p>
        </p:txBody>
      </p:sp>
      <p:sp>
        <p:nvSpPr>
          <p:cNvPr id="23627" name="Text Box 185">
            <a:extLst>
              <a:ext uri="{FF2B5EF4-FFF2-40B4-BE49-F238E27FC236}">
                <a16:creationId xmlns:a16="http://schemas.microsoft.com/office/drawing/2014/main" id="{A978063F-EA5D-4655-BCAC-5C53EABE58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9000" y="49530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4</a:t>
            </a:r>
          </a:p>
        </p:txBody>
      </p:sp>
      <p:sp>
        <p:nvSpPr>
          <p:cNvPr id="23628" name="Text Box 186">
            <a:extLst>
              <a:ext uri="{FF2B5EF4-FFF2-40B4-BE49-F238E27FC236}">
                <a16:creationId xmlns:a16="http://schemas.microsoft.com/office/drawing/2014/main" id="{F847E8DF-1E86-4CF5-AD74-20F750E3F8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2200" y="57912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2</a:t>
            </a:r>
          </a:p>
        </p:txBody>
      </p:sp>
      <p:sp>
        <p:nvSpPr>
          <p:cNvPr id="23629" name="Text Box 187">
            <a:extLst>
              <a:ext uri="{FF2B5EF4-FFF2-40B4-BE49-F238E27FC236}">
                <a16:creationId xmlns:a16="http://schemas.microsoft.com/office/drawing/2014/main" id="{3DD33C8D-C186-4CD9-91EE-938094E92D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45720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5</a:t>
            </a:r>
          </a:p>
        </p:txBody>
      </p:sp>
      <p:sp>
        <p:nvSpPr>
          <p:cNvPr id="23630" name="Text Box 188">
            <a:extLst>
              <a:ext uri="{FF2B5EF4-FFF2-40B4-BE49-F238E27FC236}">
                <a16:creationId xmlns:a16="http://schemas.microsoft.com/office/drawing/2014/main" id="{2E1C5030-E9ED-4731-B6B2-2BCBA5E2CC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2200" y="45720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6</a:t>
            </a:r>
          </a:p>
        </p:txBody>
      </p:sp>
      <p:sp>
        <p:nvSpPr>
          <p:cNvPr id="23631" name="Text Box 189">
            <a:extLst>
              <a:ext uri="{FF2B5EF4-FFF2-40B4-BE49-F238E27FC236}">
                <a16:creationId xmlns:a16="http://schemas.microsoft.com/office/drawing/2014/main" id="{F93E9ABC-5A93-473D-8B93-FCCD45C83B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38800" y="24384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4</a:t>
            </a:r>
          </a:p>
        </p:txBody>
      </p:sp>
      <p:sp>
        <p:nvSpPr>
          <p:cNvPr id="23632" name="Text Box 190">
            <a:extLst>
              <a:ext uri="{FF2B5EF4-FFF2-40B4-BE49-F238E27FC236}">
                <a16:creationId xmlns:a16="http://schemas.microsoft.com/office/drawing/2014/main" id="{B6CE90F3-5E70-43EF-BC28-F375DE33F7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2200" y="30480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4</a:t>
            </a:r>
          </a:p>
        </p:txBody>
      </p:sp>
      <p:sp>
        <p:nvSpPr>
          <p:cNvPr id="23633" name="Text Box 191">
            <a:extLst>
              <a:ext uri="{FF2B5EF4-FFF2-40B4-BE49-F238E27FC236}">
                <a16:creationId xmlns:a16="http://schemas.microsoft.com/office/drawing/2014/main" id="{DCA51036-458D-4196-8CB6-0D18278E90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81800" y="3962400"/>
            <a:ext cx="3619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10</a:t>
            </a:r>
          </a:p>
        </p:txBody>
      </p:sp>
      <p:sp>
        <p:nvSpPr>
          <p:cNvPr id="23634" name="Text Box 192">
            <a:extLst>
              <a:ext uri="{FF2B5EF4-FFF2-40B4-BE49-F238E27FC236}">
                <a16:creationId xmlns:a16="http://schemas.microsoft.com/office/drawing/2014/main" id="{9548A4DC-C6CC-4D38-BA0A-EE4D485586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3000" y="3048000"/>
            <a:ext cx="3127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A</a:t>
            </a:r>
          </a:p>
        </p:txBody>
      </p:sp>
      <p:sp>
        <p:nvSpPr>
          <p:cNvPr id="23635" name="Text Box 193">
            <a:extLst>
              <a:ext uri="{FF2B5EF4-FFF2-40B4-BE49-F238E27FC236}">
                <a16:creationId xmlns:a16="http://schemas.microsoft.com/office/drawing/2014/main" id="{506C34C4-41D5-4D72-8C74-475B0E4C6F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3200" y="2209800"/>
            <a:ext cx="3032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B</a:t>
            </a:r>
          </a:p>
        </p:txBody>
      </p:sp>
      <p:sp>
        <p:nvSpPr>
          <p:cNvPr id="23636" name="Text Box 194">
            <a:extLst>
              <a:ext uri="{FF2B5EF4-FFF2-40B4-BE49-F238E27FC236}">
                <a16:creationId xmlns:a16="http://schemas.microsoft.com/office/drawing/2014/main" id="{FA014D14-3A38-40EF-906B-CFE3C26512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53400" y="2209800"/>
            <a:ext cx="3032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C</a:t>
            </a:r>
          </a:p>
        </p:txBody>
      </p:sp>
      <p:sp>
        <p:nvSpPr>
          <p:cNvPr id="23637" name="Text Box 195">
            <a:extLst>
              <a:ext uri="{FF2B5EF4-FFF2-40B4-BE49-F238E27FC236}">
                <a16:creationId xmlns:a16="http://schemas.microsoft.com/office/drawing/2014/main" id="{844A9B53-0FB1-491B-9907-3B3111321D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2600" y="3733800"/>
            <a:ext cx="3127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D</a:t>
            </a:r>
          </a:p>
        </p:txBody>
      </p:sp>
      <p:sp>
        <p:nvSpPr>
          <p:cNvPr id="23638" name="Text Box 196">
            <a:extLst>
              <a:ext uri="{FF2B5EF4-FFF2-40B4-BE49-F238E27FC236}">
                <a16:creationId xmlns:a16="http://schemas.microsoft.com/office/drawing/2014/main" id="{DF124F56-9297-462E-9FA4-344ABE6255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5200" y="3124200"/>
            <a:ext cx="2921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E</a:t>
            </a:r>
          </a:p>
        </p:txBody>
      </p:sp>
      <p:sp>
        <p:nvSpPr>
          <p:cNvPr id="23639" name="Text Box 197">
            <a:extLst>
              <a:ext uri="{FF2B5EF4-FFF2-40B4-BE49-F238E27FC236}">
                <a16:creationId xmlns:a16="http://schemas.microsoft.com/office/drawing/2014/main" id="{8A9C1CA0-8B02-44BB-8424-C46C4347C1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77200" y="3200400"/>
            <a:ext cx="2825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F</a:t>
            </a:r>
          </a:p>
        </p:txBody>
      </p:sp>
      <p:sp>
        <p:nvSpPr>
          <p:cNvPr id="23640" name="Text Box 198">
            <a:extLst>
              <a:ext uri="{FF2B5EF4-FFF2-40B4-BE49-F238E27FC236}">
                <a16:creationId xmlns:a16="http://schemas.microsoft.com/office/drawing/2014/main" id="{FB72313A-CD74-4730-BAE1-08C89C479B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5200" y="4191000"/>
            <a:ext cx="3127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G</a:t>
            </a:r>
          </a:p>
        </p:txBody>
      </p:sp>
      <p:sp>
        <p:nvSpPr>
          <p:cNvPr id="23641" name="Text Box 199">
            <a:extLst>
              <a:ext uri="{FF2B5EF4-FFF2-40B4-BE49-F238E27FC236}">
                <a16:creationId xmlns:a16="http://schemas.microsoft.com/office/drawing/2014/main" id="{D5194CE6-DADE-462E-BA42-1DEE8F55EA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5000" y="5410200"/>
            <a:ext cx="3127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H</a:t>
            </a:r>
          </a:p>
        </p:txBody>
      </p:sp>
      <p:sp>
        <p:nvSpPr>
          <p:cNvPr id="23642" name="Text Box 200">
            <a:extLst>
              <a:ext uri="{FF2B5EF4-FFF2-40B4-BE49-F238E27FC236}">
                <a16:creationId xmlns:a16="http://schemas.microsoft.com/office/drawing/2014/main" id="{C54E8754-C23F-4E20-9504-218358BE36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77200" y="5181600"/>
            <a:ext cx="24288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I</a:t>
            </a:r>
          </a:p>
        </p:txBody>
      </p:sp>
      <p:sp>
        <p:nvSpPr>
          <p:cNvPr id="23643" name="Text Box 201">
            <a:extLst>
              <a:ext uri="{FF2B5EF4-FFF2-40B4-BE49-F238E27FC236}">
                <a16:creationId xmlns:a16="http://schemas.microsoft.com/office/drawing/2014/main" id="{81C21EBA-09C1-449E-A1C8-6184ED237C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05600" y="5867400"/>
            <a:ext cx="254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J</a:t>
            </a:r>
          </a:p>
        </p:txBody>
      </p:sp>
      <p:cxnSp>
        <p:nvCxnSpPr>
          <p:cNvPr id="23644" name="AutoShape 202">
            <a:extLst>
              <a:ext uri="{FF2B5EF4-FFF2-40B4-BE49-F238E27FC236}">
                <a16:creationId xmlns:a16="http://schemas.microsoft.com/office/drawing/2014/main" id="{DC06EA2C-B99D-403F-A2B4-A8927DCDB7BC}"/>
              </a:ext>
            </a:extLst>
          </p:cNvPr>
          <p:cNvCxnSpPr>
            <a:cxnSpLocks noChangeShapeType="1"/>
            <a:stCxn id="23598" idx="4"/>
            <a:endCxn id="23611" idx="0"/>
          </p:cNvCxnSpPr>
          <p:nvPr/>
        </p:nvCxnSpPr>
        <p:spPr bwMode="auto">
          <a:xfrm>
            <a:off x="5715000" y="4114800"/>
            <a:ext cx="152400" cy="1219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3645" name="Text Box 203">
            <a:extLst>
              <a:ext uri="{FF2B5EF4-FFF2-40B4-BE49-F238E27FC236}">
                <a16:creationId xmlns:a16="http://schemas.microsoft.com/office/drawing/2014/main" id="{3F6E1B76-D7C2-4766-8EAD-0690A681E3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457200"/>
            <a:ext cx="3505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l-GR"/>
              <a:t>Minimum Spanning Tree</a:t>
            </a:r>
          </a:p>
        </p:txBody>
      </p:sp>
      <p:sp>
        <p:nvSpPr>
          <p:cNvPr id="23646" name="Text Box 204">
            <a:extLst>
              <a:ext uri="{FF2B5EF4-FFF2-40B4-BE49-F238E27FC236}">
                <a16:creationId xmlns:a16="http://schemas.microsoft.com/office/drawing/2014/main" id="{D1481726-6281-4000-B68C-19779D368E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457200"/>
            <a:ext cx="2667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l-GR"/>
              <a:t>Complete Graph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8510AF5-6604-4953-81D7-2B38695C1F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64605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9" name="Rectangle 2">
            <a:extLst>
              <a:ext uri="{FF2B5EF4-FFF2-40B4-BE49-F238E27FC236}">
                <a16:creationId xmlns:a16="http://schemas.microsoft.com/office/drawing/2014/main" id="{B3E98059-0485-433B-B3AE-224CAAB9D9A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Kruskal’s Algorithm</a:t>
            </a:r>
          </a:p>
        </p:txBody>
      </p:sp>
      <p:sp>
        <p:nvSpPr>
          <p:cNvPr id="21510" name="Rectangle 3">
            <a:extLst>
              <a:ext uri="{FF2B5EF4-FFF2-40B4-BE49-F238E27FC236}">
                <a16:creationId xmlns:a16="http://schemas.microsoft.com/office/drawing/2014/main" id="{71E6C7F6-BA98-464C-BF29-C0FD7C6F5FB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</a:rPr>
              <a:t>Kruskal()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</a:rPr>
              <a:t>{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</a:rPr>
              <a:t>   T = </a:t>
            </a:r>
            <a:r>
              <a:rPr lang="en-US" altLang="en-US" sz="2000" b="1">
                <a:latin typeface="Courier New" panose="02070309020205020404" pitchFamily="49" charset="0"/>
                <a:sym typeface="Symbol" panose="05050102010706020507" pitchFamily="18" charset="2"/>
              </a:rPr>
              <a:t></a:t>
            </a:r>
            <a:r>
              <a:rPr lang="en-US" altLang="en-US" sz="2000" b="1">
                <a:latin typeface="Courier New" panose="02070309020205020404" pitchFamily="49" charset="0"/>
              </a:rPr>
              <a:t>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</a:rPr>
              <a:t>   for each v </a:t>
            </a:r>
            <a:r>
              <a:rPr lang="en-US" altLang="en-US" sz="2000">
                <a:sym typeface="Symbol" panose="05050102010706020507" pitchFamily="18" charset="2"/>
              </a:rPr>
              <a:t></a:t>
            </a:r>
            <a:r>
              <a:rPr lang="en-US" altLang="en-US" sz="2000" b="1">
                <a:latin typeface="Courier New" panose="02070309020205020404" pitchFamily="49" charset="0"/>
              </a:rPr>
              <a:t> V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</a:rPr>
              <a:t>      MakeSet(v);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</a:rPr>
              <a:t>   sort E by increasing edge weight w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</a:rPr>
              <a:t>   for each (u,v) </a:t>
            </a:r>
            <a:r>
              <a:rPr lang="en-US" altLang="en-US" sz="2000" b="1">
                <a:latin typeface="Courier New" panose="02070309020205020404" pitchFamily="49" charset="0"/>
                <a:sym typeface="Symbol" panose="05050102010706020507" pitchFamily="18" charset="2"/>
              </a:rPr>
              <a:t></a:t>
            </a:r>
            <a:r>
              <a:rPr lang="en-US" altLang="en-US" sz="2000" b="1">
                <a:latin typeface="Courier New" panose="02070309020205020404" pitchFamily="49" charset="0"/>
              </a:rPr>
              <a:t> E (in sorted order)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</a:rPr>
              <a:t>      if FindSet(u) </a:t>
            </a:r>
            <a:r>
              <a:rPr lang="en-US" altLang="en-US" sz="2000" b="1">
                <a:latin typeface="Courier New" panose="02070309020205020404" pitchFamily="49" charset="0"/>
                <a:sym typeface="Symbol" panose="05050102010706020507" pitchFamily="18" charset="2"/>
              </a:rPr>
              <a:t> FindSet(v)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  <a:sym typeface="Symbol" panose="05050102010706020507" pitchFamily="18" charset="2"/>
              </a:rPr>
              <a:t>         T = T </a:t>
            </a:r>
            <a:r>
              <a:rPr lang="en-US" altLang="en-US" sz="2000" b="1">
                <a:latin typeface="Microsoft Sans Serif" panose="020B0604020202020204" pitchFamily="34" charset="0"/>
                <a:sym typeface="Math B" pitchFamily="2" charset="2"/>
              </a:rPr>
              <a:t>U</a:t>
            </a:r>
            <a:r>
              <a:rPr lang="en-US" altLang="en-US" sz="2000" b="1">
                <a:latin typeface="Courier New" panose="02070309020205020404" pitchFamily="49" charset="0"/>
                <a:sym typeface="Math B" pitchFamily="2" charset="2"/>
              </a:rPr>
              <a:t> {{u,v}};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  <a:sym typeface="Math B" pitchFamily="2" charset="2"/>
              </a:rPr>
              <a:t>         Union(FindSet(u), FindSet(v));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  <a:sym typeface="Math B" pitchFamily="2" charset="2"/>
              </a:rPr>
              <a:t>}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A2FE900-AEF6-4580-8E91-A15D5E55E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t>32</a:t>
            </a:fld>
            <a:endParaRPr lang="en-US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3" name="Rectangle 2">
            <a:extLst>
              <a:ext uri="{FF2B5EF4-FFF2-40B4-BE49-F238E27FC236}">
                <a16:creationId xmlns:a16="http://schemas.microsoft.com/office/drawing/2014/main" id="{52B59D23-AA76-4AAD-B747-0FB195BF80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Kruskal’s Algorithm</a:t>
            </a:r>
          </a:p>
        </p:txBody>
      </p:sp>
      <p:sp>
        <p:nvSpPr>
          <p:cNvPr id="22534" name="Rectangle 3">
            <a:extLst>
              <a:ext uri="{FF2B5EF4-FFF2-40B4-BE49-F238E27FC236}">
                <a16:creationId xmlns:a16="http://schemas.microsoft.com/office/drawing/2014/main" id="{D5B87467-8160-4D9B-9FA8-3D4C8406998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</a:rPr>
              <a:t>Kruskal()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</a:rPr>
              <a:t>{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</a:rPr>
              <a:t>   T = </a:t>
            </a:r>
            <a:r>
              <a:rPr lang="en-US" altLang="en-US" sz="2000" b="1">
                <a:latin typeface="Courier New" panose="02070309020205020404" pitchFamily="49" charset="0"/>
                <a:sym typeface="Symbol" panose="05050102010706020507" pitchFamily="18" charset="2"/>
              </a:rPr>
              <a:t></a:t>
            </a:r>
            <a:r>
              <a:rPr lang="en-US" altLang="en-US" sz="2000" b="1">
                <a:latin typeface="Courier New" panose="02070309020205020404" pitchFamily="49" charset="0"/>
              </a:rPr>
              <a:t>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</a:rPr>
              <a:t>   for each v </a:t>
            </a:r>
            <a:r>
              <a:rPr lang="en-US" altLang="en-US" sz="2000">
                <a:sym typeface="Symbol" panose="05050102010706020507" pitchFamily="18" charset="2"/>
              </a:rPr>
              <a:t></a:t>
            </a:r>
            <a:r>
              <a:rPr lang="en-US" altLang="en-US" sz="2000" b="1">
                <a:latin typeface="Courier New" panose="02070309020205020404" pitchFamily="49" charset="0"/>
              </a:rPr>
              <a:t> V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</a:rPr>
              <a:t>      MakeSet(v);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</a:rPr>
              <a:t>   sort E by increasing edge weight w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</a:rPr>
              <a:t>   for each (u,v) </a:t>
            </a:r>
            <a:r>
              <a:rPr lang="en-US" altLang="en-US" sz="2000" b="1">
                <a:latin typeface="Courier New" panose="02070309020205020404" pitchFamily="49" charset="0"/>
                <a:sym typeface="Symbol" panose="05050102010706020507" pitchFamily="18" charset="2"/>
              </a:rPr>
              <a:t></a:t>
            </a:r>
            <a:r>
              <a:rPr lang="en-US" altLang="en-US" sz="2000" b="1">
                <a:latin typeface="Courier New" panose="02070309020205020404" pitchFamily="49" charset="0"/>
              </a:rPr>
              <a:t> E (in sorted order)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</a:rPr>
              <a:t>      if FindSet(u) </a:t>
            </a:r>
            <a:r>
              <a:rPr lang="en-US" altLang="en-US" sz="2000" b="1">
                <a:latin typeface="Courier New" panose="02070309020205020404" pitchFamily="49" charset="0"/>
                <a:sym typeface="Symbol" panose="05050102010706020507" pitchFamily="18" charset="2"/>
              </a:rPr>
              <a:t> FindSet(v)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  <a:sym typeface="Symbol" panose="05050102010706020507" pitchFamily="18" charset="2"/>
              </a:rPr>
              <a:t>         T = T </a:t>
            </a:r>
            <a:r>
              <a:rPr lang="en-US" altLang="en-US" sz="2000" b="1">
                <a:latin typeface="Microsoft Sans Serif" panose="020B0604020202020204" pitchFamily="34" charset="0"/>
                <a:sym typeface="Math B" pitchFamily="2" charset="2"/>
              </a:rPr>
              <a:t>U</a:t>
            </a:r>
            <a:r>
              <a:rPr lang="en-US" altLang="en-US" sz="2000" b="1">
                <a:latin typeface="Courier New" panose="02070309020205020404" pitchFamily="49" charset="0"/>
                <a:sym typeface="Math B" pitchFamily="2" charset="2"/>
              </a:rPr>
              <a:t> {{u,v}};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  <a:sym typeface="Math B" pitchFamily="2" charset="2"/>
              </a:rPr>
              <a:t>         Union(FindSet(u), FindSet(v));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  <a:sym typeface="Math B" pitchFamily="2" charset="2"/>
              </a:rPr>
              <a:t>}</a:t>
            </a:r>
          </a:p>
        </p:txBody>
      </p:sp>
      <p:sp>
        <p:nvSpPr>
          <p:cNvPr id="22535" name="Oval 4">
            <a:extLst>
              <a:ext uri="{FF2B5EF4-FFF2-40B4-BE49-F238E27FC236}">
                <a16:creationId xmlns:a16="http://schemas.microsoft.com/office/drawing/2014/main" id="{68D4A181-9BB1-4CEA-9D1F-8EE4F82042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1846263"/>
            <a:ext cx="457200" cy="457200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2536" name="Oval 5">
            <a:extLst>
              <a:ext uri="{FF2B5EF4-FFF2-40B4-BE49-F238E27FC236}">
                <a16:creationId xmlns:a16="http://schemas.microsoft.com/office/drawing/2014/main" id="{99803050-5334-481C-A799-C7EE3CCBED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2600" y="1846263"/>
            <a:ext cx="457200" cy="457200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2537" name="Oval 6">
            <a:extLst>
              <a:ext uri="{FF2B5EF4-FFF2-40B4-BE49-F238E27FC236}">
                <a16:creationId xmlns:a16="http://schemas.microsoft.com/office/drawing/2014/main" id="{3CF3E12B-E20D-47CF-9B08-9806CB805A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9000" y="1846263"/>
            <a:ext cx="457200" cy="457200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2538" name="Oval 7">
            <a:extLst>
              <a:ext uri="{FF2B5EF4-FFF2-40B4-BE49-F238E27FC236}">
                <a16:creationId xmlns:a16="http://schemas.microsoft.com/office/drawing/2014/main" id="{410CFA71-E0A5-4F42-AE1E-B229BF98BF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9000" y="3294063"/>
            <a:ext cx="457200" cy="457200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2539" name="Oval 8">
            <a:extLst>
              <a:ext uri="{FF2B5EF4-FFF2-40B4-BE49-F238E27FC236}">
                <a16:creationId xmlns:a16="http://schemas.microsoft.com/office/drawing/2014/main" id="{C78981F2-1E35-4457-A608-DA168DF52C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29600" y="2608263"/>
            <a:ext cx="457200" cy="457200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2540" name="Oval 9">
            <a:extLst>
              <a:ext uri="{FF2B5EF4-FFF2-40B4-BE49-F238E27FC236}">
                <a16:creationId xmlns:a16="http://schemas.microsoft.com/office/drawing/2014/main" id="{E326AF0C-04B4-4942-ADE3-692A1031BF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2600" y="3294063"/>
            <a:ext cx="457200" cy="457200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2541" name="Oval 10">
            <a:extLst>
              <a:ext uri="{FF2B5EF4-FFF2-40B4-BE49-F238E27FC236}">
                <a16:creationId xmlns:a16="http://schemas.microsoft.com/office/drawing/2014/main" id="{34DB734D-665E-453B-9050-7BEF735B68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3294063"/>
            <a:ext cx="457200" cy="457200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cxnSp>
        <p:nvCxnSpPr>
          <p:cNvPr id="22542" name="AutoShape 11">
            <a:extLst>
              <a:ext uri="{FF2B5EF4-FFF2-40B4-BE49-F238E27FC236}">
                <a16:creationId xmlns:a16="http://schemas.microsoft.com/office/drawing/2014/main" id="{3102673C-3CEE-4F6F-A893-737CDF40CAF4}"/>
              </a:ext>
            </a:extLst>
          </p:cNvPr>
          <p:cNvCxnSpPr>
            <a:cxnSpLocks noChangeShapeType="1"/>
            <a:stCxn id="22535" idx="6"/>
            <a:endCxn id="22536" idx="2"/>
          </p:cNvCxnSpPr>
          <p:nvPr/>
        </p:nvCxnSpPr>
        <p:spPr bwMode="auto">
          <a:xfrm>
            <a:off x="4357688" y="2074863"/>
            <a:ext cx="1190625" cy="0"/>
          </a:xfrm>
          <a:prstGeom prst="straightConnector1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543" name="AutoShape 12">
            <a:extLst>
              <a:ext uri="{FF2B5EF4-FFF2-40B4-BE49-F238E27FC236}">
                <a16:creationId xmlns:a16="http://schemas.microsoft.com/office/drawing/2014/main" id="{8667DCFC-9B59-4FD4-AC9A-2810AED84E1C}"/>
              </a:ext>
            </a:extLst>
          </p:cNvPr>
          <p:cNvCxnSpPr>
            <a:cxnSpLocks noChangeShapeType="1"/>
            <a:stCxn id="22536" idx="6"/>
            <a:endCxn id="22537" idx="2"/>
          </p:cNvCxnSpPr>
          <p:nvPr/>
        </p:nvCxnSpPr>
        <p:spPr bwMode="auto">
          <a:xfrm>
            <a:off x="6034088" y="2074863"/>
            <a:ext cx="1190625" cy="0"/>
          </a:xfrm>
          <a:prstGeom prst="straightConnector1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544" name="AutoShape 13">
            <a:extLst>
              <a:ext uri="{FF2B5EF4-FFF2-40B4-BE49-F238E27FC236}">
                <a16:creationId xmlns:a16="http://schemas.microsoft.com/office/drawing/2014/main" id="{66E720BD-C315-43FB-AF14-EBB053B72F38}"/>
              </a:ext>
            </a:extLst>
          </p:cNvPr>
          <p:cNvCxnSpPr>
            <a:cxnSpLocks noChangeShapeType="1"/>
            <a:stCxn id="22537" idx="3"/>
            <a:endCxn id="22540" idx="7"/>
          </p:cNvCxnSpPr>
          <p:nvPr/>
        </p:nvCxnSpPr>
        <p:spPr bwMode="auto">
          <a:xfrm flipH="1">
            <a:off x="5953125" y="2251075"/>
            <a:ext cx="1352550" cy="1095375"/>
          </a:xfrm>
          <a:prstGeom prst="straightConnector1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545" name="AutoShape 14">
            <a:extLst>
              <a:ext uri="{FF2B5EF4-FFF2-40B4-BE49-F238E27FC236}">
                <a16:creationId xmlns:a16="http://schemas.microsoft.com/office/drawing/2014/main" id="{962425AB-2C39-4F0A-92FF-0BF4BD6354A6}"/>
              </a:ext>
            </a:extLst>
          </p:cNvPr>
          <p:cNvCxnSpPr>
            <a:cxnSpLocks noChangeShapeType="1"/>
            <a:stCxn id="22540" idx="2"/>
            <a:endCxn id="22541" idx="6"/>
          </p:cNvCxnSpPr>
          <p:nvPr/>
        </p:nvCxnSpPr>
        <p:spPr bwMode="auto">
          <a:xfrm flipH="1">
            <a:off x="4357688" y="3522663"/>
            <a:ext cx="1190625" cy="0"/>
          </a:xfrm>
          <a:prstGeom prst="straightConnector1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546" name="AutoShape 15">
            <a:extLst>
              <a:ext uri="{FF2B5EF4-FFF2-40B4-BE49-F238E27FC236}">
                <a16:creationId xmlns:a16="http://schemas.microsoft.com/office/drawing/2014/main" id="{96FE2F5A-AE99-4FBC-AB87-7A6C09806617}"/>
              </a:ext>
            </a:extLst>
          </p:cNvPr>
          <p:cNvCxnSpPr>
            <a:cxnSpLocks noChangeShapeType="1"/>
            <a:stCxn id="22541" idx="0"/>
            <a:endCxn id="22535" idx="4"/>
          </p:cNvCxnSpPr>
          <p:nvPr/>
        </p:nvCxnSpPr>
        <p:spPr bwMode="auto">
          <a:xfrm flipV="1">
            <a:off x="4114800" y="2317750"/>
            <a:ext cx="0" cy="962025"/>
          </a:xfrm>
          <a:prstGeom prst="straightConnector1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547" name="AutoShape 16">
            <a:extLst>
              <a:ext uri="{FF2B5EF4-FFF2-40B4-BE49-F238E27FC236}">
                <a16:creationId xmlns:a16="http://schemas.microsoft.com/office/drawing/2014/main" id="{E05963F3-A558-4B17-BA59-A4E23EF4C405}"/>
              </a:ext>
            </a:extLst>
          </p:cNvPr>
          <p:cNvCxnSpPr>
            <a:cxnSpLocks noChangeShapeType="1"/>
            <a:stCxn id="22535" idx="5"/>
            <a:endCxn id="22540" idx="1"/>
          </p:cNvCxnSpPr>
          <p:nvPr/>
        </p:nvCxnSpPr>
        <p:spPr bwMode="auto">
          <a:xfrm>
            <a:off x="4276725" y="2251075"/>
            <a:ext cx="1352550" cy="1095375"/>
          </a:xfrm>
          <a:prstGeom prst="straightConnector1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548" name="AutoShape 17">
            <a:extLst>
              <a:ext uri="{FF2B5EF4-FFF2-40B4-BE49-F238E27FC236}">
                <a16:creationId xmlns:a16="http://schemas.microsoft.com/office/drawing/2014/main" id="{ADE15CA2-E439-44F3-9446-0EC574DA02BE}"/>
              </a:ext>
            </a:extLst>
          </p:cNvPr>
          <p:cNvCxnSpPr>
            <a:cxnSpLocks noChangeShapeType="1"/>
            <a:stCxn id="22540" idx="0"/>
            <a:endCxn id="22536" idx="4"/>
          </p:cNvCxnSpPr>
          <p:nvPr/>
        </p:nvCxnSpPr>
        <p:spPr bwMode="auto">
          <a:xfrm flipV="1">
            <a:off x="5791200" y="2317750"/>
            <a:ext cx="0" cy="962025"/>
          </a:xfrm>
          <a:prstGeom prst="straightConnector1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549" name="AutoShape 18">
            <a:extLst>
              <a:ext uri="{FF2B5EF4-FFF2-40B4-BE49-F238E27FC236}">
                <a16:creationId xmlns:a16="http://schemas.microsoft.com/office/drawing/2014/main" id="{A1F63CD9-9CE2-462F-BB3B-622A3D62185F}"/>
              </a:ext>
            </a:extLst>
          </p:cNvPr>
          <p:cNvCxnSpPr>
            <a:cxnSpLocks noChangeShapeType="1"/>
            <a:stCxn id="22540" idx="6"/>
            <a:endCxn id="22538" idx="2"/>
          </p:cNvCxnSpPr>
          <p:nvPr/>
        </p:nvCxnSpPr>
        <p:spPr bwMode="auto">
          <a:xfrm>
            <a:off x="6034088" y="3522663"/>
            <a:ext cx="1190625" cy="0"/>
          </a:xfrm>
          <a:prstGeom prst="straightConnector1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550" name="AutoShape 19">
            <a:extLst>
              <a:ext uri="{FF2B5EF4-FFF2-40B4-BE49-F238E27FC236}">
                <a16:creationId xmlns:a16="http://schemas.microsoft.com/office/drawing/2014/main" id="{8EEEF18B-0ADC-4078-80B3-ADF366995759}"/>
              </a:ext>
            </a:extLst>
          </p:cNvPr>
          <p:cNvCxnSpPr>
            <a:cxnSpLocks noChangeShapeType="1"/>
            <a:stCxn id="22538" idx="0"/>
            <a:endCxn id="22537" idx="4"/>
          </p:cNvCxnSpPr>
          <p:nvPr/>
        </p:nvCxnSpPr>
        <p:spPr bwMode="auto">
          <a:xfrm flipV="1">
            <a:off x="7467600" y="2317750"/>
            <a:ext cx="0" cy="962025"/>
          </a:xfrm>
          <a:prstGeom prst="straightConnector1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551" name="AutoShape 20">
            <a:extLst>
              <a:ext uri="{FF2B5EF4-FFF2-40B4-BE49-F238E27FC236}">
                <a16:creationId xmlns:a16="http://schemas.microsoft.com/office/drawing/2014/main" id="{BFB8042C-70A1-44C3-A6A0-CB0CDFF60DA7}"/>
              </a:ext>
            </a:extLst>
          </p:cNvPr>
          <p:cNvCxnSpPr>
            <a:cxnSpLocks noChangeShapeType="1"/>
            <a:stCxn id="22537" idx="5"/>
            <a:endCxn id="22539" idx="1"/>
          </p:cNvCxnSpPr>
          <p:nvPr/>
        </p:nvCxnSpPr>
        <p:spPr bwMode="auto">
          <a:xfrm>
            <a:off x="7629525" y="2251075"/>
            <a:ext cx="666750" cy="409575"/>
          </a:xfrm>
          <a:prstGeom prst="straightConnector1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552" name="AutoShape 21">
            <a:extLst>
              <a:ext uri="{FF2B5EF4-FFF2-40B4-BE49-F238E27FC236}">
                <a16:creationId xmlns:a16="http://schemas.microsoft.com/office/drawing/2014/main" id="{E2F5D9FA-86C4-49DE-BA86-DEE7ED056D1E}"/>
              </a:ext>
            </a:extLst>
          </p:cNvPr>
          <p:cNvCxnSpPr>
            <a:cxnSpLocks noChangeShapeType="1"/>
            <a:stCxn id="22538" idx="7"/>
            <a:endCxn id="22539" idx="3"/>
          </p:cNvCxnSpPr>
          <p:nvPr/>
        </p:nvCxnSpPr>
        <p:spPr bwMode="auto">
          <a:xfrm flipV="1">
            <a:off x="7629525" y="3013075"/>
            <a:ext cx="666750" cy="333375"/>
          </a:xfrm>
          <a:prstGeom prst="straightConnector1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2553" name="Text Box 22">
            <a:extLst>
              <a:ext uri="{FF2B5EF4-FFF2-40B4-BE49-F238E27FC236}">
                <a16:creationId xmlns:a16="http://schemas.microsoft.com/office/drawing/2014/main" id="{96A58815-2DFC-459E-A01A-7896FCEAA7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38688" y="1728788"/>
            <a:ext cx="3365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accent1"/>
                </a:solidFill>
                <a:latin typeface="Courier New" panose="02070309020205020404" pitchFamily="49" charset="0"/>
              </a:rPr>
              <a:t>2</a:t>
            </a:r>
          </a:p>
        </p:txBody>
      </p:sp>
      <p:sp>
        <p:nvSpPr>
          <p:cNvPr id="22554" name="Text Box 23">
            <a:extLst>
              <a:ext uri="{FF2B5EF4-FFF2-40B4-BE49-F238E27FC236}">
                <a16:creationId xmlns:a16="http://schemas.microsoft.com/office/drawing/2014/main" id="{AB72A077-CAA5-438C-9705-7617BDB494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54763" y="1738313"/>
            <a:ext cx="4889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accent1"/>
                </a:solidFill>
                <a:latin typeface="Courier New" panose="02070309020205020404" pitchFamily="49" charset="0"/>
              </a:rPr>
              <a:t>19</a:t>
            </a:r>
          </a:p>
        </p:txBody>
      </p:sp>
      <p:sp>
        <p:nvSpPr>
          <p:cNvPr id="22555" name="Text Box 24">
            <a:extLst>
              <a:ext uri="{FF2B5EF4-FFF2-40B4-BE49-F238E27FC236}">
                <a16:creationId xmlns:a16="http://schemas.microsoft.com/office/drawing/2014/main" id="{2C3DE07E-5669-471E-BB01-F9E5A73090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37500" y="2119313"/>
            <a:ext cx="3365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accent1"/>
                </a:solidFill>
                <a:latin typeface="Courier New" panose="02070309020205020404" pitchFamily="49" charset="0"/>
              </a:rPr>
              <a:t>9</a:t>
            </a:r>
          </a:p>
        </p:txBody>
      </p:sp>
      <p:sp>
        <p:nvSpPr>
          <p:cNvPr id="22556" name="Text Box 25">
            <a:extLst>
              <a:ext uri="{FF2B5EF4-FFF2-40B4-BE49-F238E27FC236}">
                <a16:creationId xmlns:a16="http://schemas.microsoft.com/office/drawing/2014/main" id="{898F7385-CA44-4BA0-AD6A-B71EF6F341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39088" y="3186113"/>
            <a:ext cx="3365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accent1"/>
                </a:solidFill>
                <a:latin typeface="Courier New" panose="02070309020205020404" pitchFamily="49" charset="0"/>
              </a:rPr>
              <a:t>1</a:t>
            </a:r>
          </a:p>
        </p:txBody>
      </p:sp>
      <p:sp>
        <p:nvSpPr>
          <p:cNvPr id="22557" name="Text Box 26">
            <a:extLst>
              <a:ext uri="{FF2B5EF4-FFF2-40B4-BE49-F238E27FC236}">
                <a16:creationId xmlns:a16="http://schemas.microsoft.com/office/drawing/2014/main" id="{3380DA8A-6365-4C9F-8B2A-55190C307B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43788" y="2693988"/>
            <a:ext cx="3365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accent1"/>
                </a:solidFill>
                <a:latin typeface="Courier New" panose="02070309020205020404" pitchFamily="49" charset="0"/>
              </a:rPr>
              <a:t>5</a:t>
            </a:r>
          </a:p>
        </p:txBody>
      </p:sp>
      <p:sp>
        <p:nvSpPr>
          <p:cNvPr id="22558" name="Text Box 27">
            <a:extLst>
              <a:ext uri="{FF2B5EF4-FFF2-40B4-BE49-F238E27FC236}">
                <a16:creationId xmlns:a16="http://schemas.microsoft.com/office/drawing/2014/main" id="{86675119-2736-431F-A91C-D9717B8C33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69075" y="3186113"/>
            <a:ext cx="4889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accent1"/>
                </a:solidFill>
                <a:latin typeface="Courier New" panose="02070309020205020404" pitchFamily="49" charset="0"/>
              </a:rPr>
              <a:t>13</a:t>
            </a:r>
          </a:p>
        </p:txBody>
      </p:sp>
      <p:sp>
        <p:nvSpPr>
          <p:cNvPr id="22559" name="Text Box 28">
            <a:extLst>
              <a:ext uri="{FF2B5EF4-FFF2-40B4-BE49-F238E27FC236}">
                <a16:creationId xmlns:a16="http://schemas.microsoft.com/office/drawing/2014/main" id="{F7C5509E-3893-4E56-BE70-60BCADD685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21450" y="2287588"/>
            <a:ext cx="4889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accent1"/>
                </a:solidFill>
                <a:latin typeface="Courier New" panose="02070309020205020404" pitchFamily="49" charset="0"/>
              </a:rPr>
              <a:t>17</a:t>
            </a:r>
          </a:p>
        </p:txBody>
      </p:sp>
      <p:sp>
        <p:nvSpPr>
          <p:cNvPr id="22560" name="Text Box 29">
            <a:extLst>
              <a:ext uri="{FF2B5EF4-FFF2-40B4-BE49-F238E27FC236}">
                <a16:creationId xmlns:a16="http://schemas.microsoft.com/office/drawing/2014/main" id="{8746C3E9-95F0-4B3E-BBBA-9CE90E702C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45163" y="2500313"/>
            <a:ext cx="4889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accent1"/>
                </a:solidFill>
                <a:latin typeface="Courier New" panose="02070309020205020404" pitchFamily="49" charset="0"/>
              </a:rPr>
              <a:t>25</a:t>
            </a:r>
          </a:p>
        </p:txBody>
      </p:sp>
      <p:sp>
        <p:nvSpPr>
          <p:cNvPr id="22561" name="Text Box 30">
            <a:extLst>
              <a:ext uri="{FF2B5EF4-FFF2-40B4-BE49-F238E27FC236}">
                <a16:creationId xmlns:a16="http://schemas.microsoft.com/office/drawing/2014/main" id="{19592064-3122-4F4A-B8FF-E85BE87BC0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2287588"/>
            <a:ext cx="4889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accent1"/>
                </a:solidFill>
                <a:latin typeface="Courier New" panose="02070309020205020404" pitchFamily="49" charset="0"/>
              </a:rPr>
              <a:t>14</a:t>
            </a:r>
          </a:p>
        </p:txBody>
      </p:sp>
      <p:sp>
        <p:nvSpPr>
          <p:cNvPr id="22562" name="Text Box 31">
            <a:extLst>
              <a:ext uri="{FF2B5EF4-FFF2-40B4-BE49-F238E27FC236}">
                <a16:creationId xmlns:a16="http://schemas.microsoft.com/office/drawing/2014/main" id="{D3D8DA61-C258-4A4A-9B5A-145C744810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46500" y="2500313"/>
            <a:ext cx="3365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accent1"/>
                </a:solidFill>
                <a:latin typeface="Courier New" panose="02070309020205020404" pitchFamily="49" charset="0"/>
              </a:rPr>
              <a:t>8</a:t>
            </a:r>
          </a:p>
        </p:txBody>
      </p:sp>
      <p:sp>
        <p:nvSpPr>
          <p:cNvPr id="22563" name="Text Box 32">
            <a:extLst>
              <a:ext uri="{FF2B5EF4-FFF2-40B4-BE49-F238E27FC236}">
                <a16:creationId xmlns:a16="http://schemas.microsoft.com/office/drawing/2014/main" id="{F90F310A-630D-494F-B05F-45A5254BEA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11675" y="3186113"/>
            <a:ext cx="4889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accent1"/>
                </a:solidFill>
                <a:latin typeface="Courier New" panose="02070309020205020404" pitchFamily="49" charset="0"/>
              </a:rPr>
              <a:t>21</a:t>
            </a:r>
          </a:p>
        </p:txBody>
      </p:sp>
      <p:sp>
        <p:nvSpPr>
          <p:cNvPr id="22564" name="Text Box 33">
            <a:extLst>
              <a:ext uri="{FF2B5EF4-FFF2-40B4-BE49-F238E27FC236}">
                <a16:creationId xmlns:a16="http://schemas.microsoft.com/office/drawing/2014/main" id="{92F2E0E4-BB4B-489C-9B68-8786C9A752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22750" y="1389063"/>
            <a:ext cx="34702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 i="1">
                <a:solidFill>
                  <a:schemeClr val="tx2"/>
                </a:solidFill>
                <a:latin typeface="Courier New" panose="02070309020205020404" pitchFamily="49" charset="0"/>
              </a:rPr>
              <a:t>Run the algorithm: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893CA92-58A1-4D37-842F-DA7F560BEC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t>33</a:t>
            </a:fld>
            <a:endParaRPr lang="en-US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7" name="Rectangle 2">
            <a:extLst>
              <a:ext uri="{FF2B5EF4-FFF2-40B4-BE49-F238E27FC236}">
                <a16:creationId xmlns:a16="http://schemas.microsoft.com/office/drawing/2014/main" id="{433B3BD3-0793-4305-9176-3C6CE4D21C8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Kruskal’s Algorithm</a:t>
            </a:r>
          </a:p>
        </p:txBody>
      </p:sp>
      <p:sp>
        <p:nvSpPr>
          <p:cNvPr id="23558" name="Rectangle 3">
            <a:extLst>
              <a:ext uri="{FF2B5EF4-FFF2-40B4-BE49-F238E27FC236}">
                <a16:creationId xmlns:a16="http://schemas.microsoft.com/office/drawing/2014/main" id="{BDF4DDA0-630C-4568-A3E2-A985DD7E5F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</a:rPr>
              <a:t>Kruskal()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</a:rPr>
              <a:t>{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</a:rPr>
              <a:t>   T = </a:t>
            </a:r>
            <a:r>
              <a:rPr lang="en-US" altLang="en-US" sz="2000" b="1">
                <a:latin typeface="Courier New" panose="02070309020205020404" pitchFamily="49" charset="0"/>
                <a:sym typeface="Symbol" panose="05050102010706020507" pitchFamily="18" charset="2"/>
              </a:rPr>
              <a:t></a:t>
            </a:r>
            <a:r>
              <a:rPr lang="en-US" altLang="en-US" sz="2000" b="1">
                <a:latin typeface="Courier New" panose="02070309020205020404" pitchFamily="49" charset="0"/>
              </a:rPr>
              <a:t>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</a:rPr>
              <a:t>   for each v </a:t>
            </a:r>
            <a:r>
              <a:rPr lang="en-US" altLang="en-US" sz="2000">
                <a:sym typeface="Symbol" panose="05050102010706020507" pitchFamily="18" charset="2"/>
              </a:rPr>
              <a:t></a:t>
            </a:r>
            <a:r>
              <a:rPr lang="en-US" altLang="en-US" sz="2000" b="1">
                <a:latin typeface="Courier New" panose="02070309020205020404" pitchFamily="49" charset="0"/>
              </a:rPr>
              <a:t> V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</a:rPr>
              <a:t>      MakeSet(v);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</a:rPr>
              <a:t>   sort E by increasing edge weight w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</a:rPr>
              <a:t>   for each (u,v) </a:t>
            </a:r>
            <a:r>
              <a:rPr lang="en-US" altLang="en-US" sz="2000" b="1">
                <a:latin typeface="Courier New" panose="02070309020205020404" pitchFamily="49" charset="0"/>
                <a:sym typeface="Symbol" panose="05050102010706020507" pitchFamily="18" charset="2"/>
              </a:rPr>
              <a:t></a:t>
            </a:r>
            <a:r>
              <a:rPr lang="en-US" altLang="en-US" sz="2000" b="1">
                <a:latin typeface="Courier New" panose="02070309020205020404" pitchFamily="49" charset="0"/>
              </a:rPr>
              <a:t> E (in sorted order)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</a:rPr>
              <a:t>      if FindSet(u) </a:t>
            </a:r>
            <a:r>
              <a:rPr lang="en-US" altLang="en-US" sz="2000" b="1">
                <a:latin typeface="Courier New" panose="02070309020205020404" pitchFamily="49" charset="0"/>
                <a:sym typeface="Symbol" panose="05050102010706020507" pitchFamily="18" charset="2"/>
              </a:rPr>
              <a:t> FindSet(v)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  <a:sym typeface="Symbol" panose="05050102010706020507" pitchFamily="18" charset="2"/>
              </a:rPr>
              <a:t>         T = T </a:t>
            </a:r>
            <a:r>
              <a:rPr lang="en-US" altLang="en-US" sz="2000" b="1">
                <a:latin typeface="Microsoft Sans Serif" panose="020B0604020202020204" pitchFamily="34" charset="0"/>
                <a:sym typeface="Math B" pitchFamily="2" charset="2"/>
              </a:rPr>
              <a:t>U</a:t>
            </a:r>
            <a:r>
              <a:rPr lang="en-US" altLang="en-US" sz="2000" b="1">
                <a:latin typeface="Courier New" panose="02070309020205020404" pitchFamily="49" charset="0"/>
                <a:sym typeface="Math B" pitchFamily="2" charset="2"/>
              </a:rPr>
              <a:t> {{u,v}};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  <a:sym typeface="Math B" pitchFamily="2" charset="2"/>
              </a:rPr>
              <a:t>         Union(FindSet(u), FindSet(v));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  <a:sym typeface="Math B" pitchFamily="2" charset="2"/>
              </a:rPr>
              <a:t>}</a:t>
            </a:r>
          </a:p>
        </p:txBody>
      </p:sp>
      <p:sp>
        <p:nvSpPr>
          <p:cNvPr id="23559" name="Oval 4">
            <a:extLst>
              <a:ext uri="{FF2B5EF4-FFF2-40B4-BE49-F238E27FC236}">
                <a16:creationId xmlns:a16="http://schemas.microsoft.com/office/drawing/2014/main" id="{7A1FA5C2-8C5A-4164-A717-5A84F8F2C3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1846263"/>
            <a:ext cx="457200" cy="457200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3560" name="Oval 5">
            <a:extLst>
              <a:ext uri="{FF2B5EF4-FFF2-40B4-BE49-F238E27FC236}">
                <a16:creationId xmlns:a16="http://schemas.microsoft.com/office/drawing/2014/main" id="{C5F07E65-939D-472C-ACFF-AA0B0CFDE1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2600" y="1846263"/>
            <a:ext cx="457200" cy="4572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3561" name="Oval 6">
            <a:extLst>
              <a:ext uri="{FF2B5EF4-FFF2-40B4-BE49-F238E27FC236}">
                <a16:creationId xmlns:a16="http://schemas.microsoft.com/office/drawing/2014/main" id="{924930BA-C632-4B5C-A7A9-25A4E9D092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9000" y="1846263"/>
            <a:ext cx="457200" cy="457200"/>
          </a:xfrm>
          <a:prstGeom prst="ellipse">
            <a:avLst/>
          </a:prstGeom>
          <a:solidFill>
            <a:schemeClr val="bg2"/>
          </a:solidFill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3562" name="Oval 7">
            <a:extLst>
              <a:ext uri="{FF2B5EF4-FFF2-40B4-BE49-F238E27FC236}">
                <a16:creationId xmlns:a16="http://schemas.microsoft.com/office/drawing/2014/main" id="{41D1CD01-E8C0-4D32-B6FE-7BD9A255CD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9000" y="3294063"/>
            <a:ext cx="457200" cy="4572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3563" name="Oval 8">
            <a:extLst>
              <a:ext uri="{FF2B5EF4-FFF2-40B4-BE49-F238E27FC236}">
                <a16:creationId xmlns:a16="http://schemas.microsoft.com/office/drawing/2014/main" id="{6B3179DE-776D-4210-8C9A-5161DDDD33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29600" y="2608263"/>
            <a:ext cx="457200" cy="457200"/>
          </a:xfrm>
          <a:prstGeom prst="ellipse">
            <a:avLst/>
          </a:prstGeom>
          <a:solidFill>
            <a:schemeClr val="tx2"/>
          </a:solidFill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3564" name="Oval 9">
            <a:extLst>
              <a:ext uri="{FF2B5EF4-FFF2-40B4-BE49-F238E27FC236}">
                <a16:creationId xmlns:a16="http://schemas.microsoft.com/office/drawing/2014/main" id="{673D0489-3D47-4BEE-A61B-D255FD3BA0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2600" y="3294063"/>
            <a:ext cx="457200" cy="457200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3565" name="Oval 10">
            <a:extLst>
              <a:ext uri="{FF2B5EF4-FFF2-40B4-BE49-F238E27FC236}">
                <a16:creationId xmlns:a16="http://schemas.microsoft.com/office/drawing/2014/main" id="{A5E9F1A9-17D4-48D6-B665-47AA6B2314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3294063"/>
            <a:ext cx="457200" cy="457200"/>
          </a:xfrm>
          <a:prstGeom prst="ellipse">
            <a:avLst/>
          </a:prstGeom>
          <a:solidFill>
            <a:schemeClr val="hlink"/>
          </a:solidFill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cxnSp>
        <p:nvCxnSpPr>
          <p:cNvPr id="23566" name="AutoShape 11">
            <a:extLst>
              <a:ext uri="{FF2B5EF4-FFF2-40B4-BE49-F238E27FC236}">
                <a16:creationId xmlns:a16="http://schemas.microsoft.com/office/drawing/2014/main" id="{95826872-160A-44AA-8C0C-99A097FFB0A5}"/>
              </a:ext>
            </a:extLst>
          </p:cNvPr>
          <p:cNvCxnSpPr>
            <a:cxnSpLocks noChangeShapeType="1"/>
            <a:stCxn id="23559" idx="6"/>
            <a:endCxn id="23560" idx="2"/>
          </p:cNvCxnSpPr>
          <p:nvPr/>
        </p:nvCxnSpPr>
        <p:spPr bwMode="auto">
          <a:xfrm>
            <a:off x="4357688" y="2074863"/>
            <a:ext cx="1190625" cy="0"/>
          </a:xfrm>
          <a:prstGeom prst="straightConnector1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567" name="AutoShape 12">
            <a:extLst>
              <a:ext uri="{FF2B5EF4-FFF2-40B4-BE49-F238E27FC236}">
                <a16:creationId xmlns:a16="http://schemas.microsoft.com/office/drawing/2014/main" id="{6B0E6903-BA97-4BD3-98E5-9735202DE734}"/>
              </a:ext>
            </a:extLst>
          </p:cNvPr>
          <p:cNvCxnSpPr>
            <a:cxnSpLocks noChangeShapeType="1"/>
            <a:stCxn id="23560" idx="6"/>
            <a:endCxn id="23561" idx="2"/>
          </p:cNvCxnSpPr>
          <p:nvPr/>
        </p:nvCxnSpPr>
        <p:spPr bwMode="auto">
          <a:xfrm>
            <a:off x="6034088" y="2074863"/>
            <a:ext cx="1190625" cy="0"/>
          </a:xfrm>
          <a:prstGeom prst="straightConnector1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568" name="AutoShape 13">
            <a:extLst>
              <a:ext uri="{FF2B5EF4-FFF2-40B4-BE49-F238E27FC236}">
                <a16:creationId xmlns:a16="http://schemas.microsoft.com/office/drawing/2014/main" id="{275117FF-0267-46A2-8209-D6F451D479FE}"/>
              </a:ext>
            </a:extLst>
          </p:cNvPr>
          <p:cNvCxnSpPr>
            <a:cxnSpLocks noChangeShapeType="1"/>
            <a:stCxn id="23561" idx="3"/>
            <a:endCxn id="23564" idx="7"/>
          </p:cNvCxnSpPr>
          <p:nvPr/>
        </p:nvCxnSpPr>
        <p:spPr bwMode="auto">
          <a:xfrm flipH="1">
            <a:off x="5953125" y="2251075"/>
            <a:ext cx="1352550" cy="1095375"/>
          </a:xfrm>
          <a:prstGeom prst="straightConnector1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569" name="AutoShape 14">
            <a:extLst>
              <a:ext uri="{FF2B5EF4-FFF2-40B4-BE49-F238E27FC236}">
                <a16:creationId xmlns:a16="http://schemas.microsoft.com/office/drawing/2014/main" id="{0CF805A6-85FD-45E3-880F-AC2848833B66}"/>
              </a:ext>
            </a:extLst>
          </p:cNvPr>
          <p:cNvCxnSpPr>
            <a:cxnSpLocks noChangeShapeType="1"/>
            <a:stCxn id="23564" idx="2"/>
            <a:endCxn id="23565" idx="6"/>
          </p:cNvCxnSpPr>
          <p:nvPr/>
        </p:nvCxnSpPr>
        <p:spPr bwMode="auto">
          <a:xfrm flipH="1">
            <a:off x="4357688" y="3522663"/>
            <a:ext cx="1190625" cy="0"/>
          </a:xfrm>
          <a:prstGeom prst="straightConnector1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570" name="AutoShape 15">
            <a:extLst>
              <a:ext uri="{FF2B5EF4-FFF2-40B4-BE49-F238E27FC236}">
                <a16:creationId xmlns:a16="http://schemas.microsoft.com/office/drawing/2014/main" id="{9CCD98EB-1289-45F7-9065-1DDB9918DA25}"/>
              </a:ext>
            </a:extLst>
          </p:cNvPr>
          <p:cNvCxnSpPr>
            <a:cxnSpLocks noChangeShapeType="1"/>
            <a:stCxn id="23565" idx="0"/>
            <a:endCxn id="23559" idx="4"/>
          </p:cNvCxnSpPr>
          <p:nvPr/>
        </p:nvCxnSpPr>
        <p:spPr bwMode="auto">
          <a:xfrm flipV="1">
            <a:off x="4114800" y="2317750"/>
            <a:ext cx="0" cy="962025"/>
          </a:xfrm>
          <a:prstGeom prst="straightConnector1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571" name="AutoShape 16">
            <a:extLst>
              <a:ext uri="{FF2B5EF4-FFF2-40B4-BE49-F238E27FC236}">
                <a16:creationId xmlns:a16="http://schemas.microsoft.com/office/drawing/2014/main" id="{226EBB4E-C5D5-4654-9205-1C95E07CB02E}"/>
              </a:ext>
            </a:extLst>
          </p:cNvPr>
          <p:cNvCxnSpPr>
            <a:cxnSpLocks noChangeShapeType="1"/>
            <a:stCxn id="23559" idx="5"/>
            <a:endCxn id="23564" idx="1"/>
          </p:cNvCxnSpPr>
          <p:nvPr/>
        </p:nvCxnSpPr>
        <p:spPr bwMode="auto">
          <a:xfrm>
            <a:off x="4276725" y="2251075"/>
            <a:ext cx="1352550" cy="1095375"/>
          </a:xfrm>
          <a:prstGeom prst="straightConnector1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572" name="AutoShape 17">
            <a:extLst>
              <a:ext uri="{FF2B5EF4-FFF2-40B4-BE49-F238E27FC236}">
                <a16:creationId xmlns:a16="http://schemas.microsoft.com/office/drawing/2014/main" id="{566D9F0D-5882-4CBD-B228-A48C589A3782}"/>
              </a:ext>
            </a:extLst>
          </p:cNvPr>
          <p:cNvCxnSpPr>
            <a:cxnSpLocks noChangeShapeType="1"/>
            <a:stCxn id="23564" idx="0"/>
            <a:endCxn id="23560" idx="4"/>
          </p:cNvCxnSpPr>
          <p:nvPr/>
        </p:nvCxnSpPr>
        <p:spPr bwMode="auto">
          <a:xfrm flipV="1">
            <a:off x="5791200" y="2317750"/>
            <a:ext cx="0" cy="962025"/>
          </a:xfrm>
          <a:prstGeom prst="straightConnector1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573" name="AutoShape 18">
            <a:extLst>
              <a:ext uri="{FF2B5EF4-FFF2-40B4-BE49-F238E27FC236}">
                <a16:creationId xmlns:a16="http://schemas.microsoft.com/office/drawing/2014/main" id="{82E1F9C2-18CA-47BB-89BF-F495A8D052E9}"/>
              </a:ext>
            </a:extLst>
          </p:cNvPr>
          <p:cNvCxnSpPr>
            <a:cxnSpLocks noChangeShapeType="1"/>
            <a:stCxn id="23564" idx="6"/>
            <a:endCxn id="23562" idx="2"/>
          </p:cNvCxnSpPr>
          <p:nvPr/>
        </p:nvCxnSpPr>
        <p:spPr bwMode="auto">
          <a:xfrm>
            <a:off x="6034088" y="3522663"/>
            <a:ext cx="1190625" cy="0"/>
          </a:xfrm>
          <a:prstGeom prst="straightConnector1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574" name="AutoShape 19">
            <a:extLst>
              <a:ext uri="{FF2B5EF4-FFF2-40B4-BE49-F238E27FC236}">
                <a16:creationId xmlns:a16="http://schemas.microsoft.com/office/drawing/2014/main" id="{9B756A6F-8718-49E6-8C43-BBCE3C160702}"/>
              </a:ext>
            </a:extLst>
          </p:cNvPr>
          <p:cNvCxnSpPr>
            <a:cxnSpLocks noChangeShapeType="1"/>
            <a:stCxn id="23562" idx="0"/>
            <a:endCxn id="23561" idx="4"/>
          </p:cNvCxnSpPr>
          <p:nvPr/>
        </p:nvCxnSpPr>
        <p:spPr bwMode="auto">
          <a:xfrm flipV="1">
            <a:off x="7467600" y="2317750"/>
            <a:ext cx="0" cy="962025"/>
          </a:xfrm>
          <a:prstGeom prst="straightConnector1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575" name="AutoShape 20">
            <a:extLst>
              <a:ext uri="{FF2B5EF4-FFF2-40B4-BE49-F238E27FC236}">
                <a16:creationId xmlns:a16="http://schemas.microsoft.com/office/drawing/2014/main" id="{6AEC3CDF-4D50-4C79-9B77-6F0ADC2536DF}"/>
              </a:ext>
            </a:extLst>
          </p:cNvPr>
          <p:cNvCxnSpPr>
            <a:cxnSpLocks noChangeShapeType="1"/>
            <a:stCxn id="23561" idx="5"/>
            <a:endCxn id="23563" idx="1"/>
          </p:cNvCxnSpPr>
          <p:nvPr/>
        </p:nvCxnSpPr>
        <p:spPr bwMode="auto">
          <a:xfrm>
            <a:off x="7629525" y="2251075"/>
            <a:ext cx="666750" cy="409575"/>
          </a:xfrm>
          <a:prstGeom prst="straightConnector1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576" name="AutoShape 21">
            <a:extLst>
              <a:ext uri="{FF2B5EF4-FFF2-40B4-BE49-F238E27FC236}">
                <a16:creationId xmlns:a16="http://schemas.microsoft.com/office/drawing/2014/main" id="{DC063555-BE42-4AF6-B100-00E0040C7124}"/>
              </a:ext>
            </a:extLst>
          </p:cNvPr>
          <p:cNvCxnSpPr>
            <a:cxnSpLocks noChangeShapeType="1"/>
            <a:stCxn id="23562" idx="7"/>
            <a:endCxn id="23563" idx="3"/>
          </p:cNvCxnSpPr>
          <p:nvPr/>
        </p:nvCxnSpPr>
        <p:spPr bwMode="auto">
          <a:xfrm flipV="1">
            <a:off x="7629525" y="3013075"/>
            <a:ext cx="666750" cy="333375"/>
          </a:xfrm>
          <a:prstGeom prst="straightConnector1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3577" name="Text Box 22">
            <a:extLst>
              <a:ext uri="{FF2B5EF4-FFF2-40B4-BE49-F238E27FC236}">
                <a16:creationId xmlns:a16="http://schemas.microsoft.com/office/drawing/2014/main" id="{8797B6A6-F043-4301-A173-98BABDD22C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38688" y="1728788"/>
            <a:ext cx="3365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accent1"/>
                </a:solidFill>
                <a:latin typeface="Courier New" panose="02070309020205020404" pitchFamily="49" charset="0"/>
              </a:rPr>
              <a:t>2</a:t>
            </a:r>
          </a:p>
        </p:txBody>
      </p:sp>
      <p:sp>
        <p:nvSpPr>
          <p:cNvPr id="23578" name="Text Box 23">
            <a:extLst>
              <a:ext uri="{FF2B5EF4-FFF2-40B4-BE49-F238E27FC236}">
                <a16:creationId xmlns:a16="http://schemas.microsoft.com/office/drawing/2014/main" id="{DC389E95-CAE8-4EEE-938C-DD75F0DA16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54763" y="1738313"/>
            <a:ext cx="4889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accent1"/>
                </a:solidFill>
                <a:latin typeface="Courier New" panose="02070309020205020404" pitchFamily="49" charset="0"/>
              </a:rPr>
              <a:t>19</a:t>
            </a:r>
          </a:p>
        </p:txBody>
      </p:sp>
      <p:sp>
        <p:nvSpPr>
          <p:cNvPr id="23579" name="Text Box 24">
            <a:extLst>
              <a:ext uri="{FF2B5EF4-FFF2-40B4-BE49-F238E27FC236}">
                <a16:creationId xmlns:a16="http://schemas.microsoft.com/office/drawing/2014/main" id="{AB956354-79F7-42FC-A378-60F7E5C9FC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37500" y="2119313"/>
            <a:ext cx="3365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accent1"/>
                </a:solidFill>
                <a:latin typeface="Courier New" panose="02070309020205020404" pitchFamily="49" charset="0"/>
              </a:rPr>
              <a:t>9</a:t>
            </a:r>
          </a:p>
        </p:txBody>
      </p:sp>
      <p:sp>
        <p:nvSpPr>
          <p:cNvPr id="23580" name="Text Box 25">
            <a:extLst>
              <a:ext uri="{FF2B5EF4-FFF2-40B4-BE49-F238E27FC236}">
                <a16:creationId xmlns:a16="http://schemas.microsoft.com/office/drawing/2014/main" id="{97C41A38-EFAB-458C-AB67-3A25AEA27A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39088" y="3186113"/>
            <a:ext cx="3365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accent1"/>
                </a:solidFill>
                <a:latin typeface="Courier New" panose="02070309020205020404" pitchFamily="49" charset="0"/>
              </a:rPr>
              <a:t>1</a:t>
            </a:r>
          </a:p>
        </p:txBody>
      </p:sp>
      <p:sp>
        <p:nvSpPr>
          <p:cNvPr id="23581" name="Text Box 26">
            <a:extLst>
              <a:ext uri="{FF2B5EF4-FFF2-40B4-BE49-F238E27FC236}">
                <a16:creationId xmlns:a16="http://schemas.microsoft.com/office/drawing/2014/main" id="{67C1C0B1-DA9D-469B-9882-C27FF2CD27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43788" y="2693988"/>
            <a:ext cx="3365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accent1"/>
                </a:solidFill>
                <a:latin typeface="Courier New" panose="02070309020205020404" pitchFamily="49" charset="0"/>
              </a:rPr>
              <a:t>5</a:t>
            </a:r>
          </a:p>
        </p:txBody>
      </p:sp>
      <p:sp>
        <p:nvSpPr>
          <p:cNvPr id="23582" name="Text Box 27">
            <a:extLst>
              <a:ext uri="{FF2B5EF4-FFF2-40B4-BE49-F238E27FC236}">
                <a16:creationId xmlns:a16="http://schemas.microsoft.com/office/drawing/2014/main" id="{9121F427-0B84-4CAD-B594-72AC57E93D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69075" y="3186113"/>
            <a:ext cx="4889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accent1"/>
                </a:solidFill>
                <a:latin typeface="Courier New" panose="02070309020205020404" pitchFamily="49" charset="0"/>
              </a:rPr>
              <a:t>13</a:t>
            </a:r>
          </a:p>
        </p:txBody>
      </p:sp>
      <p:sp>
        <p:nvSpPr>
          <p:cNvPr id="23583" name="Text Box 28">
            <a:extLst>
              <a:ext uri="{FF2B5EF4-FFF2-40B4-BE49-F238E27FC236}">
                <a16:creationId xmlns:a16="http://schemas.microsoft.com/office/drawing/2014/main" id="{7795F70A-25BA-4C57-8D5E-A532E1B239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21450" y="2287588"/>
            <a:ext cx="4889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accent1"/>
                </a:solidFill>
                <a:latin typeface="Courier New" panose="02070309020205020404" pitchFamily="49" charset="0"/>
              </a:rPr>
              <a:t>17</a:t>
            </a:r>
          </a:p>
        </p:txBody>
      </p:sp>
      <p:sp>
        <p:nvSpPr>
          <p:cNvPr id="23584" name="Text Box 29">
            <a:extLst>
              <a:ext uri="{FF2B5EF4-FFF2-40B4-BE49-F238E27FC236}">
                <a16:creationId xmlns:a16="http://schemas.microsoft.com/office/drawing/2014/main" id="{18CB60CB-1080-414A-B947-F7234B2A5A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45163" y="2500313"/>
            <a:ext cx="4889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accent1"/>
                </a:solidFill>
                <a:latin typeface="Courier New" panose="02070309020205020404" pitchFamily="49" charset="0"/>
              </a:rPr>
              <a:t>25</a:t>
            </a:r>
          </a:p>
        </p:txBody>
      </p:sp>
      <p:sp>
        <p:nvSpPr>
          <p:cNvPr id="23585" name="Text Box 30">
            <a:extLst>
              <a:ext uri="{FF2B5EF4-FFF2-40B4-BE49-F238E27FC236}">
                <a16:creationId xmlns:a16="http://schemas.microsoft.com/office/drawing/2014/main" id="{A8D57FDD-B3C9-4E1F-BA1F-31037515E4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2287588"/>
            <a:ext cx="4889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accent1"/>
                </a:solidFill>
                <a:latin typeface="Courier New" panose="02070309020205020404" pitchFamily="49" charset="0"/>
              </a:rPr>
              <a:t>14</a:t>
            </a:r>
          </a:p>
        </p:txBody>
      </p:sp>
      <p:sp>
        <p:nvSpPr>
          <p:cNvPr id="23586" name="Text Box 31">
            <a:extLst>
              <a:ext uri="{FF2B5EF4-FFF2-40B4-BE49-F238E27FC236}">
                <a16:creationId xmlns:a16="http://schemas.microsoft.com/office/drawing/2014/main" id="{6C4F6281-CE23-46D2-8653-89885B4572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46500" y="2500313"/>
            <a:ext cx="3365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accent1"/>
                </a:solidFill>
                <a:latin typeface="Courier New" panose="02070309020205020404" pitchFamily="49" charset="0"/>
              </a:rPr>
              <a:t>8</a:t>
            </a:r>
          </a:p>
        </p:txBody>
      </p:sp>
      <p:sp>
        <p:nvSpPr>
          <p:cNvPr id="23587" name="Text Box 32">
            <a:extLst>
              <a:ext uri="{FF2B5EF4-FFF2-40B4-BE49-F238E27FC236}">
                <a16:creationId xmlns:a16="http://schemas.microsoft.com/office/drawing/2014/main" id="{80336AB2-031F-4A0F-A0F7-0820ABC62B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11675" y="3186113"/>
            <a:ext cx="4889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accent1"/>
                </a:solidFill>
                <a:latin typeface="Courier New" panose="02070309020205020404" pitchFamily="49" charset="0"/>
              </a:rPr>
              <a:t>21</a:t>
            </a:r>
          </a:p>
        </p:txBody>
      </p:sp>
      <p:sp>
        <p:nvSpPr>
          <p:cNvPr id="23588" name="Text Box 33">
            <a:extLst>
              <a:ext uri="{FF2B5EF4-FFF2-40B4-BE49-F238E27FC236}">
                <a16:creationId xmlns:a16="http://schemas.microsoft.com/office/drawing/2014/main" id="{6C8ADA37-C8B9-46ED-8FF3-7F992CF804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22750" y="1389063"/>
            <a:ext cx="34702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 i="1">
                <a:solidFill>
                  <a:schemeClr val="tx2"/>
                </a:solidFill>
                <a:latin typeface="Courier New" panose="02070309020205020404" pitchFamily="49" charset="0"/>
              </a:rPr>
              <a:t>Run the algorithm:</a:t>
            </a:r>
          </a:p>
        </p:txBody>
      </p:sp>
      <p:sp>
        <p:nvSpPr>
          <p:cNvPr id="23589" name="AutoShape 34">
            <a:extLst>
              <a:ext uri="{FF2B5EF4-FFF2-40B4-BE49-F238E27FC236}">
                <a16:creationId xmlns:a16="http://schemas.microsoft.com/office/drawing/2014/main" id="{D1846A76-950B-4AFF-8C1B-DC4881FCBF42}"/>
              </a:ext>
            </a:extLst>
          </p:cNvPr>
          <p:cNvSpPr>
            <a:spLocks/>
          </p:cNvSpPr>
          <p:nvPr/>
        </p:nvSpPr>
        <p:spPr bwMode="auto">
          <a:xfrm>
            <a:off x="762000" y="2895600"/>
            <a:ext cx="152400" cy="838200"/>
          </a:xfrm>
          <a:prstGeom prst="leftBrace">
            <a:avLst>
              <a:gd name="adj1" fmla="val 45833"/>
              <a:gd name="adj2" fmla="val 50000"/>
            </a:avLst>
          </a:prstGeom>
          <a:noFill/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F48557-EDC5-4ECC-AEBD-9B168670BC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t>34</a:t>
            </a:fld>
            <a:endParaRPr lang="en-US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1" name="Rectangle 2">
            <a:extLst>
              <a:ext uri="{FF2B5EF4-FFF2-40B4-BE49-F238E27FC236}">
                <a16:creationId xmlns:a16="http://schemas.microsoft.com/office/drawing/2014/main" id="{680297BF-EFC4-4025-BEBC-028CCD69AE4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Kruskal’s Algorithm</a:t>
            </a:r>
          </a:p>
        </p:txBody>
      </p:sp>
      <p:sp>
        <p:nvSpPr>
          <p:cNvPr id="24582" name="Rectangle 3">
            <a:extLst>
              <a:ext uri="{FF2B5EF4-FFF2-40B4-BE49-F238E27FC236}">
                <a16:creationId xmlns:a16="http://schemas.microsoft.com/office/drawing/2014/main" id="{A530C353-B542-4EBF-9A31-C52FA04BB64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</a:rPr>
              <a:t>Kruskal()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</a:rPr>
              <a:t>{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</a:rPr>
              <a:t>   T = </a:t>
            </a:r>
            <a:r>
              <a:rPr lang="en-US" altLang="en-US" sz="2000" b="1">
                <a:latin typeface="Courier New" panose="02070309020205020404" pitchFamily="49" charset="0"/>
                <a:sym typeface="Symbol" panose="05050102010706020507" pitchFamily="18" charset="2"/>
              </a:rPr>
              <a:t></a:t>
            </a:r>
            <a:r>
              <a:rPr lang="en-US" altLang="en-US" sz="2000" b="1">
                <a:latin typeface="Courier New" panose="02070309020205020404" pitchFamily="49" charset="0"/>
              </a:rPr>
              <a:t>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</a:rPr>
              <a:t>   for each v </a:t>
            </a:r>
            <a:r>
              <a:rPr lang="en-US" altLang="en-US" sz="2000">
                <a:sym typeface="Symbol" panose="05050102010706020507" pitchFamily="18" charset="2"/>
              </a:rPr>
              <a:t></a:t>
            </a:r>
            <a:r>
              <a:rPr lang="en-US" altLang="en-US" sz="2000" b="1">
                <a:latin typeface="Courier New" panose="02070309020205020404" pitchFamily="49" charset="0"/>
              </a:rPr>
              <a:t> V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</a:rPr>
              <a:t>      MakeSet(v);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</a:rPr>
              <a:t>   sort E by increasing edge weight w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</a:rPr>
              <a:t>   for each (u,v) </a:t>
            </a:r>
            <a:r>
              <a:rPr lang="en-US" altLang="en-US" sz="2000" b="1">
                <a:latin typeface="Courier New" panose="02070309020205020404" pitchFamily="49" charset="0"/>
                <a:sym typeface="Symbol" panose="05050102010706020507" pitchFamily="18" charset="2"/>
              </a:rPr>
              <a:t></a:t>
            </a:r>
            <a:r>
              <a:rPr lang="en-US" altLang="en-US" sz="2000" b="1">
                <a:latin typeface="Courier New" panose="02070309020205020404" pitchFamily="49" charset="0"/>
              </a:rPr>
              <a:t> E (in sorted order)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</a:rPr>
              <a:t>      if FindSet(u) </a:t>
            </a:r>
            <a:r>
              <a:rPr lang="en-US" altLang="en-US" sz="2000" b="1">
                <a:latin typeface="Courier New" panose="02070309020205020404" pitchFamily="49" charset="0"/>
                <a:sym typeface="Symbol" panose="05050102010706020507" pitchFamily="18" charset="2"/>
              </a:rPr>
              <a:t> FindSet(v)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  <a:sym typeface="Symbol" panose="05050102010706020507" pitchFamily="18" charset="2"/>
              </a:rPr>
              <a:t>         T = T </a:t>
            </a:r>
            <a:r>
              <a:rPr lang="en-US" altLang="en-US" sz="2000" b="1">
                <a:latin typeface="Microsoft Sans Serif" panose="020B0604020202020204" pitchFamily="34" charset="0"/>
                <a:sym typeface="Math B" pitchFamily="2" charset="2"/>
              </a:rPr>
              <a:t>U</a:t>
            </a:r>
            <a:r>
              <a:rPr lang="en-US" altLang="en-US" sz="2000" b="1">
                <a:latin typeface="Courier New" panose="02070309020205020404" pitchFamily="49" charset="0"/>
                <a:sym typeface="Math B" pitchFamily="2" charset="2"/>
              </a:rPr>
              <a:t> {{u,v}};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  <a:sym typeface="Math B" pitchFamily="2" charset="2"/>
              </a:rPr>
              <a:t>         Union(FindSet(u), FindSet(v));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  <a:sym typeface="Math B" pitchFamily="2" charset="2"/>
              </a:rPr>
              <a:t>}</a:t>
            </a:r>
          </a:p>
        </p:txBody>
      </p:sp>
      <p:sp>
        <p:nvSpPr>
          <p:cNvPr id="24583" name="Oval 4">
            <a:extLst>
              <a:ext uri="{FF2B5EF4-FFF2-40B4-BE49-F238E27FC236}">
                <a16:creationId xmlns:a16="http://schemas.microsoft.com/office/drawing/2014/main" id="{D99FC58C-8103-4DB6-A861-FCEB35FF91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1846263"/>
            <a:ext cx="457200" cy="457200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4584" name="Oval 5">
            <a:extLst>
              <a:ext uri="{FF2B5EF4-FFF2-40B4-BE49-F238E27FC236}">
                <a16:creationId xmlns:a16="http://schemas.microsoft.com/office/drawing/2014/main" id="{FB2DC64B-E6C9-4D24-B2E6-587FD2C729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2600" y="1846263"/>
            <a:ext cx="457200" cy="4572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4585" name="Oval 6">
            <a:extLst>
              <a:ext uri="{FF2B5EF4-FFF2-40B4-BE49-F238E27FC236}">
                <a16:creationId xmlns:a16="http://schemas.microsoft.com/office/drawing/2014/main" id="{8842E066-4B7C-491F-9381-DED2CFF5AE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9000" y="1846263"/>
            <a:ext cx="457200" cy="457200"/>
          </a:xfrm>
          <a:prstGeom prst="ellipse">
            <a:avLst/>
          </a:prstGeom>
          <a:solidFill>
            <a:schemeClr val="bg2"/>
          </a:solidFill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4586" name="Oval 7">
            <a:extLst>
              <a:ext uri="{FF2B5EF4-FFF2-40B4-BE49-F238E27FC236}">
                <a16:creationId xmlns:a16="http://schemas.microsoft.com/office/drawing/2014/main" id="{72D97675-182C-4025-91AB-93573225AA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9000" y="3294063"/>
            <a:ext cx="457200" cy="4572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4587" name="Oval 8">
            <a:extLst>
              <a:ext uri="{FF2B5EF4-FFF2-40B4-BE49-F238E27FC236}">
                <a16:creationId xmlns:a16="http://schemas.microsoft.com/office/drawing/2014/main" id="{281B2E9B-9EAB-4359-ADD4-B5CF57BEC1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29600" y="2608263"/>
            <a:ext cx="457200" cy="457200"/>
          </a:xfrm>
          <a:prstGeom prst="ellipse">
            <a:avLst/>
          </a:prstGeom>
          <a:solidFill>
            <a:schemeClr val="tx2"/>
          </a:solidFill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4588" name="Oval 9">
            <a:extLst>
              <a:ext uri="{FF2B5EF4-FFF2-40B4-BE49-F238E27FC236}">
                <a16:creationId xmlns:a16="http://schemas.microsoft.com/office/drawing/2014/main" id="{670A3712-ED73-450C-97AE-E8EE662C5D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2600" y="3294063"/>
            <a:ext cx="457200" cy="457200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4589" name="Oval 10">
            <a:extLst>
              <a:ext uri="{FF2B5EF4-FFF2-40B4-BE49-F238E27FC236}">
                <a16:creationId xmlns:a16="http://schemas.microsoft.com/office/drawing/2014/main" id="{E1C8D18F-921B-468C-A880-ECD659923B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3294063"/>
            <a:ext cx="457200" cy="457200"/>
          </a:xfrm>
          <a:prstGeom prst="ellipse">
            <a:avLst/>
          </a:prstGeom>
          <a:solidFill>
            <a:schemeClr val="hlink"/>
          </a:solidFill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cxnSp>
        <p:nvCxnSpPr>
          <p:cNvPr id="24590" name="AutoShape 11">
            <a:extLst>
              <a:ext uri="{FF2B5EF4-FFF2-40B4-BE49-F238E27FC236}">
                <a16:creationId xmlns:a16="http://schemas.microsoft.com/office/drawing/2014/main" id="{854C3501-F9E8-4317-A6D0-8AA59366BECA}"/>
              </a:ext>
            </a:extLst>
          </p:cNvPr>
          <p:cNvCxnSpPr>
            <a:cxnSpLocks noChangeShapeType="1"/>
            <a:stCxn id="24583" idx="6"/>
            <a:endCxn id="24584" idx="2"/>
          </p:cNvCxnSpPr>
          <p:nvPr/>
        </p:nvCxnSpPr>
        <p:spPr bwMode="auto">
          <a:xfrm>
            <a:off x="4357688" y="2074863"/>
            <a:ext cx="1190625" cy="0"/>
          </a:xfrm>
          <a:prstGeom prst="straightConnector1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591" name="AutoShape 12">
            <a:extLst>
              <a:ext uri="{FF2B5EF4-FFF2-40B4-BE49-F238E27FC236}">
                <a16:creationId xmlns:a16="http://schemas.microsoft.com/office/drawing/2014/main" id="{0761A1E4-CF11-4F56-992A-025142F40CB8}"/>
              </a:ext>
            </a:extLst>
          </p:cNvPr>
          <p:cNvCxnSpPr>
            <a:cxnSpLocks noChangeShapeType="1"/>
            <a:stCxn id="24584" idx="6"/>
            <a:endCxn id="24585" idx="2"/>
          </p:cNvCxnSpPr>
          <p:nvPr/>
        </p:nvCxnSpPr>
        <p:spPr bwMode="auto">
          <a:xfrm>
            <a:off x="6034088" y="2074863"/>
            <a:ext cx="1190625" cy="0"/>
          </a:xfrm>
          <a:prstGeom prst="straightConnector1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592" name="AutoShape 13">
            <a:extLst>
              <a:ext uri="{FF2B5EF4-FFF2-40B4-BE49-F238E27FC236}">
                <a16:creationId xmlns:a16="http://schemas.microsoft.com/office/drawing/2014/main" id="{8D922038-6548-46DF-8422-31B65B1F911B}"/>
              </a:ext>
            </a:extLst>
          </p:cNvPr>
          <p:cNvCxnSpPr>
            <a:cxnSpLocks noChangeShapeType="1"/>
            <a:stCxn id="24585" idx="3"/>
            <a:endCxn id="24588" idx="7"/>
          </p:cNvCxnSpPr>
          <p:nvPr/>
        </p:nvCxnSpPr>
        <p:spPr bwMode="auto">
          <a:xfrm flipH="1">
            <a:off x="5953125" y="2251075"/>
            <a:ext cx="1352550" cy="1095375"/>
          </a:xfrm>
          <a:prstGeom prst="straightConnector1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593" name="AutoShape 14">
            <a:extLst>
              <a:ext uri="{FF2B5EF4-FFF2-40B4-BE49-F238E27FC236}">
                <a16:creationId xmlns:a16="http://schemas.microsoft.com/office/drawing/2014/main" id="{424C0608-D050-41C7-8CD3-D574A59E76FB}"/>
              </a:ext>
            </a:extLst>
          </p:cNvPr>
          <p:cNvCxnSpPr>
            <a:cxnSpLocks noChangeShapeType="1"/>
            <a:stCxn id="24588" idx="2"/>
            <a:endCxn id="24589" idx="6"/>
          </p:cNvCxnSpPr>
          <p:nvPr/>
        </p:nvCxnSpPr>
        <p:spPr bwMode="auto">
          <a:xfrm flipH="1">
            <a:off x="4357688" y="3522663"/>
            <a:ext cx="1190625" cy="0"/>
          </a:xfrm>
          <a:prstGeom prst="straightConnector1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594" name="AutoShape 15">
            <a:extLst>
              <a:ext uri="{FF2B5EF4-FFF2-40B4-BE49-F238E27FC236}">
                <a16:creationId xmlns:a16="http://schemas.microsoft.com/office/drawing/2014/main" id="{4EB635E1-E7BF-43B3-B04E-285B82D14C50}"/>
              </a:ext>
            </a:extLst>
          </p:cNvPr>
          <p:cNvCxnSpPr>
            <a:cxnSpLocks noChangeShapeType="1"/>
            <a:stCxn id="24589" idx="0"/>
            <a:endCxn id="24583" idx="4"/>
          </p:cNvCxnSpPr>
          <p:nvPr/>
        </p:nvCxnSpPr>
        <p:spPr bwMode="auto">
          <a:xfrm flipV="1">
            <a:off x="4114800" y="2317750"/>
            <a:ext cx="0" cy="962025"/>
          </a:xfrm>
          <a:prstGeom prst="straightConnector1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595" name="AutoShape 16">
            <a:extLst>
              <a:ext uri="{FF2B5EF4-FFF2-40B4-BE49-F238E27FC236}">
                <a16:creationId xmlns:a16="http://schemas.microsoft.com/office/drawing/2014/main" id="{A9E7968E-C59A-4203-AF0C-69A694F6F426}"/>
              </a:ext>
            </a:extLst>
          </p:cNvPr>
          <p:cNvCxnSpPr>
            <a:cxnSpLocks noChangeShapeType="1"/>
            <a:stCxn id="24583" idx="5"/>
            <a:endCxn id="24588" idx="1"/>
          </p:cNvCxnSpPr>
          <p:nvPr/>
        </p:nvCxnSpPr>
        <p:spPr bwMode="auto">
          <a:xfrm>
            <a:off x="4276725" y="2251075"/>
            <a:ext cx="1352550" cy="1095375"/>
          </a:xfrm>
          <a:prstGeom prst="straightConnector1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596" name="AutoShape 17">
            <a:extLst>
              <a:ext uri="{FF2B5EF4-FFF2-40B4-BE49-F238E27FC236}">
                <a16:creationId xmlns:a16="http://schemas.microsoft.com/office/drawing/2014/main" id="{BFF8957B-E970-4E20-BC1A-229D444F42C4}"/>
              </a:ext>
            </a:extLst>
          </p:cNvPr>
          <p:cNvCxnSpPr>
            <a:cxnSpLocks noChangeShapeType="1"/>
            <a:stCxn id="24588" idx="0"/>
            <a:endCxn id="24584" idx="4"/>
          </p:cNvCxnSpPr>
          <p:nvPr/>
        </p:nvCxnSpPr>
        <p:spPr bwMode="auto">
          <a:xfrm flipV="1">
            <a:off x="5791200" y="2317750"/>
            <a:ext cx="0" cy="962025"/>
          </a:xfrm>
          <a:prstGeom prst="straightConnector1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597" name="AutoShape 18">
            <a:extLst>
              <a:ext uri="{FF2B5EF4-FFF2-40B4-BE49-F238E27FC236}">
                <a16:creationId xmlns:a16="http://schemas.microsoft.com/office/drawing/2014/main" id="{F3E4F916-173A-47CF-BFBB-D8E3E588B56E}"/>
              </a:ext>
            </a:extLst>
          </p:cNvPr>
          <p:cNvCxnSpPr>
            <a:cxnSpLocks noChangeShapeType="1"/>
            <a:stCxn id="24588" idx="6"/>
            <a:endCxn id="24586" idx="2"/>
          </p:cNvCxnSpPr>
          <p:nvPr/>
        </p:nvCxnSpPr>
        <p:spPr bwMode="auto">
          <a:xfrm>
            <a:off x="6034088" y="3522663"/>
            <a:ext cx="1190625" cy="0"/>
          </a:xfrm>
          <a:prstGeom prst="straightConnector1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598" name="AutoShape 19">
            <a:extLst>
              <a:ext uri="{FF2B5EF4-FFF2-40B4-BE49-F238E27FC236}">
                <a16:creationId xmlns:a16="http://schemas.microsoft.com/office/drawing/2014/main" id="{6907920B-FD23-4C1E-BDC6-B4C9DF073E6C}"/>
              </a:ext>
            </a:extLst>
          </p:cNvPr>
          <p:cNvCxnSpPr>
            <a:cxnSpLocks noChangeShapeType="1"/>
            <a:stCxn id="24586" idx="0"/>
            <a:endCxn id="24585" idx="4"/>
          </p:cNvCxnSpPr>
          <p:nvPr/>
        </p:nvCxnSpPr>
        <p:spPr bwMode="auto">
          <a:xfrm flipV="1">
            <a:off x="7467600" y="2317750"/>
            <a:ext cx="0" cy="962025"/>
          </a:xfrm>
          <a:prstGeom prst="straightConnector1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599" name="AutoShape 20">
            <a:extLst>
              <a:ext uri="{FF2B5EF4-FFF2-40B4-BE49-F238E27FC236}">
                <a16:creationId xmlns:a16="http://schemas.microsoft.com/office/drawing/2014/main" id="{45F24028-464E-480D-81BC-48DCE80DDD29}"/>
              </a:ext>
            </a:extLst>
          </p:cNvPr>
          <p:cNvCxnSpPr>
            <a:cxnSpLocks noChangeShapeType="1"/>
            <a:stCxn id="24585" idx="5"/>
            <a:endCxn id="24587" idx="1"/>
          </p:cNvCxnSpPr>
          <p:nvPr/>
        </p:nvCxnSpPr>
        <p:spPr bwMode="auto">
          <a:xfrm>
            <a:off x="7629525" y="2251075"/>
            <a:ext cx="666750" cy="409575"/>
          </a:xfrm>
          <a:prstGeom prst="straightConnector1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600" name="AutoShape 21">
            <a:extLst>
              <a:ext uri="{FF2B5EF4-FFF2-40B4-BE49-F238E27FC236}">
                <a16:creationId xmlns:a16="http://schemas.microsoft.com/office/drawing/2014/main" id="{F081D279-231B-4CBF-8F66-00512D67285A}"/>
              </a:ext>
            </a:extLst>
          </p:cNvPr>
          <p:cNvCxnSpPr>
            <a:cxnSpLocks noChangeShapeType="1"/>
            <a:stCxn id="24586" idx="7"/>
            <a:endCxn id="24587" idx="3"/>
          </p:cNvCxnSpPr>
          <p:nvPr/>
        </p:nvCxnSpPr>
        <p:spPr bwMode="auto">
          <a:xfrm flipV="1">
            <a:off x="7629525" y="3013075"/>
            <a:ext cx="666750" cy="333375"/>
          </a:xfrm>
          <a:prstGeom prst="straightConnector1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4601" name="Text Box 22">
            <a:extLst>
              <a:ext uri="{FF2B5EF4-FFF2-40B4-BE49-F238E27FC236}">
                <a16:creationId xmlns:a16="http://schemas.microsoft.com/office/drawing/2014/main" id="{DC93F182-015E-4573-BF79-9FE52F9754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38688" y="1728788"/>
            <a:ext cx="3365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accent1"/>
                </a:solidFill>
                <a:latin typeface="Courier New" panose="02070309020205020404" pitchFamily="49" charset="0"/>
              </a:rPr>
              <a:t>2</a:t>
            </a:r>
          </a:p>
        </p:txBody>
      </p:sp>
      <p:sp>
        <p:nvSpPr>
          <p:cNvPr id="24602" name="Text Box 23">
            <a:extLst>
              <a:ext uri="{FF2B5EF4-FFF2-40B4-BE49-F238E27FC236}">
                <a16:creationId xmlns:a16="http://schemas.microsoft.com/office/drawing/2014/main" id="{C4D0DD63-B8A8-45FB-92A2-DE3613B513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54763" y="1738313"/>
            <a:ext cx="4889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accent1"/>
                </a:solidFill>
                <a:latin typeface="Courier New" panose="02070309020205020404" pitchFamily="49" charset="0"/>
              </a:rPr>
              <a:t>19</a:t>
            </a:r>
          </a:p>
        </p:txBody>
      </p:sp>
      <p:sp>
        <p:nvSpPr>
          <p:cNvPr id="24603" name="Text Box 24">
            <a:extLst>
              <a:ext uri="{FF2B5EF4-FFF2-40B4-BE49-F238E27FC236}">
                <a16:creationId xmlns:a16="http://schemas.microsoft.com/office/drawing/2014/main" id="{363673E6-DD24-4B37-89E0-FAA77C5A51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37500" y="2119313"/>
            <a:ext cx="3365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accent1"/>
                </a:solidFill>
                <a:latin typeface="Courier New" panose="02070309020205020404" pitchFamily="49" charset="0"/>
              </a:rPr>
              <a:t>9</a:t>
            </a:r>
          </a:p>
        </p:txBody>
      </p:sp>
      <p:sp>
        <p:nvSpPr>
          <p:cNvPr id="24604" name="Text Box 25">
            <a:extLst>
              <a:ext uri="{FF2B5EF4-FFF2-40B4-BE49-F238E27FC236}">
                <a16:creationId xmlns:a16="http://schemas.microsoft.com/office/drawing/2014/main" id="{3220D9B3-8C41-4A3B-883F-C54A058852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39088" y="3186113"/>
            <a:ext cx="3365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accent1"/>
                </a:solidFill>
                <a:latin typeface="Courier New" panose="02070309020205020404" pitchFamily="49" charset="0"/>
              </a:rPr>
              <a:t>1</a:t>
            </a:r>
          </a:p>
        </p:txBody>
      </p:sp>
      <p:sp>
        <p:nvSpPr>
          <p:cNvPr id="24605" name="Text Box 26">
            <a:extLst>
              <a:ext uri="{FF2B5EF4-FFF2-40B4-BE49-F238E27FC236}">
                <a16:creationId xmlns:a16="http://schemas.microsoft.com/office/drawing/2014/main" id="{0A69A1A9-8809-40C5-852F-6B9AA81A0D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43788" y="2693988"/>
            <a:ext cx="3365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accent1"/>
                </a:solidFill>
                <a:latin typeface="Courier New" panose="02070309020205020404" pitchFamily="49" charset="0"/>
              </a:rPr>
              <a:t>5</a:t>
            </a:r>
          </a:p>
        </p:txBody>
      </p:sp>
      <p:sp>
        <p:nvSpPr>
          <p:cNvPr id="24606" name="Text Box 27">
            <a:extLst>
              <a:ext uri="{FF2B5EF4-FFF2-40B4-BE49-F238E27FC236}">
                <a16:creationId xmlns:a16="http://schemas.microsoft.com/office/drawing/2014/main" id="{4DBEFD01-4596-4E78-B59D-E89BEEE425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69075" y="3186113"/>
            <a:ext cx="4889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accent1"/>
                </a:solidFill>
                <a:latin typeface="Courier New" panose="02070309020205020404" pitchFamily="49" charset="0"/>
              </a:rPr>
              <a:t>13</a:t>
            </a:r>
          </a:p>
        </p:txBody>
      </p:sp>
      <p:sp>
        <p:nvSpPr>
          <p:cNvPr id="24607" name="Text Box 28">
            <a:extLst>
              <a:ext uri="{FF2B5EF4-FFF2-40B4-BE49-F238E27FC236}">
                <a16:creationId xmlns:a16="http://schemas.microsoft.com/office/drawing/2014/main" id="{2CB628C6-5775-48AB-B990-322083506A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21450" y="2287588"/>
            <a:ext cx="4889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accent1"/>
                </a:solidFill>
                <a:latin typeface="Courier New" panose="02070309020205020404" pitchFamily="49" charset="0"/>
              </a:rPr>
              <a:t>17</a:t>
            </a:r>
          </a:p>
        </p:txBody>
      </p:sp>
      <p:sp>
        <p:nvSpPr>
          <p:cNvPr id="24608" name="Text Box 29">
            <a:extLst>
              <a:ext uri="{FF2B5EF4-FFF2-40B4-BE49-F238E27FC236}">
                <a16:creationId xmlns:a16="http://schemas.microsoft.com/office/drawing/2014/main" id="{76DF3069-C5A3-426A-A971-4EB85E6398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45163" y="2500313"/>
            <a:ext cx="4889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accent1"/>
                </a:solidFill>
                <a:latin typeface="Courier New" panose="02070309020205020404" pitchFamily="49" charset="0"/>
              </a:rPr>
              <a:t>25</a:t>
            </a:r>
          </a:p>
        </p:txBody>
      </p:sp>
      <p:sp>
        <p:nvSpPr>
          <p:cNvPr id="24609" name="Text Box 30">
            <a:extLst>
              <a:ext uri="{FF2B5EF4-FFF2-40B4-BE49-F238E27FC236}">
                <a16:creationId xmlns:a16="http://schemas.microsoft.com/office/drawing/2014/main" id="{1F5CD61C-1376-4CB4-AB50-9AEA149AE8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2287588"/>
            <a:ext cx="4889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accent1"/>
                </a:solidFill>
                <a:latin typeface="Courier New" panose="02070309020205020404" pitchFamily="49" charset="0"/>
              </a:rPr>
              <a:t>14</a:t>
            </a:r>
          </a:p>
        </p:txBody>
      </p:sp>
      <p:sp>
        <p:nvSpPr>
          <p:cNvPr id="24610" name="Text Box 31">
            <a:extLst>
              <a:ext uri="{FF2B5EF4-FFF2-40B4-BE49-F238E27FC236}">
                <a16:creationId xmlns:a16="http://schemas.microsoft.com/office/drawing/2014/main" id="{B0193F7E-44AE-495C-ABFA-70777FC0D0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46500" y="2500313"/>
            <a:ext cx="3365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accent1"/>
                </a:solidFill>
                <a:latin typeface="Courier New" panose="02070309020205020404" pitchFamily="49" charset="0"/>
              </a:rPr>
              <a:t>8</a:t>
            </a:r>
          </a:p>
        </p:txBody>
      </p:sp>
      <p:sp>
        <p:nvSpPr>
          <p:cNvPr id="24611" name="Text Box 32">
            <a:extLst>
              <a:ext uri="{FF2B5EF4-FFF2-40B4-BE49-F238E27FC236}">
                <a16:creationId xmlns:a16="http://schemas.microsoft.com/office/drawing/2014/main" id="{A702D57F-BBB8-4C98-842D-0B0D8878ED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11675" y="3186113"/>
            <a:ext cx="4889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accent1"/>
                </a:solidFill>
                <a:latin typeface="Courier New" panose="02070309020205020404" pitchFamily="49" charset="0"/>
              </a:rPr>
              <a:t>21</a:t>
            </a:r>
          </a:p>
        </p:txBody>
      </p:sp>
      <p:sp>
        <p:nvSpPr>
          <p:cNvPr id="24612" name="Text Box 33">
            <a:extLst>
              <a:ext uri="{FF2B5EF4-FFF2-40B4-BE49-F238E27FC236}">
                <a16:creationId xmlns:a16="http://schemas.microsoft.com/office/drawing/2014/main" id="{3C599ED2-CCB3-4745-8DDF-0C0961C29F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22750" y="1389063"/>
            <a:ext cx="34702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 i="1">
                <a:solidFill>
                  <a:schemeClr val="tx2"/>
                </a:solidFill>
                <a:latin typeface="Courier New" panose="02070309020205020404" pitchFamily="49" charset="0"/>
              </a:rPr>
              <a:t>Run the algorithm:</a:t>
            </a:r>
          </a:p>
        </p:txBody>
      </p:sp>
      <p:sp>
        <p:nvSpPr>
          <p:cNvPr id="24613" name="AutoShape 34">
            <a:extLst>
              <a:ext uri="{FF2B5EF4-FFF2-40B4-BE49-F238E27FC236}">
                <a16:creationId xmlns:a16="http://schemas.microsoft.com/office/drawing/2014/main" id="{0EF4DB05-BF39-4153-8CF7-74F74F606FA5}"/>
              </a:ext>
            </a:extLst>
          </p:cNvPr>
          <p:cNvSpPr>
            <a:spLocks/>
          </p:cNvSpPr>
          <p:nvPr/>
        </p:nvSpPr>
        <p:spPr bwMode="auto">
          <a:xfrm>
            <a:off x="762000" y="3746500"/>
            <a:ext cx="152400" cy="381000"/>
          </a:xfrm>
          <a:prstGeom prst="leftBrace">
            <a:avLst>
              <a:gd name="adj1" fmla="val 20833"/>
              <a:gd name="adj2" fmla="val 50000"/>
            </a:avLst>
          </a:prstGeom>
          <a:noFill/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58DF56-5E1F-484E-890D-2063477BB2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t>35</a:t>
            </a:fld>
            <a:endParaRPr lang="en-US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5" name="Rectangle 2">
            <a:extLst>
              <a:ext uri="{FF2B5EF4-FFF2-40B4-BE49-F238E27FC236}">
                <a16:creationId xmlns:a16="http://schemas.microsoft.com/office/drawing/2014/main" id="{E5A40FA5-0E5D-4EB1-95ED-3E0F4901327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Kruskal’s Algorithm</a:t>
            </a:r>
          </a:p>
        </p:txBody>
      </p:sp>
      <p:sp>
        <p:nvSpPr>
          <p:cNvPr id="25606" name="Rectangle 3">
            <a:extLst>
              <a:ext uri="{FF2B5EF4-FFF2-40B4-BE49-F238E27FC236}">
                <a16:creationId xmlns:a16="http://schemas.microsoft.com/office/drawing/2014/main" id="{E6CA8253-61E0-4D98-839C-7D0F2374D0E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</a:rPr>
              <a:t>Kruskal()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</a:rPr>
              <a:t>{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</a:rPr>
              <a:t>   T = </a:t>
            </a:r>
            <a:r>
              <a:rPr lang="en-US" altLang="en-US" sz="2000" b="1">
                <a:latin typeface="Courier New" panose="02070309020205020404" pitchFamily="49" charset="0"/>
                <a:sym typeface="Symbol" panose="05050102010706020507" pitchFamily="18" charset="2"/>
              </a:rPr>
              <a:t></a:t>
            </a:r>
            <a:r>
              <a:rPr lang="en-US" altLang="en-US" sz="2000" b="1">
                <a:latin typeface="Courier New" panose="02070309020205020404" pitchFamily="49" charset="0"/>
              </a:rPr>
              <a:t>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</a:rPr>
              <a:t>   for each v </a:t>
            </a:r>
            <a:r>
              <a:rPr lang="en-US" altLang="en-US" sz="2000">
                <a:sym typeface="Symbol" panose="05050102010706020507" pitchFamily="18" charset="2"/>
              </a:rPr>
              <a:t></a:t>
            </a:r>
            <a:r>
              <a:rPr lang="en-US" altLang="en-US" sz="2000" b="1">
                <a:latin typeface="Courier New" panose="02070309020205020404" pitchFamily="49" charset="0"/>
              </a:rPr>
              <a:t> V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</a:rPr>
              <a:t>      MakeSet(v);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</a:rPr>
              <a:t>   sort E by increasing edge weight w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</a:rPr>
              <a:t>   for each (u,v) </a:t>
            </a:r>
            <a:r>
              <a:rPr lang="en-US" altLang="en-US" sz="2000" b="1">
                <a:latin typeface="Courier New" panose="02070309020205020404" pitchFamily="49" charset="0"/>
                <a:sym typeface="Symbol" panose="05050102010706020507" pitchFamily="18" charset="2"/>
              </a:rPr>
              <a:t></a:t>
            </a:r>
            <a:r>
              <a:rPr lang="en-US" altLang="en-US" sz="2000" b="1">
                <a:latin typeface="Courier New" panose="02070309020205020404" pitchFamily="49" charset="0"/>
              </a:rPr>
              <a:t> E (in sorted order)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</a:rPr>
              <a:t>      if FindSet(u) </a:t>
            </a:r>
            <a:r>
              <a:rPr lang="en-US" altLang="en-US" sz="2000" b="1">
                <a:latin typeface="Courier New" panose="02070309020205020404" pitchFamily="49" charset="0"/>
                <a:sym typeface="Symbol" panose="05050102010706020507" pitchFamily="18" charset="2"/>
              </a:rPr>
              <a:t> FindSet(v)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  <a:sym typeface="Symbol" panose="05050102010706020507" pitchFamily="18" charset="2"/>
              </a:rPr>
              <a:t>         T = T </a:t>
            </a:r>
            <a:r>
              <a:rPr lang="en-US" altLang="en-US" sz="2000" b="1">
                <a:latin typeface="Microsoft Sans Serif" panose="020B0604020202020204" pitchFamily="34" charset="0"/>
                <a:sym typeface="Math B" pitchFamily="2" charset="2"/>
              </a:rPr>
              <a:t>U</a:t>
            </a:r>
            <a:r>
              <a:rPr lang="en-US" altLang="en-US" sz="2000" b="1">
                <a:latin typeface="Courier New" panose="02070309020205020404" pitchFamily="49" charset="0"/>
                <a:sym typeface="Math B" pitchFamily="2" charset="2"/>
              </a:rPr>
              <a:t> {{u,v}};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  <a:sym typeface="Math B" pitchFamily="2" charset="2"/>
              </a:rPr>
              <a:t>         Union(FindSet(u), FindSet(v));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  <a:sym typeface="Math B" pitchFamily="2" charset="2"/>
              </a:rPr>
              <a:t>}</a:t>
            </a:r>
          </a:p>
        </p:txBody>
      </p:sp>
      <p:sp>
        <p:nvSpPr>
          <p:cNvPr id="25607" name="Oval 4">
            <a:extLst>
              <a:ext uri="{FF2B5EF4-FFF2-40B4-BE49-F238E27FC236}">
                <a16:creationId xmlns:a16="http://schemas.microsoft.com/office/drawing/2014/main" id="{6D1C8299-4523-488D-9406-A4A98B765A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1846263"/>
            <a:ext cx="457200" cy="457200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5608" name="Oval 5">
            <a:extLst>
              <a:ext uri="{FF2B5EF4-FFF2-40B4-BE49-F238E27FC236}">
                <a16:creationId xmlns:a16="http://schemas.microsoft.com/office/drawing/2014/main" id="{CEB4AB2F-171E-479C-A50A-563A7FA0F0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2600" y="1846263"/>
            <a:ext cx="457200" cy="4572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5609" name="Oval 6">
            <a:extLst>
              <a:ext uri="{FF2B5EF4-FFF2-40B4-BE49-F238E27FC236}">
                <a16:creationId xmlns:a16="http://schemas.microsoft.com/office/drawing/2014/main" id="{4C2007B9-8CCF-4BEC-A751-BF6CB4F4E8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9000" y="1846263"/>
            <a:ext cx="457200" cy="457200"/>
          </a:xfrm>
          <a:prstGeom prst="ellipse">
            <a:avLst/>
          </a:prstGeom>
          <a:solidFill>
            <a:schemeClr val="bg2"/>
          </a:solidFill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5610" name="Oval 7">
            <a:extLst>
              <a:ext uri="{FF2B5EF4-FFF2-40B4-BE49-F238E27FC236}">
                <a16:creationId xmlns:a16="http://schemas.microsoft.com/office/drawing/2014/main" id="{7C2ED0D0-16C1-429F-8009-040BFE280E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9000" y="3294063"/>
            <a:ext cx="457200" cy="4572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5611" name="Oval 8">
            <a:extLst>
              <a:ext uri="{FF2B5EF4-FFF2-40B4-BE49-F238E27FC236}">
                <a16:creationId xmlns:a16="http://schemas.microsoft.com/office/drawing/2014/main" id="{86C1A19E-DC8F-4F6E-B522-B56386DAB3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29600" y="2608263"/>
            <a:ext cx="457200" cy="457200"/>
          </a:xfrm>
          <a:prstGeom prst="ellipse">
            <a:avLst/>
          </a:prstGeom>
          <a:solidFill>
            <a:schemeClr val="tx2"/>
          </a:solidFill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5612" name="Oval 9">
            <a:extLst>
              <a:ext uri="{FF2B5EF4-FFF2-40B4-BE49-F238E27FC236}">
                <a16:creationId xmlns:a16="http://schemas.microsoft.com/office/drawing/2014/main" id="{48A5BE94-9DAE-4D07-915A-BF372598D7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2600" y="3294063"/>
            <a:ext cx="457200" cy="457200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5613" name="Oval 10">
            <a:extLst>
              <a:ext uri="{FF2B5EF4-FFF2-40B4-BE49-F238E27FC236}">
                <a16:creationId xmlns:a16="http://schemas.microsoft.com/office/drawing/2014/main" id="{BB09CDC7-DAA9-4B88-9A78-73BC9DECDB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3294063"/>
            <a:ext cx="457200" cy="457200"/>
          </a:xfrm>
          <a:prstGeom prst="ellipse">
            <a:avLst/>
          </a:prstGeom>
          <a:solidFill>
            <a:schemeClr val="hlink"/>
          </a:solidFill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cxnSp>
        <p:nvCxnSpPr>
          <p:cNvPr id="25614" name="AutoShape 11">
            <a:extLst>
              <a:ext uri="{FF2B5EF4-FFF2-40B4-BE49-F238E27FC236}">
                <a16:creationId xmlns:a16="http://schemas.microsoft.com/office/drawing/2014/main" id="{A29B6B83-DA2D-41E5-B682-488F222C808B}"/>
              </a:ext>
            </a:extLst>
          </p:cNvPr>
          <p:cNvCxnSpPr>
            <a:cxnSpLocks noChangeShapeType="1"/>
            <a:stCxn id="25607" idx="6"/>
            <a:endCxn id="25608" idx="2"/>
          </p:cNvCxnSpPr>
          <p:nvPr/>
        </p:nvCxnSpPr>
        <p:spPr bwMode="auto">
          <a:xfrm>
            <a:off x="4357688" y="2074863"/>
            <a:ext cx="1190625" cy="0"/>
          </a:xfrm>
          <a:prstGeom prst="straightConnector1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615" name="AutoShape 12">
            <a:extLst>
              <a:ext uri="{FF2B5EF4-FFF2-40B4-BE49-F238E27FC236}">
                <a16:creationId xmlns:a16="http://schemas.microsoft.com/office/drawing/2014/main" id="{DCF2F9D5-2CAD-4582-9805-98BE1C2D8463}"/>
              </a:ext>
            </a:extLst>
          </p:cNvPr>
          <p:cNvCxnSpPr>
            <a:cxnSpLocks noChangeShapeType="1"/>
            <a:stCxn id="25608" idx="6"/>
            <a:endCxn id="25609" idx="2"/>
          </p:cNvCxnSpPr>
          <p:nvPr/>
        </p:nvCxnSpPr>
        <p:spPr bwMode="auto">
          <a:xfrm>
            <a:off x="6034088" y="2074863"/>
            <a:ext cx="1190625" cy="0"/>
          </a:xfrm>
          <a:prstGeom prst="straightConnector1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616" name="AutoShape 13">
            <a:extLst>
              <a:ext uri="{FF2B5EF4-FFF2-40B4-BE49-F238E27FC236}">
                <a16:creationId xmlns:a16="http://schemas.microsoft.com/office/drawing/2014/main" id="{12366673-B19A-499D-81F9-8790A32FF684}"/>
              </a:ext>
            </a:extLst>
          </p:cNvPr>
          <p:cNvCxnSpPr>
            <a:cxnSpLocks noChangeShapeType="1"/>
            <a:stCxn id="25609" idx="3"/>
            <a:endCxn id="25612" idx="7"/>
          </p:cNvCxnSpPr>
          <p:nvPr/>
        </p:nvCxnSpPr>
        <p:spPr bwMode="auto">
          <a:xfrm flipH="1">
            <a:off x="5953125" y="2251075"/>
            <a:ext cx="1352550" cy="1095375"/>
          </a:xfrm>
          <a:prstGeom prst="straightConnector1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617" name="AutoShape 14">
            <a:extLst>
              <a:ext uri="{FF2B5EF4-FFF2-40B4-BE49-F238E27FC236}">
                <a16:creationId xmlns:a16="http://schemas.microsoft.com/office/drawing/2014/main" id="{C5ADBECE-136B-415A-BC53-064EFEE19F22}"/>
              </a:ext>
            </a:extLst>
          </p:cNvPr>
          <p:cNvCxnSpPr>
            <a:cxnSpLocks noChangeShapeType="1"/>
            <a:stCxn id="25612" idx="2"/>
            <a:endCxn id="25613" idx="6"/>
          </p:cNvCxnSpPr>
          <p:nvPr/>
        </p:nvCxnSpPr>
        <p:spPr bwMode="auto">
          <a:xfrm flipH="1">
            <a:off x="4357688" y="3522663"/>
            <a:ext cx="1190625" cy="0"/>
          </a:xfrm>
          <a:prstGeom prst="straightConnector1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618" name="AutoShape 15">
            <a:extLst>
              <a:ext uri="{FF2B5EF4-FFF2-40B4-BE49-F238E27FC236}">
                <a16:creationId xmlns:a16="http://schemas.microsoft.com/office/drawing/2014/main" id="{280C8AD6-1363-48AD-B207-F814F7FC5E94}"/>
              </a:ext>
            </a:extLst>
          </p:cNvPr>
          <p:cNvCxnSpPr>
            <a:cxnSpLocks noChangeShapeType="1"/>
            <a:stCxn id="25613" idx="0"/>
            <a:endCxn id="25607" idx="4"/>
          </p:cNvCxnSpPr>
          <p:nvPr/>
        </p:nvCxnSpPr>
        <p:spPr bwMode="auto">
          <a:xfrm flipV="1">
            <a:off x="4114800" y="2317750"/>
            <a:ext cx="0" cy="962025"/>
          </a:xfrm>
          <a:prstGeom prst="straightConnector1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619" name="AutoShape 16">
            <a:extLst>
              <a:ext uri="{FF2B5EF4-FFF2-40B4-BE49-F238E27FC236}">
                <a16:creationId xmlns:a16="http://schemas.microsoft.com/office/drawing/2014/main" id="{A19DCE8B-E5B0-43EF-9CA7-F54E8CE69A18}"/>
              </a:ext>
            </a:extLst>
          </p:cNvPr>
          <p:cNvCxnSpPr>
            <a:cxnSpLocks noChangeShapeType="1"/>
            <a:stCxn id="25607" idx="5"/>
            <a:endCxn id="25612" idx="1"/>
          </p:cNvCxnSpPr>
          <p:nvPr/>
        </p:nvCxnSpPr>
        <p:spPr bwMode="auto">
          <a:xfrm>
            <a:off x="4276725" y="2251075"/>
            <a:ext cx="1352550" cy="1095375"/>
          </a:xfrm>
          <a:prstGeom prst="straightConnector1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620" name="AutoShape 17">
            <a:extLst>
              <a:ext uri="{FF2B5EF4-FFF2-40B4-BE49-F238E27FC236}">
                <a16:creationId xmlns:a16="http://schemas.microsoft.com/office/drawing/2014/main" id="{4FBE168C-9B35-4BDF-8478-AC374AE085CD}"/>
              </a:ext>
            </a:extLst>
          </p:cNvPr>
          <p:cNvCxnSpPr>
            <a:cxnSpLocks noChangeShapeType="1"/>
            <a:stCxn id="25612" idx="0"/>
            <a:endCxn id="25608" idx="4"/>
          </p:cNvCxnSpPr>
          <p:nvPr/>
        </p:nvCxnSpPr>
        <p:spPr bwMode="auto">
          <a:xfrm flipV="1">
            <a:off x="5791200" y="2317750"/>
            <a:ext cx="0" cy="962025"/>
          </a:xfrm>
          <a:prstGeom prst="straightConnector1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621" name="AutoShape 18">
            <a:extLst>
              <a:ext uri="{FF2B5EF4-FFF2-40B4-BE49-F238E27FC236}">
                <a16:creationId xmlns:a16="http://schemas.microsoft.com/office/drawing/2014/main" id="{E4231C75-C4F1-4F3F-98D4-70DCCADA616B}"/>
              </a:ext>
            </a:extLst>
          </p:cNvPr>
          <p:cNvCxnSpPr>
            <a:cxnSpLocks noChangeShapeType="1"/>
            <a:stCxn id="25612" idx="6"/>
            <a:endCxn id="25610" idx="2"/>
          </p:cNvCxnSpPr>
          <p:nvPr/>
        </p:nvCxnSpPr>
        <p:spPr bwMode="auto">
          <a:xfrm>
            <a:off x="6034088" y="3522663"/>
            <a:ext cx="1190625" cy="0"/>
          </a:xfrm>
          <a:prstGeom prst="straightConnector1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622" name="AutoShape 19">
            <a:extLst>
              <a:ext uri="{FF2B5EF4-FFF2-40B4-BE49-F238E27FC236}">
                <a16:creationId xmlns:a16="http://schemas.microsoft.com/office/drawing/2014/main" id="{AC25B176-7458-46BA-B485-EE43D0450F8D}"/>
              </a:ext>
            </a:extLst>
          </p:cNvPr>
          <p:cNvCxnSpPr>
            <a:cxnSpLocks noChangeShapeType="1"/>
            <a:stCxn id="25610" idx="0"/>
            <a:endCxn id="25609" idx="4"/>
          </p:cNvCxnSpPr>
          <p:nvPr/>
        </p:nvCxnSpPr>
        <p:spPr bwMode="auto">
          <a:xfrm flipV="1">
            <a:off x="7467600" y="2317750"/>
            <a:ext cx="0" cy="962025"/>
          </a:xfrm>
          <a:prstGeom prst="straightConnector1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623" name="AutoShape 20">
            <a:extLst>
              <a:ext uri="{FF2B5EF4-FFF2-40B4-BE49-F238E27FC236}">
                <a16:creationId xmlns:a16="http://schemas.microsoft.com/office/drawing/2014/main" id="{B9FB502A-16E9-411E-B668-A0AF8B7E0E5A}"/>
              </a:ext>
            </a:extLst>
          </p:cNvPr>
          <p:cNvCxnSpPr>
            <a:cxnSpLocks noChangeShapeType="1"/>
            <a:stCxn id="25609" idx="5"/>
            <a:endCxn id="25611" idx="1"/>
          </p:cNvCxnSpPr>
          <p:nvPr/>
        </p:nvCxnSpPr>
        <p:spPr bwMode="auto">
          <a:xfrm>
            <a:off x="7629525" y="2251075"/>
            <a:ext cx="666750" cy="409575"/>
          </a:xfrm>
          <a:prstGeom prst="straightConnector1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624" name="AutoShape 21">
            <a:extLst>
              <a:ext uri="{FF2B5EF4-FFF2-40B4-BE49-F238E27FC236}">
                <a16:creationId xmlns:a16="http://schemas.microsoft.com/office/drawing/2014/main" id="{BA2F1674-55B0-4739-B065-A01ECBF3949D}"/>
              </a:ext>
            </a:extLst>
          </p:cNvPr>
          <p:cNvCxnSpPr>
            <a:cxnSpLocks noChangeShapeType="1"/>
            <a:stCxn id="25610" idx="7"/>
            <a:endCxn id="25611" idx="3"/>
          </p:cNvCxnSpPr>
          <p:nvPr/>
        </p:nvCxnSpPr>
        <p:spPr bwMode="auto">
          <a:xfrm flipV="1">
            <a:off x="7629525" y="3013075"/>
            <a:ext cx="666750" cy="333375"/>
          </a:xfrm>
          <a:prstGeom prst="straightConnector1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5625" name="Text Box 22">
            <a:extLst>
              <a:ext uri="{FF2B5EF4-FFF2-40B4-BE49-F238E27FC236}">
                <a16:creationId xmlns:a16="http://schemas.microsoft.com/office/drawing/2014/main" id="{EB7F140B-E693-409F-8DC6-BA52583B74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38688" y="1728788"/>
            <a:ext cx="3365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accent1"/>
                </a:solidFill>
                <a:latin typeface="Courier New" panose="02070309020205020404" pitchFamily="49" charset="0"/>
              </a:rPr>
              <a:t>2</a:t>
            </a:r>
          </a:p>
        </p:txBody>
      </p:sp>
      <p:sp>
        <p:nvSpPr>
          <p:cNvPr id="25626" name="Text Box 23">
            <a:extLst>
              <a:ext uri="{FF2B5EF4-FFF2-40B4-BE49-F238E27FC236}">
                <a16:creationId xmlns:a16="http://schemas.microsoft.com/office/drawing/2014/main" id="{D18B641A-04AC-4D4F-906D-DCB3026365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54763" y="1738313"/>
            <a:ext cx="4889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accent1"/>
                </a:solidFill>
                <a:latin typeface="Courier New" panose="02070309020205020404" pitchFamily="49" charset="0"/>
              </a:rPr>
              <a:t>19</a:t>
            </a:r>
          </a:p>
        </p:txBody>
      </p:sp>
      <p:sp>
        <p:nvSpPr>
          <p:cNvPr id="25627" name="Text Box 24">
            <a:extLst>
              <a:ext uri="{FF2B5EF4-FFF2-40B4-BE49-F238E27FC236}">
                <a16:creationId xmlns:a16="http://schemas.microsoft.com/office/drawing/2014/main" id="{300BC9C2-98D3-4B5A-9448-1A63286721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37500" y="2119313"/>
            <a:ext cx="3365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accent1"/>
                </a:solidFill>
                <a:latin typeface="Courier New" panose="02070309020205020404" pitchFamily="49" charset="0"/>
              </a:rPr>
              <a:t>9</a:t>
            </a:r>
          </a:p>
        </p:txBody>
      </p:sp>
      <p:sp>
        <p:nvSpPr>
          <p:cNvPr id="25628" name="Text Box 25">
            <a:extLst>
              <a:ext uri="{FF2B5EF4-FFF2-40B4-BE49-F238E27FC236}">
                <a16:creationId xmlns:a16="http://schemas.microsoft.com/office/drawing/2014/main" id="{9D8A8F65-E839-4111-8F59-11696C1042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62888" y="3186113"/>
            <a:ext cx="4889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accent1"/>
                </a:solidFill>
                <a:latin typeface="Courier New" panose="02070309020205020404" pitchFamily="49" charset="0"/>
              </a:rPr>
              <a:t>1?</a:t>
            </a:r>
          </a:p>
        </p:txBody>
      </p:sp>
      <p:sp>
        <p:nvSpPr>
          <p:cNvPr id="25629" name="Text Box 26">
            <a:extLst>
              <a:ext uri="{FF2B5EF4-FFF2-40B4-BE49-F238E27FC236}">
                <a16:creationId xmlns:a16="http://schemas.microsoft.com/office/drawing/2014/main" id="{3199696E-0228-41ED-8349-CE2AFEAE99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43788" y="2693988"/>
            <a:ext cx="3365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accent1"/>
                </a:solidFill>
                <a:latin typeface="Courier New" panose="02070309020205020404" pitchFamily="49" charset="0"/>
              </a:rPr>
              <a:t>5</a:t>
            </a:r>
          </a:p>
        </p:txBody>
      </p:sp>
      <p:sp>
        <p:nvSpPr>
          <p:cNvPr id="25630" name="Text Box 27">
            <a:extLst>
              <a:ext uri="{FF2B5EF4-FFF2-40B4-BE49-F238E27FC236}">
                <a16:creationId xmlns:a16="http://schemas.microsoft.com/office/drawing/2014/main" id="{91FCFFA0-65D4-4BEC-A809-2D3FB5C60D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69075" y="3186113"/>
            <a:ext cx="4889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accent1"/>
                </a:solidFill>
                <a:latin typeface="Courier New" panose="02070309020205020404" pitchFamily="49" charset="0"/>
              </a:rPr>
              <a:t>13</a:t>
            </a:r>
          </a:p>
        </p:txBody>
      </p:sp>
      <p:sp>
        <p:nvSpPr>
          <p:cNvPr id="25631" name="Text Box 28">
            <a:extLst>
              <a:ext uri="{FF2B5EF4-FFF2-40B4-BE49-F238E27FC236}">
                <a16:creationId xmlns:a16="http://schemas.microsoft.com/office/drawing/2014/main" id="{695EA46A-7E23-4091-907C-6CC054DDB1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21450" y="2287588"/>
            <a:ext cx="4889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accent1"/>
                </a:solidFill>
                <a:latin typeface="Courier New" panose="02070309020205020404" pitchFamily="49" charset="0"/>
              </a:rPr>
              <a:t>17</a:t>
            </a:r>
          </a:p>
        </p:txBody>
      </p:sp>
      <p:sp>
        <p:nvSpPr>
          <p:cNvPr id="25632" name="Text Box 29">
            <a:extLst>
              <a:ext uri="{FF2B5EF4-FFF2-40B4-BE49-F238E27FC236}">
                <a16:creationId xmlns:a16="http://schemas.microsoft.com/office/drawing/2014/main" id="{D2E49793-AAFD-4D20-AA3C-0A7BAF6004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45163" y="2500313"/>
            <a:ext cx="4889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accent1"/>
                </a:solidFill>
                <a:latin typeface="Courier New" panose="02070309020205020404" pitchFamily="49" charset="0"/>
              </a:rPr>
              <a:t>25</a:t>
            </a:r>
          </a:p>
        </p:txBody>
      </p:sp>
      <p:sp>
        <p:nvSpPr>
          <p:cNvPr id="25633" name="Text Box 30">
            <a:extLst>
              <a:ext uri="{FF2B5EF4-FFF2-40B4-BE49-F238E27FC236}">
                <a16:creationId xmlns:a16="http://schemas.microsoft.com/office/drawing/2014/main" id="{0D41347E-EDFC-48A4-88D9-026CD53D7A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2287588"/>
            <a:ext cx="4889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accent1"/>
                </a:solidFill>
                <a:latin typeface="Courier New" panose="02070309020205020404" pitchFamily="49" charset="0"/>
              </a:rPr>
              <a:t>14</a:t>
            </a:r>
          </a:p>
        </p:txBody>
      </p:sp>
      <p:sp>
        <p:nvSpPr>
          <p:cNvPr id="25634" name="Text Box 31">
            <a:extLst>
              <a:ext uri="{FF2B5EF4-FFF2-40B4-BE49-F238E27FC236}">
                <a16:creationId xmlns:a16="http://schemas.microsoft.com/office/drawing/2014/main" id="{46665980-2BD7-4906-A653-D161F6ED8F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46500" y="2500313"/>
            <a:ext cx="3365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accent1"/>
                </a:solidFill>
                <a:latin typeface="Courier New" panose="02070309020205020404" pitchFamily="49" charset="0"/>
              </a:rPr>
              <a:t>8</a:t>
            </a:r>
          </a:p>
        </p:txBody>
      </p:sp>
      <p:sp>
        <p:nvSpPr>
          <p:cNvPr id="25635" name="Text Box 32">
            <a:extLst>
              <a:ext uri="{FF2B5EF4-FFF2-40B4-BE49-F238E27FC236}">
                <a16:creationId xmlns:a16="http://schemas.microsoft.com/office/drawing/2014/main" id="{9D47D94C-F6F6-4C85-B271-BA5936FDEA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11675" y="3186113"/>
            <a:ext cx="4889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accent1"/>
                </a:solidFill>
                <a:latin typeface="Courier New" panose="02070309020205020404" pitchFamily="49" charset="0"/>
              </a:rPr>
              <a:t>21</a:t>
            </a:r>
          </a:p>
        </p:txBody>
      </p:sp>
      <p:sp>
        <p:nvSpPr>
          <p:cNvPr id="25636" name="Text Box 33">
            <a:extLst>
              <a:ext uri="{FF2B5EF4-FFF2-40B4-BE49-F238E27FC236}">
                <a16:creationId xmlns:a16="http://schemas.microsoft.com/office/drawing/2014/main" id="{5BBDB697-A616-47C3-8719-AE9E102430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22750" y="1389063"/>
            <a:ext cx="34702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 i="1">
                <a:solidFill>
                  <a:schemeClr val="tx2"/>
                </a:solidFill>
                <a:latin typeface="Courier New" panose="02070309020205020404" pitchFamily="49" charset="0"/>
              </a:rPr>
              <a:t>Run the algorithm:</a:t>
            </a:r>
          </a:p>
        </p:txBody>
      </p:sp>
      <p:sp>
        <p:nvSpPr>
          <p:cNvPr id="25637" name="AutoShape 34">
            <a:extLst>
              <a:ext uri="{FF2B5EF4-FFF2-40B4-BE49-F238E27FC236}">
                <a16:creationId xmlns:a16="http://schemas.microsoft.com/office/drawing/2014/main" id="{9C4BE1CB-3C53-4922-A86C-8CBF8FAF236E}"/>
              </a:ext>
            </a:extLst>
          </p:cNvPr>
          <p:cNvSpPr>
            <a:spLocks/>
          </p:cNvSpPr>
          <p:nvPr/>
        </p:nvSpPr>
        <p:spPr bwMode="auto">
          <a:xfrm>
            <a:off x="762000" y="4267200"/>
            <a:ext cx="152400" cy="1676400"/>
          </a:xfrm>
          <a:prstGeom prst="leftBrace">
            <a:avLst>
              <a:gd name="adj1" fmla="val 91667"/>
              <a:gd name="adj2" fmla="val 50000"/>
            </a:avLst>
          </a:prstGeom>
          <a:noFill/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583BA2-50FB-4405-9732-59975D1804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t>36</a:t>
            </a:fld>
            <a:endParaRPr lang="en-US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>
            <a:extLst>
              <a:ext uri="{FF2B5EF4-FFF2-40B4-BE49-F238E27FC236}">
                <a16:creationId xmlns:a16="http://schemas.microsoft.com/office/drawing/2014/main" id="{C89EC0C5-159E-401B-96BA-F457754D94C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Kruskal’s Algorithm</a:t>
            </a:r>
          </a:p>
        </p:txBody>
      </p:sp>
      <p:sp>
        <p:nvSpPr>
          <p:cNvPr id="26630" name="Rectangle 3">
            <a:extLst>
              <a:ext uri="{FF2B5EF4-FFF2-40B4-BE49-F238E27FC236}">
                <a16:creationId xmlns:a16="http://schemas.microsoft.com/office/drawing/2014/main" id="{75B779C4-3960-4EF0-9FD7-2D488CEDEE3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</a:rPr>
              <a:t>Kruskal()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</a:rPr>
              <a:t>{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</a:rPr>
              <a:t>   T = </a:t>
            </a:r>
            <a:r>
              <a:rPr lang="en-US" altLang="en-US" sz="2000" b="1">
                <a:latin typeface="Courier New" panose="02070309020205020404" pitchFamily="49" charset="0"/>
                <a:sym typeface="Symbol" panose="05050102010706020507" pitchFamily="18" charset="2"/>
              </a:rPr>
              <a:t></a:t>
            </a:r>
            <a:r>
              <a:rPr lang="en-US" altLang="en-US" sz="2000" b="1">
                <a:latin typeface="Courier New" panose="02070309020205020404" pitchFamily="49" charset="0"/>
              </a:rPr>
              <a:t>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</a:rPr>
              <a:t>   for each v </a:t>
            </a:r>
            <a:r>
              <a:rPr lang="en-US" altLang="en-US" sz="2000">
                <a:sym typeface="Symbol" panose="05050102010706020507" pitchFamily="18" charset="2"/>
              </a:rPr>
              <a:t></a:t>
            </a:r>
            <a:r>
              <a:rPr lang="en-US" altLang="en-US" sz="2000" b="1">
                <a:latin typeface="Courier New" panose="02070309020205020404" pitchFamily="49" charset="0"/>
              </a:rPr>
              <a:t> V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</a:rPr>
              <a:t>      MakeSet(v);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</a:rPr>
              <a:t>   sort E by increasing edge weight w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</a:rPr>
              <a:t>   for each (u,v) </a:t>
            </a:r>
            <a:r>
              <a:rPr lang="en-US" altLang="en-US" sz="2000" b="1">
                <a:latin typeface="Courier New" panose="02070309020205020404" pitchFamily="49" charset="0"/>
                <a:sym typeface="Symbol" panose="05050102010706020507" pitchFamily="18" charset="2"/>
              </a:rPr>
              <a:t></a:t>
            </a:r>
            <a:r>
              <a:rPr lang="en-US" altLang="en-US" sz="2000" b="1">
                <a:latin typeface="Courier New" panose="02070309020205020404" pitchFamily="49" charset="0"/>
              </a:rPr>
              <a:t> E (in sorted order)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</a:rPr>
              <a:t>      if FindSet(u) </a:t>
            </a:r>
            <a:r>
              <a:rPr lang="en-US" altLang="en-US" sz="2000" b="1">
                <a:latin typeface="Courier New" panose="02070309020205020404" pitchFamily="49" charset="0"/>
                <a:sym typeface="Symbol" panose="05050102010706020507" pitchFamily="18" charset="2"/>
              </a:rPr>
              <a:t> FindSet(v)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  <a:sym typeface="Symbol" panose="05050102010706020507" pitchFamily="18" charset="2"/>
              </a:rPr>
              <a:t>         T = T </a:t>
            </a:r>
            <a:r>
              <a:rPr lang="en-US" altLang="en-US" sz="2000" b="1">
                <a:latin typeface="Microsoft Sans Serif" panose="020B0604020202020204" pitchFamily="34" charset="0"/>
                <a:sym typeface="Math B" pitchFamily="2" charset="2"/>
              </a:rPr>
              <a:t>U</a:t>
            </a:r>
            <a:r>
              <a:rPr lang="en-US" altLang="en-US" sz="2000" b="1">
                <a:latin typeface="Courier New" panose="02070309020205020404" pitchFamily="49" charset="0"/>
                <a:sym typeface="Math B" pitchFamily="2" charset="2"/>
              </a:rPr>
              <a:t> {{u,v}};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  <a:sym typeface="Math B" pitchFamily="2" charset="2"/>
              </a:rPr>
              <a:t>         Union(FindSet(u), FindSet(v));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  <a:sym typeface="Math B" pitchFamily="2" charset="2"/>
              </a:rPr>
              <a:t>}</a:t>
            </a:r>
          </a:p>
        </p:txBody>
      </p:sp>
      <p:sp>
        <p:nvSpPr>
          <p:cNvPr id="26631" name="Oval 4">
            <a:extLst>
              <a:ext uri="{FF2B5EF4-FFF2-40B4-BE49-F238E27FC236}">
                <a16:creationId xmlns:a16="http://schemas.microsoft.com/office/drawing/2014/main" id="{E52069D6-C189-4425-941E-7B2064620B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1846263"/>
            <a:ext cx="457200" cy="457200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6632" name="Oval 5">
            <a:extLst>
              <a:ext uri="{FF2B5EF4-FFF2-40B4-BE49-F238E27FC236}">
                <a16:creationId xmlns:a16="http://schemas.microsoft.com/office/drawing/2014/main" id="{81DA0366-A441-45AC-AF59-C67BB7BE9E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2600" y="1846263"/>
            <a:ext cx="457200" cy="4572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6633" name="Oval 6">
            <a:extLst>
              <a:ext uri="{FF2B5EF4-FFF2-40B4-BE49-F238E27FC236}">
                <a16:creationId xmlns:a16="http://schemas.microsoft.com/office/drawing/2014/main" id="{A543674A-8747-4603-BFB4-FC48DE05EC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9000" y="1846263"/>
            <a:ext cx="457200" cy="457200"/>
          </a:xfrm>
          <a:prstGeom prst="ellipse">
            <a:avLst/>
          </a:prstGeom>
          <a:solidFill>
            <a:schemeClr val="bg2"/>
          </a:solidFill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6634" name="Oval 7">
            <a:extLst>
              <a:ext uri="{FF2B5EF4-FFF2-40B4-BE49-F238E27FC236}">
                <a16:creationId xmlns:a16="http://schemas.microsoft.com/office/drawing/2014/main" id="{D2F5A845-D56A-40C5-B001-855E5DD3FE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9000" y="3294063"/>
            <a:ext cx="457200" cy="4572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6635" name="Oval 8">
            <a:extLst>
              <a:ext uri="{FF2B5EF4-FFF2-40B4-BE49-F238E27FC236}">
                <a16:creationId xmlns:a16="http://schemas.microsoft.com/office/drawing/2014/main" id="{6631D43F-BFEA-4EA7-BA34-FA7E5509DC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29600" y="2608263"/>
            <a:ext cx="457200" cy="4572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6636" name="Oval 9">
            <a:extLst>
              <a:ext uri="{FF2B5EF4-FFF2-40B4-BE49-F238E27FC236}">
                <a16:creationId xmlns:a16="http://schemas.microsoft.com/office/drawing/2014/main" id="{FEEDFBF5-13BA-465B-8E94-0E9EB98CE8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2600" y="3294063"/>
            <a:ext cx="457200" cy="457200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6637" name="Oval 10">
            <a:extLst>
              <a:ext uri="{FF2B5EF4-FFF2-40B4-BE49-F238E27FC236}">
                <a16:creationId xmlns:a16="http://schemas.microsoft.com/office/drawing/2014/main" id="{02AB768F-4349-41D1-B68B-1B01152280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3294063"/>
            <a:ext cx="457200" cy="457200"/>
          </a:xfrm>
          <a:prstGeom prst="ellipse">
            <a:avLst/>
          </a:prstGeom>
          <a:solidFill>
            <a:schemeClr val="hlink"/>
          </a:solidFill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cxnSp>
        <p:nvCxnSpPr>
          <p:cNvPr id="26638" name="AutoShape 11">
            <a:extLst>
              <a:ext uri="{FF2B5EF4-FFF2-40B4-BE49-F238E27FC236}">
                <a16:creationId xmlns:a16="http://schemas.microsoft.com/office/drawing/2014/main" id="{C7F59D22-CE4B-4A92-8E0B-BE431C9D0636}"/>
              </a:ext>
            </a:extLst>
          </p:cNvPr>
          <p:cNvCxnSpPr>
            <a:cxnSpLocks noChangeShapeType="1"/>
            <a:stCxn id="26631" idx="6"/>
            <a:endCxn id="26632" idx="2"/>
          </p:cNvCxnSpPr>
          <p:nvPr/>
        </p:nvCxnSpPr>
        <p:spPr bwMode="auto">
          <a:xfrm>
            <a:off x="4357688" y="2074863"/>
            <a:ext cx="1190625" cy="0"/>
          </a:xfrm>
          <a:prstGeom prst="straightConnector1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639" name="AutoShape 12">
            <a:extLst>
              <a:ext uri="{FF2B5EF4-FFF2-40B4-BE49-F238E27FC236}">
                <a16:creationId xmlns:a16="http://schemas.microsoft.com/office/drawing/2014/main" id="{7D28E5DA-F7B5-40AE-9352-683A8990AE97}"/>
              </a:ext>
            </a:extLst>
          </p:cNvPr>
          <p:cNvCxnSpPr>
            <a:cxnSpLocks noChangeShapeType="1"/>
            <a:stCxn id="26632" idx="6"/>
            <a:endCxn id="26633" idx="2"/>
          </p:cNvCxnSpPr>
          <p:nvPr/>
        </p:nvCxnSpPr>
        <p:spPr bwMode="auto">
          <a:xfrm>
            <a:off x="6034088" y="2074863"/>
            <a:ext cx="1190625" cy="0"/>
          </a:xfrm>
          <a:prstGeom prst="straightConnector1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640" name="AutoShape 13">
            <a:extLst>
              <a:ext uri="{FF2B5EF4-FFF2-40B4-BE49-F238E27FC236}">
                <a16:creationId xmlns:a16="http://schemas.microsoft.com/office/drawing/2014/main" id="{E548BD38-72BB-4B9C-8AFC-BACBEFAA9CB3}"/>
              </a:ext>
            </a:extLst>
          </p:cNvPr>
          <p:cNvCxnSpPr>
            <a:cxnSpLocks noChangeShapeType="1"/>
            <a:stCxn id="26633" idx="3"/>
            <a:endCxn id="26636" idx="7"/>
          </p:cNvCxnSpPr>
          <p:nvPr/>
        </p:nvCxnSpPr>
        <p:spPr bwMode="auto">
          <a:xfrm flipH="1">
            <a:off x="5953125" y="2251075"/>
            <a:ext cx="1352550" cy="1095375"/>
          </a:xfrm>
          <a:prstGeom prst="straightConnector1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641" name="AutoShape 14">
            <a:extLst>
              <a:ext uri="{FF2B5EF4-FFF2-40B4-BE49-F238E27FC236}">
                <a16:creationId xmlns:a16="http://schemas.microsoft.com/office/drawing/2014/main" id="{2B98163C-F601-459C-9EBC-D654B030E400}"/>
              </a:ext>
            </a:extLst>
          </p:cNvPr>
          <p:cNvCxnSpPr>
            <a:cxnSpLocks noChangeShapeType="1"/>
            <a:stCxn id="26636" idx="2"/>
            <a:endCxn id="26637" idx="6"/>
          </p:cNvCxnSpPr>
          <p:nvPr/>
        </p:nvCxnSpPr>
        <p:spPr bwMode="auto">
          <a:xfrm flipH="1">
            <a:off x="4357688" y="3522663"/>
            <a:ext cx="1190625" cy="0"/>
          </a:xfrm>
          <a:prstGeom prst="straightConnector1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642" name="AutoShape 15">
            <a:extLst>
              <a:ext uri="{FF2B5EF4-FFF2-40B4-BE49-F238E27FC236}">
                <a16:creationId xmlns:a16="http://schemas.microsoft.com/office/drawing/2014/main" id="{580DA555-6519-4525-A41D-479394BA9240}"/>
              </a:ext>
            </a:extLst>
          </p:cNvPr>
          <p:cNvCxnSpPr>
            <a:cxnSpLocks noChangeShapeType="1"/>
            <a:stCxn id="26637" idx="0"/>
            <a:endCxn id="26631" idx="4"/>
          </p:cNvCxnSpPr>
          <p:nvPr/>
        </p:nvCxnSpPr>
        <p:spPr bwMode="auto">
          <a:xfrm flipV="1">
            <a:off x="4114800" y="2317750"/>
            <a:ext cx="0" cy="962025"/>
          </a:xfrm>
          <a:prstGeom prst="straightConnector1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643" name="AutoShape 16">
            <a:extLst>
              <a:ext uri="{FF2B5EF4-FFF2-40B4-BE49-F238E27FC236}">
                <a16:creationId xmlns:a16="http://schemas.microsoft.com/office/drawing/2014/main" id="{5FB99DA7-E25F-4F24-B27D-D9D78F962C11}"/>
              </a:ext>
            </a:extLst>
          </p:cNvPr>
          <p:cNvCxnSpPr>
            <a:cxnSpLocks noChangeShapeType="1"/>
            <a:stCxn id="26631" idx="5"/>
            <a:endCxn id="26636" idx="1"/>
          </p:cNvCxnSpPr>
          <p:nvPr/>
        </p:nvCxnSpPr>
        <p:spPr bwMode="auto">
          <a:xfrm>
            <a:off x="4276725" y="2251075"/>
            <a:ext cx="1352550" cy="1095375"/>
          </a:xfrm>
          <a:prstGeom prst="straightConnector1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644" name="AutoShape 17">
            <a:extLst>
              <a:ext uri="{FF2B5EF4-FFF2-40B4-BE49-F238E27FC236}">
                <a16:creationId xmlns:a16="http://schemas.microsoft.com/office/drawing/2014/main" id="{09B95428-40C0-4984-A4FF-3AB90713B23A}"/>
              </a:ext>
            </a:extLst>
          </p:cNvPr>
          <p:cNvCxnSpPr>
            <a:cxnSpLocks noChangeShapeType="1"/>
            <a:stCxn id="26636" idx="0"/>
            <a:endCxn id="26632" idx="4"/>
          </p:cNvCxnSpPr>
          <p:nvPr/>
        </p:nvCxnSpPr>
        <p:spPr bwMode="auto">
          <a:xfrm flipV="1">
            <a:off x="5791200" y="2317750"/>
            <a:ext cx="0" cy="962025"/>
          </a:xfrm>
          <a:prstGeom prst="straightConnector1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645" name="AutoShape 18">
            <a:extLst>
              <a:ext uri="{FF2B5EF4-FFF2-40B4-BE49-F238E27FC236}">
                <a16:creationId xmlns:a16="http://schemas.microsoft.com/office/drawing/2014/main" id="{806B579C-1A49-4AD5-86B6-BF51EDE0558F}"/>
              </a:ext>
            </a:extLst>
          </p:cNvPr>
          <p:cNvCxnSpPr>
            <a:cxnSpLocks noChangeShapeType="1"/>
            <a:stCxn id="26636" idx="6"/>
            <a:endCxn id="26634" idx="2"/>
          </p:cNvCxnSpPr>
          <p:nvPr/>
        </p:nvCxnSpPr>
        <p:spPr bwMode="auto">
          <a:xfrm>
            <a:off x="6034088" y="3522663"/>
            <a:ext cx="1190625" cy="0"/>
          </a:xfrm>
          <a:prstGeom prst="straightConnector1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646" name="AutoShape 19">
            <a:extLst>
              <a:ext uri="{FF2B5EF4-FFF2-40B4-BE49-F238E27FC236}">
                <a16:creationId xmlns:a16="http://schemas.microsoft.com/office/drawing/2014/main" id="{D5AC9BBF-76EC-4886-9EC0-DB0412882FCE}"/>
              </a:ext>
            </a:extLst>
          </p:cNvPr>
          <p:cNvCxnSpPr>
            <a:cxnSpLocks noChangeShapeType="1"/>
            <a:stCxn id="26634" idx="0"/>
            <a:endCxn id="26633" idx="4"/>
          </p:cNvCxnSpPr>
          <p:nvPr/>
        </p:nvCxnSpPr>
        <p:spPr bwMode="auto">
          <a:xfrm flipV="1">
            <a:off x="7467600" y="2317750"/>
            <a:ext cx="0" cy="962025"/>
          </a:xfrm>
          <a:prstGeom prst="straightConnector1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647" name="AutoShape 20">
            <a:extLst>
              <a:ext uri="{FF2B5EF4-FFF2-40B4-BE49-F238E27FC236}">
                <a16:creationId xmlns:a16="http://schemas.microsoft.com/office/drawing/2014/main" id="{6C961B19-4D43-4816-A85E-5CE368DA6119}"/>
              </a:ext>
            </a:extLst>
          </p:cNvPr>
          <p:cNvCxnSpPr>
            <a:cxnSpLocks noChangeShapeType="1"/>
            <a:stCxn id="26633" idx="5"/>
            <a:endCxn id="26635" idx="1"/>
          </p:cNvCxnSpPr>
          <p:nvPr/>
        </p:nvCxnSpPr>
        <p:spPr bwMode="auto">
          <a:xfrm>
            <a:off x="7629525" y="2251075"/>
            <a:ext cx="666750" cy="409575"/>
          </a:xfrm>
          <a:prstGeom prst="straightConnector1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648" name="AutoShape 21">
            <a:extLst>
              <a:ext uri="{FF2B5EF4-FFF2-40B4-BE49-F238E27FC236}">
                <a16:creationId xmlns:a16="http://schemas.microsoft.com/office/drawing/2014/main" id="{B1885C76-C756-44B4-865C-19C17475329C}"/>
              </a:ext>
            </a:extLst>
          </p:cNvPr>
          <p:cNvCxnSpPr>
            <a:cxnSpLocks noChangeShapeType="1"/>
            <a:stCxn id="26634" idx="7"/>
            <a:endCxn id="26635" idx="3"/>
          </p:cNvCxnSpPr>
          <p:nvPr/>
        </p:nvCxnSpPr>
        <p:spPr bwMode="auto">
          <a:xfrm flipV="1">
            <a:off x="7629525" y="3013075"/>
            <a:ext cx="666750" cy="333375"/>
          </a:xfrm>
          <a:prstGeom prst="straightConnector1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6649" name="Text Box 22">
            <a:extLst>
              <a:ext uri="{FF2B5EF4-FFF2-40B4-BE49-F238E27FC236}">
                <a16:creationId xmlns:a16="http://schemas.microsoft.com/office/drawing/2014/main" id="{12040FF8-AB1B-4A59-8F8C-5E6647F126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38688" y="1728788"/>
            <a:ext cx="3365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accent1"/>
                </a:solidFill>
                <a:latin typeface="Courier New" panose="02070309020205020404" pitchFamily="49" charset="0"/>
              </a:rPr>
              <a:t>2</a:t>
            </a:r>
          </a:p>
        </p:txBody>
      </p:sp>
      <p:sp>
        <p:nvSpPr>
          <p:cNvPr id="26650" name="Text Box 23">
            <a:extLst>
              <a:ext uri="{FF2B5EF4-FFF2-40B4-BE49-F238E27FC236}">
                <a16:creationId xmlns:a16="http://schemas.microsoft.com/office/drawing/2014/main" id="{A93B54D8-3664-4E7F-84E6-8AFF813C89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54763" y="1738313"/>
            <a:ext cx="4889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accent1"/>
                </a:solidFill>
                <a:latin typeface="Courier New" panose="02070309020205020404" pitchFamily="49" charset="0"/>
              </a:rPr>
              <a:t>19</a:t>
            </a:r>
          </a:p>
        </p:txBody>
      </p:sp>
      <p:sp>
        <p:nvSpPr>
          <p:cNvPr id="26651" name="Text Box 24">
            <a:extLst>
              <a:ext uri="{FF2B5EF4-FFF2-40B4-BE49-F238E27FC236}">
                <a16:creationId xmlns:a16="http://schemas.microsoft.com/office/drawing/2014/main" id="{23D7C150-98D0-4D03-B745-BF3A8D7DCB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37500" y="2119313"/>
            <a:ext cx="3365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accent1"/>
                </a:solidFill>
                <a:latin typeface="Courier New" panose="02070309020205020404" pitchFamily="49" charset="0"/>
              </a:rPr>
              <a:t>9</a:t>
            </a:r>
          </a:p>
        </p:txBody>
      </p:sp>
      <p:sp>
        <p:nvSpPr>
          <p:cNvPr id="26652" name="Text Box 25">
            <a:extLst>
              <a:ext uri="{FF2B5EF4-FFF2-40B4-BE49-F238E27FC236}">
                <a16:creationId xmlns:a16="http://schemas.microsoft.com/office/drawing/2014/main" id="{A56E0DB9-7683-4B57-8EBE-F371587DA3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39088" y="3186113"/>
            <a:ext cx="3365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accent1"/>
                </a:solidFill>
                <a:latin typeface="Courier New" panose="02070309020205020404" pitchFamily="49" charset="0"/>
              </a:rPr>
              <a:t>1</a:t>
            </a:r>
          </a:p>
        </p:txBody>
      </p:sp>
      <p:sp>
        <p:nvSpPr>
          <p:cNvPr id="26653" name="Text Box 26">
            <a:extLst>
              <a:ext uri="{FF2B5EF4-FFF2-40B4-BE49-F238E27FC236}">
                <a16:creationId xmlns:a16="http://schemas.microsoft.com/office/drawing/2014/main" id="{109AB5C3-2063-4270-97E6-F05DFCB974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43788" y="2693988"/>
            <a:ext cx="3365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accent1"/>
                </a:solidFill>
                <a:latin typeface="Courier New" panose="02070309020205020404" pitchFamily="49" charset="0"/>
              </a:rPr>
              <a:t>5</a:t>
            </a:r>
          </a:p>
        </p:txBody>
      </p:sp>
      <p:sp>
        <p:nvSpPr>
          <p:cNvPr id="26654" name="Text Box 27">
            <a:extLst>
              <a:ext uri="{FF2B5EF4-FFF2-40B4-BE49-F238E27FC236}">
                <a16:creationId xmlns:a16="http://schemas.microsoft.com/office/drawing/2014/main" id="{D186F275-F9D1-4A02-8ECC-4D4F1B7495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69075" y="3186113"/>
            <a:ext cx="4889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accent1"/>
                </a:solidFill>
                <a:latin typeface="Courier New" panose="02070309020205020404" pitchFamily="49" charset="0"/>
              </a:rPr>
              <a:t>13</a:t>
            </a:r>
          </a:p>
        </p:txBody>
      </p:sp>
      <p:sp>
        <p:nvSpPr>
          <p:cNvPr id="26655" name="Text Box 28">
            <a:extLst>
              <a:ext uri="{FF2B5EF4-FFF2-40B4-BE49-F238E27FC236}">
                <a16:creationId xmlns:a16="http://schemas.microsoft.com/office/drawing/2014/main" id="{CE1D7E31-D2AD-4380-9371-CBC1C288F0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21450" y="2287588"/>
            <a:ext cx="4889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accent1"/>
                </a:solidFill>
                <a:latin typeface="Courier New" panose="02070309020205020404" pitchFamily="49" charset="0"/>
              </a:rPr>
              <a:t>17</a:t>
            </a:r>
          </a:p>
        </p:txBody>
      </p:sp>
      <p:sp>
        <p:nvSpPr>
          <p:cNvPr id="26656" name="Text Box 29">
            <a:extLst>
              <a:ext uri="{FF2B5EF4-FFF2-40B4-BE49-F238E27FC236}">
                <a16:creationId xmlns:a16="http://schemas.microsoft.com/office/drawing/2014/main" id="{EFA7E6D5-794D-46E4-8D06-32F79FA4F3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45163" y="2500313"/>
            <a:ext cx="4889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accent1"/>
                </a:solidFill>
                <a:latin typeface="Courier New" panose="02070309020205020404" pitchFamily="49" charset="0"/>
              </a:rPr>
              <a:t>25</a:t>
            </a:r>
          </a:p>
        </p:txBody>
      </p:sp>
      <p:sp>
        <p:nvSpPr>
          <p:cNvPr id="26657" name="Text Box 30">
            <a:extLst>
              <a:ext uri="{FF2B5EF4-FFF2-40B4-BE49-F238E27FC236}">
                <a16:creationId xmlns:a16="http://schemas.microsoft.com/office/drawing/2014/main" id="{E4E059E6-487A-409B-94C7-F5BCE3D0DB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2287588"/>
            <a:ext cx="4889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accent1"/>
                </a:solidFill>
                <a:latin typeface="Courier New" panose="02070309020205020404" pitchFamily="49" charset="0"/>
              </a:rPr>
              <a:t>14</a:t>
            </a:r>
          </a:p>
        </p:txBody>
      </p:sp>
      <p:sp>
        <p:nvSpPr>
          <p:cNvPr id="26658" name="Text Box 31">
            <a:extLst>
              <a:ext uri="{FF2B5EF4-FFF2-40B4-BE49-F238E27FC236}">
                <a16:creationId xmlns:a16="http://schemas.microsoft.com/office/drawing/2014/main" id="{CC41A94B-E6DC-4785-8324-883A6980A2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46500" y="2500313"/>
            <a:ext cx="3365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accent1"/>
                </a:solidFill>
                <a:latin typeface="Courier New" panose="02070309020205020404" pitchFamily="49" charset="0"/>
              </a:rPr>
              <a:t>8</a:t>
            </a:r>
          </a:p>
        </p:txBody>
      </p:sp>
      <p:sp>
        <p:nvSpPr>
          <p:cNvPr id="26659" name="Text Box 32">
            <a:extLst>
              <a:ext uri="{FF2B5EF4-FFF2-40B4-BE49-F238E27FC236}">
                <a16:creationId xmlns:a16="http://schemas.microsoft.com/office/drawing/2014/main" id="{112B9DC7-A452-46F7-9BC6-74B60909BB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11675" y="3186113"/>
            <a:ext cx="4889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accent1"/>
                </a:solidFill>
                <a:latin typeface="Courier New" panose="02070309020205020404" pitchFamily="49" charset="0"/>
              </a:rPr>
              <a:t>21</a:t>
            </a:r>
          </a:p>
        </p:txBody>
      </p:sp>
      <p:sp>
        <p:nvSpPr>
          <p:cNvPr id="26660" name="Text Box 33">
            <a:extLst>
              <a:ext uri="{FF2B5EF4-FFF2-40B4-BE49-F238E27FC236}">
                <a16:creationId xmlns:a16="http://schemas.microsoft.com/office/drawing/2014/main" id="{6BA02A76-416C-411A-AF1C-8E59249961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22750" y="1389063"/>
            <a:ext cx="34702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 i="1">
                <a:solidFill>
                  <a:schemeClr val="tx2"/>
                </a:solidFill>
                <a:latin typeface="Courier New" panose="02070309020205020404" pitchFamily="49" charset="0"/>
              </a:rPr>
              <a:t>Run the algorithm:</a:t>
            </a:r>
          </a:p>
        </p:txBody>
      </p:sp>
      <p:sp>
        <p:nvSpPr>
          <p:cNvPr id="26661" name="AutoShape 34">
            <a:extLst>
              <a:ext uri="{FF2B5EF4-FFF2-40B4-BE49-F238E27FC236}">
                <a16:creationId xmlns:a16="http://schemas.microsoft.com/office/drawing/2014/main" id="{8E6F0D3B-780C-4ED4-8AF7-CD20567F20C6}"/>
              </a:ext>
            </a:extLst>
          </p:cNvPr>
          <p:cNvSpPr>
            <a:spLocks/>
          </p:cNvSpPr>
          <p:nvPr/>
        </p:nvSpPr>
        <p:spPr bwMode="auto">
          <a:xfrm>
            <a:off x="762000" y="4267200"/>
            <a:ext cx="152400" cy="1676400"/>
          </a:xfrm>
          <a:prstGeom prst="leftBrace">
            <a:avLst>
              <a:gd name="adj1" fmla="val 91667"/>
              <a:gd name="adj2" fmla="val 50000"/>
            </a:avLst>
          </a:prstGeom>
          <a:noFill/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592896-D39C-436E-BE77-86AD9CC1A3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t>37</a:t>
            </a:fld>
            <a:endParaRPr lang="en-US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3" name="Rectangle 2">
            <a:extLst>
              <a:ext uri="{FF2B5EF4-FFF2-40B4-BE49-F238E27FC236}">
                <a16:creationId xmlns:a16="http://schemas.microsoft.com/office/drawing/2014/main" id="{4002772F-4F7C-49D1-8C7A-F3267B9C5C8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Kruskal’s Algorithm</a:t>
            </a:r>
          </a:p>
        </p:txBody>
      </p:sp>
      <p:sp>
        <p:nvSpPr>
          <p:cNvPr id="27654" name="Rectangle 3">
            <a:extLst>
              <a:ext uri="{FF2B5EF4-FFF2-40B4-BE49-F238E27FC236}">
                <a16:creationId xmlns:a16="http://schemas.microsoft.com/office/drawing/2014/main" id="{9C9C49A0-610F-4448-917B-CC6A3003712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</a:rPr>
              <a:t>Kruskal()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</a:rPr>
              <a:t>{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</a:rPr>
              <a:t>   T = </a:t>
            </a:r>
            <a:r>
              <a:rPr lang="en-US" altLang="en-US" sz="2000" b="1">
                <a:latin typeface="Courier New" panose="02070309020205020404" pitchFamily="49" charset="0"/>
                <a:sym typeface="Symbol" panose="05050102010706020507" pitchFamily="18" charset="2"/>
              </a:rPr>
              <a:t></a:t>
            </a:r>
            <a:r>
              <a:rPr lang="en-US" altLang="en-US" sz="2000" b="1">
                <a:latin typeface="Courier New" panose="02070309020205020404" pitchFamily="49" charset="0"/>
              </a:rPr>
              <a:t>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</a:rPr>
              <a:t>   for each v </a:t>
            </a:r>
            <a:r>
              <a:rPr lang="en-US" altLang="en-US" sz="2000">
                <a:sym typeface="Symbol" panose="05050102010706020507" pitchFamily="18" charset="2"/>
              </a:rPr>
              <a:t></a:t>
            </a:r>
            <a:r>
              <a:rPr lang="en-US" altLang="en-US" sz="2000" b="1">
                <a:latin typeface="Courier New" panose="02070309020205020404" pitchFamily="49" charset="0"/>
              </a:rPr>
              <a:t> V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</a:rPr>
              <a:t>      MakeSet(v);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</a:rPr>
              <a:t>   sort E by increasing edge weight w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</a:rPr>
              <a:t>   for each (u,v) </a:t>
            </a:r>
            <a:r>
              <a:rPr lang="en-US" altLang="en-US" sz="2000" b="1">
                <a:latin typeface="Courier New" panose="02070309020205020404" pitchFamily="49" charset="0"/>
                <a:sym typeface="Symbol" panose="05050102010706020507" pitchFamily="18" charset="2"/>
              </a:rPr>
              <a:t></a:t>
            </a:r>
            <a:r>
              <a:rPr lang="en-US" altLang="en-US" sz="2000" b="1">
                <a:latin typeface="Courier New" panose="02070309020205020404" pitchFamily="49" charset="0"/>
              </a:rPr>
              <a:t> E (in sorted order)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</a:rPr>
              <a:t>      if FindSet(u) </a:t>
            </a:r>
            <a:r>
              <a:rPr lang="en-US" altLang="en-US" sz="2000" b="1">
                <a:latin typeface="Courier New" panose="02070309020205020404" pitchFamily="49" charset="0"/>
                <a:sym typeface="Symbol" panose="05050102010706020507" pitchFamily="18" charset="2"/>
              </a:rPr>
              <a:t> FindSet(v)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  <a:sym typeface="Symbol" panose="05050102010706020507" pitchFamily="18" charset="2"/>
              </a:rPr>
              <a:t>         T = T </a:t>
            </a:r>
            <a:r>
              <a:rPr lang="en-US" altLang="en-US" sz="2000" b="1">
                <a:latin typeface="Microsoft Sans Serif" panose="020B0604020202020204" pitchFamily="34" charset="0"/>
                <a:sym typeface="Math B" pitchFamily="2" charset="2"/>
              </a:rPr>
              <a:t>U</a:t>
            </a:r>
            <a:r>
              <a:rPr lang="en-US" altLang="en-US" sz="2000" b="1">
                <a:latin typeface="Courier New" panose="02070309020205020404" pitchFamily="49" charset="0"/>
                <a:sym typeface="Math B" pitchFamily="2" charset="2"/>
              </a:rPr>
              <a:t> {{u,v}};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  <a:sym typeface="Math B" pitchFamily="2" charset="2"/>
              </a:rPr>
              <a:t>         Union(FindSet(u), FindSet(v));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  <a:sym typeface="Math B" pitchFamily="2" charset="2"/>
              </a:rPr>
              <a:t>}</a:t>
            </a:r>
          </a:p>
        </p:txBody>
      </p:sp>
      <p:sp>
        <p:nvSpPr>
          <p:cNvPr id="27655" name="Oval 4">
            <a:extLst>
              <a:ext uri="{FF2B5EF4-FFF2-40B4-BE49-F238E27FC236}">
                <a16:creationId xmlns:a16="http://schemas.microsoft.com/office/drawing/2014/main" id="{EE2378BE-763B-40D2-8D21-A23CBF83C0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1846263"/>
            <a:ext cx="457200" cy="457200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7656" name="Oval 5">
            <a:extLst>
              <a:ext uri="{FF2B5EF4-FFF2-40B4-BE49-F238E27FC236}">
                <a16:creationId xmlns:a16="http://schemas.microsoft.com/office/drawing/2014/main" id="{92ED2530-1714-40B6-869B-35CC0DE00E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2600" y="1846263"/>
            <a:ext cx="457200" cy="4572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7657" name="Oval 6">
            <a:extLst>
              <a:ext uri="{FF2B5EF4-FFF2-40B4-BE49-F238E27FC236}">
                <a16:creationId xmlns:a16="http://schemas.microsoft.com/office/drawing/2014/main" id="{D72A5C80-AD18-4B3D-805B-7B97A3B169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9000" y="1846263"/>
            <a:ext cx="457200" cy="457200"/>
          </a:xfrm>
          <a:prstGeom prst="ellipse">
            <a:avLst/>
          </a:prstGeom>
          <a:solidFill>
            <a:schemeClr val="bg2"/>
          </a:solidFill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7658" name="Oval 7">
            <a:extLst>
              <a:ext uri="{FF2B5EF4-FFF2-40B4-BE49-F238E27FC236}">
                <a16:creationId xmlns:a16="http://schemas.microsoft.com/office/drawing/2014/main" id="{BF0813B8-341F-4990-89D0-EE17D03B54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9000" y="3294063"/>
            <a:ext cx="457200" cy="4572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7659" name="Oval 8">
            <a:extLst>
              <a:ext uri="{FF2B5EF4-FFF2-40B4-BE49-F238E27FC236}">
                <a16:creationId xmlns:a16="http://schemas.microsoft.com/office/drawing/2014/main" id="{773F961F-C994-4C84-BF65-FC4862C60D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29600" y="2608263"/>
            <a:ext cx="457200" cy="4572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7660" name="Oval 9">
            <a:extLst>
              <a:ext uri="{FF2B5EF4-FFF2-40B4-BE49-F238E27FC236}">
                <a16:creationId xmlns:a16="http://schemas.microsoft.com/office/drawing/2014/main" id="{6752358F-94DB-481D-9EA8-02F90975C8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2600" y="3294063"/>
            <a:ext cx="457200" cy="457200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7661" name="Oval 10">
            <a:extLst>
              <a:ext uri="{FF2B5EF4-FFF2-40B4-BE49-F238E27FC236}">
                <a16:creationId xmlns:a16="http://schemas.microsoft.com/office/drawing/2014/main" id="{EA3A7B09-87C5-4F9D-9239-6F07300663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3294063"/>
            <a:ext cx="457200" cy="457200"/>
          </a:xfrm>
          <a:prstGeom prst="ellipse">
            <a:avLst/>
          </a:prstGeom>
          <a:solidFill>
            <a:schemeClr val="hlink"/>
          </a:solidFill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cxnSp>
        <p:nvCxnSpPr>
          <p:cNvPr id="27662" name="AutoShape 11">
            <a:extLst>
              <a:ext uri="{FF2B5EF4-FFF2-40B4-BE49-F238E27FC236}">
                <a16:creationId xmlns:a16="http://schemas.microsoft.com/office/drawing/2014/main" id="{9A11C251-2E12-43C2-8DF8-16A522E57460}"/>
              </a:ext>
            </a:extLst>
          </p:cNvPr>
          <p:cNvCxnSpPr>
            <a:cxnSpLocks noChangeShapeType="1"/>
            <a:stCxn id="27655" idx="6"/>
            <a:endCxn id="27656" idx="2"/>
          </p:cNvCxnSpPr>
          <p:nvPr/>
        </p:nvCxnSpPr>
        <p:spPr bwMode="auto">
          <a:xfrm>
            <a:off x="4357688" y="2074863"/>
            <a:ext cx="1190625" cy="0"/>
          </a:xfrm>
          <a:prstGeom prst="straightConnector1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663" name="AutoShape 12">
            <a:extLst>
              <a:ext uri="{FF2B5EF4-FFF2-40B4-BE49-F238E27FC236}">
                <a16:creationId xmlns:a16="http://schemas.microsoft.com/office/drawing/2014/main" id="{E3377B81-D46D-4ACF-8369-34D705CE8166}"/>
              </a:ext>
            </a:extLst>
          </p:cNvPr>
          <p:cNvCxnSpPr>
            <a:cxnSpLocks noChangeShapeType="1"/>
            <a:stCxn id="27656" idx="6"/>
            <a:endCxn id="27657" idx="2"/>
          </p:cNvCxnSpPr>
          <p:nvPr/>
        </p:nvCxnSpPr>
        <p:spPr bwMode="auto">
          <a:xfrm>
            <a:off x="6034088" y="2074863"/>
            <a:ext cx="1190625" cy="0"/>
          </a:xfrm>
          <a:prstGeom prst="straightConnector1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664" name="AutoShape 13">
            <a:extLst>
              <a:ext uri="{FF2B5EF4-FFF2-40B4-BE49-F238E27FC236}">
                <a16:creationId xmlns:a16="http://schemas.microsoft.com/office/drawing/2014/main" id="{8C661CE2-D32A-4C63-99B5-65573C100357}"/>
              </a:ext>
            </a:extLst>
          </p:cNvPr>
          <p:cNvCxnSpPr>
            <a:cxnSpLocks noChangeShapeType="1"/>
            <a:stCxn id="27657" idx="3"/>
            <a:endCxn id="27660" idx="7"/>
          </p:cNvCxnSpPr>
          <p:nvPr/>
        </p:nvCxnSpPr>
        <p:spPr bwMode="auto">
          <a:xfrm flipH="1">
            <a:off x="5953125" y="2251075"/>
            <a:ext cx="1352550" cy="1095375"/>
          </a:xfrm>
          <a:prstGeom prst="straightConnector1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665" name="AutoShape 14">
            <a:extLst>
              <a:ext uri="{FF2B5EF4-FFF2-40B4-BE49-F238E27FC236}">
                <a16:creationId xmlns:a16="http://schemas.microsoft.com/office/drawing/2014/main" id="{10FCB512-B23D-4248-8189-02FD6A2A3D6F}"/>
              </a:ext>
            </a:extLst>
          </p:cNvPr>
          <p:cNvCxnSpPr>
            <a:cxnSpLocks noChangeShapeType="1"/>
            <a:stCxn id="27660" idx="2"/>
            <a:endCxn id="27661" idx="6"/>
          </p:cNvCxnSpPr>
          <p:nvPr/>
        </p:nvCxnSpPr>
        <p:spPr bwMode="auto">
          <a:xfrm flipH="1">
            <a:off x="4357688" y="3522663"/>
            <a:ext cx="1190625" cy="0"/>
          </a:xfrm>
          <a:prstGeom prst="straightConnector1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666" name="AutoShape 15">
            <a:extLst>
              <a:ext uri="{FF2B5EF4-FFF2-40B4-BE49-F238E27FC236}">
                <a16:creationId xmlns:a16="http://schemas.microsoft.com/office/drawing/2014/main" id="{E171887D-63C5-4450-9045-FCBF45E036BB}"/>
              </a:ext>
            </a:extLst>
          </p:cNvPr>
          <p:cNvCxnSpPr>
            <a:cxnSpLocks noChangeShapeType="1"/>
            <a:stCxn id="27661" idx="0"/>
            <a:endCxn id="27655" idx="4"/>
          </p:cNvCxnSpPr>
          <p:nvPr/>
        </p:nvCxnSpPr>
        <p:spPr bwMode="auto">
          <a:xfrm flipV="1">
            <a:off x="4114800" y="2317750"/>
            <a:ext cx="0" cy="962025"/>
          </a:xfrm>
          <a:prstGeom prst="straightConnector1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667" name="AutoShape 16">
            <a:extLst>
              <a:ext uri="{FF2B5EF4-FFF2-40B4-BE49-F238E27FC236}">
                <a16:creationId xmlns:a16="http://schemas.microsoft.com/office/drawing/2014/main" id="{E32C276A-EB68-45E5-AA36-7E90DDCDDB3D}"/>
              </a:ext>
            </a:extLst>
          </p:cNvPr>
          <p:cNvCxnSpPr>
            <a:cxnSpLocks noChangeShapeType="1"/>
            <a:stCxn id="27655" idx="5"/>
            <a:endCxn id="27660" idx="1"/>
          </p:cNvCxnSpPr>
          <p:nvPr/>
        </p:nvCxnSpPr>
        <p:spPr bwMode="auto">
          <a:xfrm>
            <a:off x="4276725" y="2251075"/>
            <a:ext cx="1352550" cy="1095375"/>
          </a:xfrm>
          <a:prstGeom prst="straightConnector1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668" name="AutoShape 17">
            <a:extLst>
              <a:ext uri="{FF2B5EF4-FFF2-40B4-BE49-F238E27FC236}">
                <a16:creationId xmlns:a16="http://schemas.microsoft.com/office/drawing/2014/main" id="{84425A55-98E9-4136-A70F-05BED75B9326}"/>
              </a:ext>
            </a:extLst>
          </p:cNvPr>
          <p:cNvCxnSpPr>
            <a:cxnSpLocks noChangeShapeType="1"/>
            <a:stCxn id="27660" idx="0"/>
            <a:endCxn id="27656" idx="4"/>
          </p:cNvCxnSpPr>
          <p:nvPr/>
        </p:nvCxnSpPr>
        <p:spPr bwMode="auto">
          <a:xfrm flipV="1">
            <a:off x="5791200" y="2317750"/>
            <a:ext cx="0" cy="962025"/>
          </a:xfrm>
          <a:prstGeom prst="straightConnector1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669" name="AutoShape 18">
            <a:extLst>
              <a:ext uri="{FF2B5EF4-FFF2-40B4-BE49-F238E27FC236}">
                <a16:creationId xmlns:a16="http://schemas.microsoft.com/office/drawing/2014/main" id="{1BEB48A6-B726-4511-B6E7-BFB97D723676}"/>
              </a:ext>
            </a:extLst>
          </p:cNvPr>
          <p:cNvCxnSpPr>
            <a:cxnSpLocks noChangeShapeType="1"/>
            <a:stCxn id="27660" idx="6"/>
            <a:endCxn id="27658" idx="2"/>
          </p:cNvCxnSpPr>
          <p:nvPr/>
        </p:nvCxnSpPr>
        <p:spPr bwMode="auto">
          <a:xfrm>
            <a:off x="6034088" y="3522663"/>
            <a:ext cx="1190625" cy="0"/>
          </a:xfrm>
          <a:prstGeom prst="straightConnector1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670" name="AutoShape 19">
            <a:extLst>
              <a:ext uri="{FF2B5EF4-FFF2-40B4-BE49-F238E27FC236}">
                <a16:creationId xmlns:a16="http://schemas.microsoft.com/office/drawing/2014/main" id="{51ECDEAD-1530-4E97-8597-7685ED12C695}"/>
              </a:ext>
            </a:extLst>
          </p:cNvPr>
          <p:cNvCxnSpPr>
            <a:cxnSpLocks noChangeShapeType="1"/>
            <a:stCxn id="27658" idx="0"/>
            <a:endCxn id="27657" idx="4"/>
          </p:cNvCxnSpPr>
          <p:nvPr/>
        </p:nvCxnSpPr>
        <p:spPr bwMode="auto">
          <a:xfrm flipV="1">
            <a:off x="7467600" y="2317750"/>
            <a:ext cx="0" cy="962025"/>
          </a:xfrm>
          <a:prstGeom prst="straightConnector1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671" name="AutoShape 20">
            <a:extLst>
              <a:ext uri="{FF2B5EF4-FFF2-40B4-BE49-F238E27FC236}">
                <a16:creationId xmlns:a16="http://schemas.microsoft.com/office/drawing/2014/main" id="{4AEFC233-088A-4F7F-9AC0-B0E3D309EC2D}"/>
              </a:ext>
            </a:extLst>
          </p:cNvPr>
          <p:cNvCxnSpPr>
            <a:cxnSpLocks noChangeShapeType="1"/>
            <a:stCxn id="27657" idx="5"/>
            <a:endCxn id="27659" idx="1"/>
          </p:cNvCxnSpPr>
          <p:nvPr/>
        </p:nvCxnSpPr>
        <p:spPr bwMode="auto">
          <a:xfrm>
            <a:off x="7629525" y="2251075"/>
            <a:ext cx="666750" cy="409575"/>
          </a:xfrm>
          <a:prstGeom prst="straightConnector1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672" name="AutoShape 21">
            <a:extLst>
              <a:ext uri="{FF2B5EF4-FFF2-40B4-BE49-F238E27FC236}">
                <a16:creationId xmlns:a16="http://schemas.microsoft.com/office/drawing/2014/main" id="{3ACF9D94-F55F-4F5E-B6F4-EC76A6817E8E}"/>
              </a:ext>
            </a:extLst>
          </p:cNvPr>
          <p:cNvCxnSpPr>
            <a:cxnSpLocks noChangeShapeType="1"/>
            <a:stCxn id="27658" idx="7"/>
            <a:endCxn id="27659" idx="3"/>
          </p:cNvCxnSpPr>
          <p:nvPr/>
        </p:nvCxnSpPr>
        <p:spPr bwMode="auto">
          <a:xfrm flipV="1">
            <a:off x="7629525" y="3013075"/>
            <a:ext cx="666750" cy="333375"/>
          </a:xfrm>
          <a:prstGeom prst="straightConnector1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7673" name="Text Box 22">
            <a:extLst>
              <a:ext uri="{FF2B5EF4-FFF2-40B4-BE49-F238E27FC236}">
                <a16:creationId xmlns:a16="http://schemas.microsoft.com/office/drawing/2014/main" id="{F5964EAC-FFF4-4E33-A216-02E8C18BA4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62488" y="1728788"/>
            <a:ext cx="4889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accent1"/>
                </a:solidFill>
                <a:latin typeface="Courier New" panose="02070309020205020404" pitchFamily="49" charset="0"/>
              </a:rPr>
              <a:t>2?</a:t>
            </a:r>
          </a:p>
        </p:txBody>
      </p:sp>
      <p:sp>
        <p:nvSpPr>
          <p:cNvPr id="27674" name="Text Box 23">
            <a:extLst>
              <a:ext uri="{FF2B5EF4-FFF2-40B4-BE49-F238E27FC236}">
                <a16:creationId xmlns:a16="http://schemas.microsoft.com/office/drawing/2014/main" id="{6536CA46-8ECF-4F0A-A23F-E93D9F3613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54763" y="1738313"/>
            <a:ext cx="4889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accent1"/>
                </a:solidFill>
                <a:latin typeface="Courier New" panose="02070309020205020404" pitchFamily="49" charset="0"/>
              </a:rPr>
              <a:t>19</a:t>
            </a:r>
          </a:p>
        </p:txBody>
      </p:sp>
      <p:sp>
        <p:nvSpPr>
          <p:cNvPr id="27675" name="Text Box 24">
            <a:extLst>
              <a:ext uri="{FF2B5EF4-FFF2-40B4-BE49-F238E27FC236}">
                <a16:creationId xmlns:a16="http://schemas.microsoft.com/office/drawing/2014/main" id="{3E33BA1D-0EE1-4E36-97A0-F03754F6AE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37500" y="2119313"/>
            <a:ext cx="3365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accent1"/>
                </a:solidFill>
                <a:latin typeface="Courier New" panose="02070309020205020404" pitchFamily="49" charset="0"/>
              </a:rPr>
              <a:t>9</a:t>
            </a:r>
          </a:p>
        </p:txBody>
      </p:sp>
      <p:sp>
        <p:nvSpPr>
          <p:cNvPr id="27676" name="Text Box 25">
            <a:extLst>
              <a:ext uri="{FF2B5EF4-FFF2-40B4-BE49-F238E27FC236}">
                <a16:creationId xmlns:a16="http://schemas.microsoft.com/office/drawing/2014/main" id="{B1105740-7704-4086-B885-20BDF06FC4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39088" y="3186113"/>
            <a:ext cx="3365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accent1"/>
                </a:solidFill>
                <a:latin typeface="Courier New" panose="02070309020205020404" pitchFamily="49" charset="0"/>
              </a:rPr>
              <a:t>1</a:t>
            </a:r>
          </a:p>
        </p:txBody>
      </p:sp>
      <p:sp>
        <p:nvSpPr>
          <p:cNvPr id="27677" name="Text Box 26">
            <a:extLst>
              <a:ext uri="{FF2B5EF4-FFF2-40B4-BE49-F238E27FC236}">
                <a16:creationId xmlns:a16="http://schemas.microsoft.com/office/drawing/2014/main" id="{9E9AD0D2-B1DE-4A09-91BB-15532DF317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43788" y="2693988"/>
            <a:ext cx="3365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accent1"/>
                </a:solidFill>
                <a:latin typeface="Courier New" panose="02070309020205020404" pitchFamily="49" charset="0"/>
              </a:rPr>
              <a:t>5</a:t>
            </a:r>
          </a:p>
        </p:txBody>
      </p:sp>
      <p:sp>
        <p:nvSpPr>
          <p:cNvPr id="27678" name="Text Box 27">
            <a:extLst>
              <a:ext uri="{FF2B5EF4-FFF2-40B4-BE49-F238E27FC236}">
                <a16:creationId xmlns:a16="http://schemas.microsoft.com/office/drawing/2014/main" id="{5FDB5DB3-5DF4-4990-B155-A455CEE3B3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69075" y="3186113"/>
            <a:ext cx="4889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accent1"/>
                </a:solidFill>
                <a:latin typeface="Courier New" panose="02070309020205020404" pitchFamily="49" charset="0"/>
              </a:rPr>
              <a:t>13</a:t>
            </a:r>
          </a:p>
        </p:txBody>
      </p:sp>
      <p:sp>
        <p:nvSpPr>
          <p:cNvPr id="27679" name="Text Box 28">
            <a:extLst>
              <a:ext uri="{FF2B5EF4-FFF2-40B4-BE49-F238E27FC236}">
                <a16:creationId xmlns:a16="http://schemas.microsoft.com/office/drawing/2014/main" id="{65A72F8D-B8E2-44C2-9BDD-0357F4690E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21450" y="2287588"/>
            <a:ext cx="4889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accent1"/>
                </a:solidFill>
                <a:latin typeface="Courier New" panose="02070309020205020404" pitchFamily="49" charset="0"/>
              </a:rPr>
              <a:t>17</a:t>
            </a:r>
          </a:p>
        </p:txBody>
      </p:sp>
      <p:sp>
        <p:nvSpPr>
          <p:cNvPr id="27680" name="Text Box 29">
            <a:extLst>
              <a:ext uri="{FF2B5EF4-FFF2-40B4-BE49-F238E27FC236}">
                <a16:creationId xmlns:a16="http://schemas.microsoft.com/office/drawing/2014/main" id="{63B7D568-8BC4-441E-A2C9-CAF59E6FF6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45163" y="2500313"/>
            <a:ext cx="4889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accent1"/>
                </a:solidFill>
                <a:latin typeface="Courier New" panose="02070309020205020404" pitchFamily="49" charset="0"/>
              </a:rPr>
              <a:t>25</a:t>
            </a:r>
          </a:p>
        </p:txBody>
      </p:sp>
      <p:sp>
        <p:nvSpPr>
          <p:cNvPr id="27681" name="Text Box 30">
            <a:extLst>
              <a:ext uri="{FF2B5EF4-FFF2-40B4-BE49-F238E27FC236}">
                <a16:creationId xmlns:a16="http://schemas.microsoft.com/office/drawing/2014/main" id="{4BE76AF4-F279-4DEB-8578-5540652DD5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2287588"/>
            <a:ext cx="4889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accent1"/>
                </a:solidFill>
                <a:latin typeface="Courier New" panose="02070309020205020404" pitchFamily="49" charset="0"/>
              </a:rPr>
              <a:t>14</a:t>
            </a:r>
          </a:p>
        </p:txBody>
      </p:sp>
      <p:sp>
        <p:nvSpPr>
          <p:cNvPr id="27682" name="Text Box 31">
            <a:extLst>
              <a:ext uri="{FF2B5EF4-FFF2-40B4-BE49-F238E27FC236}">
                <a16:creationId xmlns:a16="http://schemas.microsoft.com/office/drawing/2014/main" id="{CEF32764-452F-405A-A346-B18582E320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46500" y="2500313"/>
            <a:ext cx="3365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accent1"/>
                </a:solidFill>
                <a:latin typeface="Courier New" panose="02070309020205020404" pitchFamily="49" charset="0"/>
              </a:rPr>
              <a:t>8</a:t>
            </a:r>
          </a:p>
        </p:txBody>
      </p:sp>
      <p:sp>
        <p:nvSpPr>
          <p:cNvPr id="27683" name="Text Box 32">
            <a:extLst>
              <a:ext uri="{FF2B5EF4-FFF2-40B4-BE49-F238E27FC236}">
                <a16:creationId xmlns:a16="http://schemas.microsoft.com/office/drawing/2014/main" id="{490615A9-EBE5-441F-AA40-B514F6498C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11675" y="3186113"/>
            <a:ext cx="4889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accent1"/>
                </a:solidFill>
                <a:latin typeface="Courier New" panose="02070309020205020404" pitchFamily="49" charset="0"/>
              </a:rPr>
              <a:t>21</a:t>
            </a:r>
          </a:p>
        </p:txBody>
      </p:sp>
      <p:sp>
        <p:nvSpPr>
          <p:cNvPr id="27684" name="Text Box 33">
            <a:extLst>
              <a:ext uri="{FF2B5EF4-FFF2-40B4-BE49-F238E27FC236}">
                <a16:creationId xmlns:a16="http://schemas.microsoft.com/office/drawing/2014/main" id="{A614D2DB-D12E-40C6-95F6-E5B75CA0F9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22750" y="1389063"/>
            <a:ext cx="34702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 i="1">
                <a:solidFill>
                  <a:schemeClr val="tx2"/>
                </a:solidFill>
                <a:latin typeface="Courier New" panose="02070309020205020404" pitchFamily="49" charset="0"/>
              </a:rPr>
              <a:t>Run the algorithm:</a:t>
            </a:r>
          </a:p>
        </p:txBody>
      </p:sp>
      <p:sp>
        <p:nvSpPr>
          <p:cNvPr id="27685" name="AutoShape 34">
            <a:extLst>
              <a:ext uri="{FF2B5EF4-FFF2-40B4-BE49-F238E27FC236}">
                <a16:creationId xmlns:a16="http://schemas.microsoft.com/office/drawing/2014/main" id="{D91D9A56-B6A3-4785-98F6-592C8FEA1C2C}"/>
              </a:ext>
            </a:extLst>
          </p:cNvPr>
          <p:cNvSpPr>
            <a:spLocks/>
          </p:cNvSpPr>
          <p:nvPr/>
        </p:nvSpPr>
        <p:spPr bwMode="auto">
          <a:xfrm>
            <a:off x="762000" y="4267200"/>
            <a:ext cx="152400" cy="1676400"/>
          </a:xfrm>
          <a:prstGeom prst="leftBrace">
            <a:avLst>
              <a:gd name="adj1" fmla="val 91667"/>
              <a:gd name="adj2" fmla="val 50000"/>
            </a:avLst>
          </a:prstGeom>
          <a:noFill/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48EDA7-63F4-4265-9A50-8C96759E86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t>38</a:t>
            </a:fld>
            <a:endParaRPr lang="en-US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7" name="Rectangle 2">
            <a:extLst>
              <a:ext uri="{FF2B5EF4-FFF2-40B4-BE49-F238E27FC236}">
                <a16:creationId xmlns:a16="http://schemas.microsoft.com/office/drawing/2014/main" id="{30EC9CED-FE09-441C-914A-3AB4032FC13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Kruskal’s Algorithm</a:t>
            </a:r>
          </a:p>
        </p:txBody>
      </p:sp>
      <p:sp>
        <p:nvSpPr>
          <p:cNvPr id="28678" name="Rectangle 3">
            <a:extLst>
              <a:ext uri="{FF2B5EF4-FFF2-40B4-BE49-F238E27FC236}">
                <a16:creationId xmlns:a16="http://schemas.microsoft.com/office/drawing/2014/main" id="{05167D59-66CC-421A-90B6-2BB5D91CA76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</a:rPr>
              <a:t>Kruskal()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</a:rPr>
              <a:t>{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</a:rPr>
              <a:t>   T = </a:t>
            </a:r>
            <a:r>
              <a:rPr lang="en-US" altLang="en-US" sz="2000" b="1">
                <a:latin typeface="Courier New" panose="02070309020205020404" pitchFamily="49" charset="0"/>
                <a:sym typeface="Symbol" panose="05050102010706020507" pitchFamily="18" charset="2"/>
              </a:rPr>
              <a:t></a:t>
            </a:r>
            <a:r>
              <a:rPr lang="en-US" altLang="en-US" sz="2000" b="1">
                <a:latin typeface="Courier New" panose="02070309020205020404" pitchFamily="49" charset="0"/>
              </a:rPr>
              <a:t>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</a:rPr>
              <a:t>   for each v </a:t>
            </a:r>
            <a:r>
              <a:rPr lang="en-US" altLang="en-US" sz="2000">
                <a:sym typeface="Symbol" panose="05050102010706020507" pitchFamily="18" charset="2"/>
              </a:rPr>
              <a:t></a:t>
            </a:r>
            <a:r>
              <a:rPr lang="en-US" altLang="en-US" sz="2000" b="1">
                <a:latin typeface="Courier New" panose="02070309020205020404" pitchFamily="49" charset="0"/>
              </a:rPr>
              <a:t> V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</a:rPr>
              <a:t>      MakeSet(v);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</a:rPr>
              <a:t>   sort E by increasing edge weight w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</a:rPr>
              <a:t>   for each (u,v) </a:t>
            </a:r>
            <a:r>
              <a:rPr lang="en-US" altLang="en-US" sz="2000" b="1">
                <a:latin typeface="Courier New" panose="02070309020205020404" pitchFamily="49" charset="0"/>
                <a:sym typeface="Symbol" panose="05050102010706020507" pitchFamily="18" charset="2"/>
              </a:rPr>
              <a:t></a:t>
            </a:r>
            <a:r>
              <a:rPr lang="en-US" altLang="en-US" sz="2000" b="1">
                <a:latin typeface="Courier New" panose="02070309020205020404" pitchFamily="49" charset="0"/>
              </a:rPr>
              <a:t> E (in sorted order)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</a:rPr>
              <a:t>      if FindSet(u) </a:t>
            </a:r>
            <a:r>
              <a:rPr lang="en-US" altLang="en-US" sz="2000" b="1">
                <a:latin typeface="Courier New" panose="02070309020205020404" pitchFamily="49" charset="0"/>
                <a:sym typeface="Symbol" panose="05050102010706020507" pitchFamily="18" charset="2"/>
              </a:rPr>
              <a:t> FindSet(v)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  <a:sym typeface="Symbol" panose="05050102010706020507" pitchFamily="18" charset="2"/>
              </a:rPr>
              <a:t>         T = T </a:t>
            </a:r>
            <a:r>
              <a:rPr lang="en-US" altLang="en-US" sz="2000" b="1">
                <a:latin typeface="Microsoft Sans Serif" panose="020B0604020202020204" pitchFamily="34" charset="0"/>
                <a:sym typeface="Math B" pitchFamily="2" charset="2"/>
              </a:rPr>
              <a:t>U</a:t>
            </a:r>
            <a:r>
              <a:rPr lang="en-US" altLang="en-US" sz="2000" b="1">
                <a:latin typeface="Courier New" panose="02070309020205020404" pitchFamily="49" charset="0"/>
                <a:sym typeface="Math B" pitchFamily="2" charset="2"/>
              </a:rPr>
              <a:t> {{u,v}};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  <a:sym typeface="Math B" pitchFamily="2" charset="2"/>
              </a:rPr>
              <a:t>         Union(FindSet(u), FindSet(v));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  <a:sym typeface="Math B" pitchFamily="2" charset="2"/>
              </a:rPr>
              <a:t>}</a:t>
            </a:r>
          </a:p>
        </p:txBody>
      </p:sp>
      <p:sp>
        <p:nvSpPr>
          <p:cNvPr id="28679" name="Oval 4">
            <a:extLst>
              <a:ext uri="{FF2B5EF4-FFF2-40B4-BE49-F238E27FC236}">
                <a16:creationId xmlns:a16="http://schemas.microsoft.com/office/drawing/2014/main" id="{F492DD76-AFEA-4AE9-8ED7-1C43740CFD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1846263"/>
            <a:ext cx="457200" cy="457200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8680" name="Oval 5">
            <a:extLst>
              <a:ext uri="{FF2B5EF4-FFF2-40B4-BE49-F238E27FC236}">
                <a16:creationId xmlns:a16="http://schemas.microsoft.com/office/drawing/2014/main" id="{7F1C1EC0-BAEB-4259-8335-7B6ADE4B4D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2600" y="1846263"/>
            <a:ext cx="457200" cy="457200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8681" name="Oval 6">
            <a:extLst>
              <a:ext uri="{FF2B5EF4-FFF2-40B4-BE49-F238E27FC236}">
                <a16:creationId xmlns:a16="http://schemas.microsoft.com/office/drawing/2014/main" id="{254DD125-5E2B-4FE1-9C0C-593617DF82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9000" y="1846263"/>
            <a:ext cx="457200" cy="457200"/>
          </a:xfrm>
          <a:prstGeom prst="ellipse">
            <a:avLst/>
          </a:prstGeom>
          <a:solidFill>
            <a:schemeClr val="bg2"/>
          </a:solidFill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8682" name="Oval 7">
            <a:extLst>
              <a:ext uri="{FF2B5EF4-FFF2-40B4-BE49-F238E27FC236}">
                <a16:creationId xmlns:a16="http://schemas.microsoft.com/office/drawing/2014/main" id="{0FF580C8-21A1-48DE-8FEE-EE5D66189E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9000" y="3294063"/>
            <a:ext cx="457200" cy="4572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8683" name="Oval 8">
            <a:extLst>
              <a:ext uri="{FF2B5EF4-FFF2-40B4-BE49-F238E27FC236}">
                <a16:creationId xmlns:a16="http://schemas.microsoft.com/office/drawing/2014/main" id="{7CCA5EDC-9AFE-43E4-9E41-AABEB8F243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29600" y="2608263"/>
            <a:ext cx="457200" cy="4572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8684" name="Oval 9">
            <a:extLst>
              <a:ext uri="{FF2B5EF4-FFF2-40B4-BE49-F238E27FC236}">
                <a16:creationId xmlns:a16="http://schemas.microsoft.com/office/drawing/2014/main" id="{15A0BD86-C226-4C6E-AE34-57E02724BD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2600" y="3294063"/>
            <a:ext cx="457200" cy="457200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8685" name="Oval 10">
            <a:extLst>
              <a:ext uri="{FF2B5EF4-FFF2-40B4-BE49-F238E27FC236}">
                <a16:creationId xmlns:a16="http://schemas.microsoft.com/office/drawing/2014/main" id="{8AFC4FB2-1AC5-4912-B6BB-0A57F03B51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3294063"/>
            <a:ext cx="457200" cy="457200"/>
          </a:xfrm>
          <a:prstGeom prst="ellipse">
            <a:avLst/>
          </a:prstGeom>
          <a:solidFill>
            <a:schemeClr val="hlink"/>
          </a:solidFill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cxnSp>
        <p:nvCxnSpPr>
          <p:cNvPr id="28686" name="AutoShape 11">
            <a:extLst>
              <a:ext uri="{FF2B5EF4-FFF2-40B4-BE49-F238E27FC236}">
                <a16:creationId xmlns:a16="http://schemas.microsoft.com/office/drawing/2014/main" id="{BB47FD3D-B97C-4B88-A116-1F8D9A9BF426}"/>
              </a:ext>
            </a:extLst>
          </p:cNvPr>
          <p:cNvCxnSpPr>
            <a:cxnSpLocks noChangeShapeType="1"/>
            <a:stCxn id="28679" idx="6"/>
            <a:endCxn id="28680" idx="2"/>
          </p:cNvCxnSpPr>
          <p:nvPr/>
        </p:nvCxnSpPr>
        <p:spPr bwMode="auto">
          <a:xfrm>
            <a:off x="4357688" y="2074863"/>
            <a:ext cx="1190625" cy="0"/>
          </a:xfrm>
          <a:prstGeom prst="straightConnector1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687" name="AutoShape 12">
            <a:extLst>
              <a:ext uri="{FF2B5EF4-FFF2-40B4-BE49-F238E27FC236}">
                <a16:creationId xmlns:a16="http://schemas.microsoft.com/office/drawing/2014/main" id="{69B6EEB5-62F6-4A00-A10C-EA34EE8F4088}"/>
              </a:ext>
            </a:extLst>
          </p:cNvPr>
          <p:cNvCxnSpPr>
            <a:cxnSpLocks noChangeShapeType="1"/>
            <a:stCxn id="28680" idx="6"/>
            <a:endCxn id="28681" idx="2"/>
          </p:cNvCxnSpPr>
          <p:nvPr/>
        </p:nvCxnSpPr>
        <p:spPr bwMode="auto">
          <a:xfrm>
            <a:off x="6034088" y="2074863"/>
            <a:ext cx="1190625" cy="0"/>
          </a:xfrm>
          <a:prstGeom prst="straightConnector1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688" name="AutoShape 13">
            <a:extLst>
              <a:ext uri="{FF2B5EF4-FFF2-40B4-BE49-F238E27FC236}">
                <a16:creationId xmlns:a16="http://schemas.microsoft.com/office/drawing/2014/main" id="{B7E5F7E3-3606-487A-9702-00E367E265F9}"/>
              </a:ext>
            </a:extLst>
          </p:cNvPr>
          <p:cNvCxnSpPr>
            <a:cxnSpLocks noChangeShapeType="1"/>
            <a:stCxn id="28681" idx="3"/>
            <a:endCxn id="28684" idx="7"/>
          </p:cNvCxnSpPr>
          <p:nvPr/>
        </p:nvCxnSpPr>
        <p:spPr bwMode="auto">
          <a:xfrm flipH="1">
            <a:off x="5953125" y="2251075"/>
            <a:ext cx="1352550" cy="1095375"/>
          </a:xfrm>
          <a:prstGeom prst="straightConnector1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689" name="AutoShape 14">
            <a:extLst>
              <a:ext uri="{FF2B5EF4-FFF2-40B4-BE49-F238E27FC236}">
                <a16:creationId xmlns:a16="http://schemas.microsoft.com/office/drawing/2014/main" id="{BD32C796-A1BA-437F-82DC-E999EA8D7C87}"/>
              </a:ext>
            </a:extLst>
          </p:cNvPr>
          <p:cNvCxnSpPr>
            <a:cxnSpLocks noChangeShapeType="1"/>
            <a:stCxn id="28684" idx="2"/>
            <a:endCxn id="28685" idx="6"/>
          </p:cNvCxnSpPr>
          <p:nvPr/>
        </p:nvCxnSpPr>
        <p:spPr bwMode="auto">
          <a:xfrm flipH="1">
            <a:off x="4357688" y="3522663"/>
            <a:ext cx="1190625" cy="0"/>
          </a:xfrm>
          <a:prstGeom prst="straightConnector1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690" name="AutoShape 15">
            <a:extLst>
              <a:ext uri="{FF2B5EF4-FFF2-40B4-BE49-F238E27FC236}">
                <a16:creationId xmlns:a16="http://schemas.microsoft.com/office/drawing/2014/main" id="{4BC8AA48-78A9-4BB1-9AB5-E2C69CCF8CDE}"/>
              </a:ext>
            </a:extLst>
          </p:cNvPr>
          <p:cNvCxnSpPr>
            <a:cxnSpLocks noChangeShapeType="1"/>
            <a:stCxn id="28685" idx="0"/>
            <a:endCxn id="28679" idx="4"/>
          </p:cNvCxnSpPr>
          <p:nvPr/>
        </p:nvCxnSpPr>
        <p:spPr bwMode="auto">
          <a:xfrm flipV="1">
            <a:off x="4114800" y="2317750"/>
            <a:ext cx="0" cy="962025"/>
          </a:xfrm>
          <a:prstGeom prst="straightConnector1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691" name="AutoShape 16">
            <a:extLst>
              <a:ext uri="{FF2B5EF4-FFF2-40B4-BE49-F238E27FC236}">
                <a16:creationId xmlns:a16="http://schemas.microsoft.com/office/drawing/2014/main" id="{3C387E6C-915F-456F-924D-4727A047FD87}"/>
              </a:ext>
            </a:extLst>
          </p:cNvPr>
          <p:cNvCxnSpPr>
            <a:cxnSpLocks noChangeShapeType="1"/>
            <a:stCxn id="28679" idx="5"/>
            <a:endCxn id="28684" idx="1"/>
          </p:cNvCxnSpPr>
          <p:nvPr/>
        </p:nvCxnSpPr>
        <p:spPr bwMode="auto">
          <a:xfrm>
            <a:off x="4276725" y="2251075"/>
            <a:ext cx="1352550" cy="1095375"/>
          </a:xfrm>
          <a:prstGeom prst="straightConnector1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692" name="AutoShape 17">
            <a:extLst>
              <a:ext uri="{FF2B5EF4-FFF2-40B4-BE49-F238E27FC236}">
                <a16:creationId xmlns:a16="http://schemas.microsoft.com/office/drawing/2014/main" id="{D6FD1E3E-9C8F-4F6C-8803-9D907A86E797}"/>
              </a:ext>
            </a:extLst>
          </p:cNvPr>
          <p:cNvCxnSpPr>
            <a:cxnSpLocks noChangeShapeType="1"/>
            <a:stCxn id="28684" idx="0"/>
            <a:endCxn id="28680" idx="4"/>
          </p:cNvCxnSpPr>
          <p:nvPr/>
        </p:nvCxnSpPr>
        <p:spPr bwMode="auto">
          <a:xfrm flipV="1">
            <a:off x="5791200" y="2317750"/>
            <a:ext cx="0" cy="962025"/>
          </a:xfrm>
          <a:prstGeom prst="straightConnector1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693" name="AutoShape 18">
            <a:extLst>
              <a:ext uri="{FF2B5EF4-FFF2-40B4-BE49-F238E27FC236}">
                <a16:creationId xmlns:a16="http://schemas.microsoft.com/office/drawing/2014/main" id="{021F4337-4B63-4B18-B840-DF1AB81BBDBB}"/>
              </a:ext>
            </a:extLst>
          </p:cNvPr>
          <p:cNvCxnSpPr>
            <a:cxnSpLocks noChangeShapeType="1"/>
            <a:stCxn id="28684" idx="6"/>
            <a:endCxn id="28682" idx="2"/>
          </p:cNvCxnSpPr>
          <p:nvPr/>
        </p:nvCxnSpPr>
        <p:spPr bwMode="auto">
          <a:xfrm>
            <a:off x="6034088" y="3522663"/>
            <a:ext cx="1190625" cy="0"/>
          </a:xfrm>
          <a:prstGeom prst="straightConnector1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694" name="AutoShape 19">
            <a:extLst>
              <a:ext uri="{FF2B5EF4-FFF2-40B4-BE49-F238E27FC236}">
                <a16:creationId xmlns:a16="http://schemas.microsoft.com/office/drawing/2014/main" id="{950C7AA1-FDE9-4A65-B7C6-3FD6470E49AC}"/>
              </a:ext>
            </a:extLst>
          </p:cNvPr>
          <p:cNvCxnSpPr>
            <a:cxnSpLocks noChangeShapeType="1"/>
            <a:stCxn id="28682" idx="0"/>
            <a:endCxn id="28681" idx="4"/>
          </p:cNvCxnSpPr>
          <p:nvPr/>
        </p:nvCxnSpPr>
        <p:spPr bwMode="auto">
          <a:xfrm flipV="1">
            <a:off x="7467600" y="2317750"/>
            <a:ext cx="0" cy="962025"/>
          </a:xfrm>
          <a:prstGeom prst="straightConnector1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695" name="AutoShape 20">
            <a:extLst>
              <a:ext uri="{FF2B5EF4-FFF2-40B4-BE49-F238E27FC236}">
                <a16:creationId xmlns:a16="http://schemas.microsoft.com/office/drawing/2014/main" id="{AB3C04D2-5112-4EA9-89D7-E38F0D8E8A91}"/>
              </a:ext>
            </a:extLst>
          </p:cNvPr>
          <p:cNvCxnSpPr>
            <a:cxnSpLocks noChangeShapeType="1"/>
            <a:stCxn id="28681" idx="5"/>
            <a:endCxn id="28683" idx="1"/>
          </p:cNvCxnSpPr>
          <p:nvPr/>
        </p:nvCxnSpPr>
        <p:spPr bwMode="auto">
          <a:xfrm>
            <a:off x="7629525" y="2251075"/>
            <a:ext cx="666750" cy="409575"/>
          </a:xfrm>
          <a:prstGeom prst="straightConnector1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696" name="AutoShape 21">
            <a:extLst>
              <a:ext uri="{FF2B5EF4-FFF2-40B4-BE49-F238E27FC236}">
                <a16:creationId xmlns:a16="http://schemas.microsoft.com/office/drawing/2014/main" id="{EF19F2B4-D880-4DB6-AF47-627372F8E4BA}"/>
              </a:ext>
            </a:extLst>
          </p:cNvPr>
          <p:cNvCxnSpPr>
            <a:cxnSpLocks noChangeShapeType="1"/>
            <a:stCxn id="28682" idx="7"/>
            <a:endCxn id="28683" idx="3"/>
          </p:cNvCxnSpPr>
          <p:nvPr/>
        </p:nvCxnSpPr>
        <p:spPr bwMode="auto">
          <a:xfrm flipV="1">
            <a:off x="7629525" y="3013075"/>
            <a:ext cx="666750" cy="333375"/>
          </a:xfrm>
          <a:prstGeom prst="straightConnector1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8697" name="Text Box 22">
            <a:extLst>
              <a:ext uri="{FF2B5EF4-FFF2-40B4-BE49-F238E27FC236}">
                <a16:creationId xmlns:a16="http://schemas.microsoft.com/office/drawing/2014/main" id="{95C54693-CFD6-47FE-BD06-A3511B6D5E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38688" y="1728788"/>
            <a:ext cx="3365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accent1"/>
                </a:solidFill>
                <a:latin typeface="Courier New" panose="02070309020205020404" pitchFamily="49" charset="0"/>
              </a:rPr>
              <a:t>2</a:t>
            </a:r>
          </a:p>
        </p:txBody>
      </p:sp>
      <p:sp>
        <p:nvSpPr>
          <p:cNvPr id="28698" name="Text Box 23">
            <a:extLst>
              <a:ext uri="{FF2B5EF4-FFF2-40B4-BE49-F238E27FC236}">
                <a16:creationId xmlns:a16="http://schemas.microsoft.com/office/drawing/2014/main" id="{12B1FC1F-9E87-4496-A68B-973E534BD2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54763" y="1738313"/>
            <a:ext cx="4889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accent1"/>
                </a:solidFill>
                <a:latin typeface="Courier New" panose="02070309020205020404" pitchFamily="49" charset="0"/>
              </a:rPr>
              <a:t>19</a:t>
            </a:r>
          </a:p>
        </p:txBody>
      </p:sp>
      <p:sp>
        <p:nvSpPr>
          <p:cNvPr id="28699" name="Text Box 24">
            <a:extLst>
              <a:ext uri="{FF2B5EF4-FFF2-40B4-BE49-F238E27FC236}">
                <a16:creationId xmlns:a16="http://schemas.microsoft.com/office/drawing/2014/main" id="{AEF828BE-E9B4-4D9D-85E7-4BF883F5FD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37500" y="2119313"/>
            <a:ext cx="3365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accent1"/>
                </a:solidFill>
                <a:latin typeface="Courier New" panose="02070309020205020404" pitchFamily="49" charset="0"/>
              </a:rPr>
              <a:t>9</a:t>
            </a:r>
          </a:p>
        </p:txBody>
      </p:sp>
      <p:sp>
        <p:nvSpPr>
          <p:cNvPr id="28700" name="Text Box 25">
            <a:extLst>
              <a:ext uri="{FF2B5EF4-FFF2-40B4-BE49-F238E27FC236}">
                <a16:creationId xmlns:a16="http://schemas.microsoft.com/office/drawing/2014/main" id="{BA20BAD7-84A4-4B95-B1D0-617485C9A5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39088" y="3186113"/>
            <a:ext cx="3365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accent1"/>
                </a:solidFill>
                <a:latin typeface="Courier New" panose="02070309020205020404" pitchFamily="49" charset="0"/>
              </a:rPr>
              <a:t>1</a:t>
            </a:r>
          </a:p>
        </p:txBody>
      </p:sp>
      <p:sp>
        <p:nvSpPr>
          <p:cNvPr id="28701" name="Text Box 26">
            <a:extLst>
              <a:ext uri="{FF2B5EF4-FFF2-40B4-BE49-F238E27FC236}">
                <a16:creationId xmlns:a16="http://schemas.microsoft.com/office/drawing/2014/main" id="{3CABD856-BBDE-4AF8-B3D3-0E1115F6D8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43788" y="2693988"/>
            <a:ext cx="3365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accent1"/>
                </a:solidFill>
                <a:latin typeface="Courier New" panose="02070309020205020404" pitchFamily="49" charset="0"/>
              </a:rPr>
              <a:t>5</a:t>
            </a:r>
          </a:p>
        </p:txBody>
      </p:sp>
      <p:sp>
        <p:nvSpPr>
          <p:cNvPr id="28702" name="Text Box 27">
            <a:extLst>
              <a:ext uri="{FF2B5EF4-FFF2-40B4-BE49-F238E27FC236}">
                <a16:creationId xmlns:a16="http://schemas.microsoft.com/office/drawing/2014/main" id="{1DD1A40D-CF2C-4AEF-B736-3EAE1790A5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69075" y="3186113"/>
            <a:ext cx="4889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accent1"/>
                </a:solidFill>
                <a:latin typeface="Courier New" panose="02070309020205020404" pitchFamily="49" charset="0"/>
              </a:rPr>
              <a:t>13</a:t>
            </a:r>
          </a:p>
        </p:txBody>
      </p:sp>
      <p:sp>
        <p:nvSpPr>
          <p:cNvPr id="28703" name="Text Box 28">
            <a:extLst>
              <a:ext uri="{FF2B5EF4-FFF2-40B4-BE49-F238E27FC236}">
                <a16:creationId xmlns:a16="http://schemas.microsoft.com/office/drawing/2014/main" id="{7B5A8437-5E30-4493-A6E3-0D6147A0A5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21450" y="2287588"/>
            <a:ext cx="4889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accent1"/>
                </a:solidFill>
                <a:latin typeface="Courier New" panose="02070309020205020404" pitchFamily="49" charset="0"/>
              </a:rPr>
              <a:t>17</a:t>
            </a:r>
          </a:p>
        </p:txBody>
      </p:sp>
      <p:sp>
        <p:nvSpPr>
          <p:cNvPr id="28704" name="Text Box 29">
            <a:extLst>
              <a:ext uri="{FF2B5EF4-FFF2-40B4-BE49-F238E27FC236}">
                <a16:creationId xmlns:a16="http://schemas.microsoft.com/office/drawing/2014/main" id="{5945D0F9-43D5-40ED-ABCC-DEF7707BD4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45163" y="2500313"/>
            <a:ext cx="4889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accent1"/>
                </a:solidFill>
                <a:latin typeface="Courier New" panose="02070309020205020404" pitchFamily="49" charset="0"/>
              </a:rPr>
              <a:t>25</a:t>
            </a:r>
          </a:p>
        </p:txBody>
      </p:sp>
      <p:sp>
        <p:nvSpPr>
          <p:cNvPr id="28705" name="Text Box 30">
            <a:extLst>
              <a:ext uri="{FF2B5EF4-FFF2-40B4-BE49-F238E27FC236}">
                <a16:creationId xmlns:a16="http://schemas.microsoft.com/office/drawing/2014/main" id="{C0795509-FDA7-4BB6-AA40-A7E1222A75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2287588"/>
            <a:ext cx="4889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accent1"/>
                </a:solidFill>
                <a:latin typeface="Courier New" panose="02070309020205020404" pitchFamily="49" charset="0"/>
              </a:rPr>
              <a:t>14</a:t>
            </a:r>
          </a:p>
        </p:txBody>
      </p:sp>
      <p:sp>
        <p:nvSpPr>
          <p:cNvPr id="28706" name="Text Box 31">
            <a:extLst>
              <a:ext uri="{FF2B5EF4-FFF2-40B4-BE49-F238E27FC236}">
                <a16:creationId xmlns:a16="http://schemas.microsoft.com/office/drawing/2014/main" id="{73FAADA9-F424-44C7-B62B-7D361CA556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46500" y="2500313"/>
            <a:ext cx="3365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accent1"/>
                </a:solidFill>
                <a:latin typeface="Courier New" panose="02070309020205020404" pitchFamily="49" charset="0"/>
              </a:rPr>
              <a:t>8</a:t>
            </a:r>
          </a:p>
        </p:txBody>
      </p:sp>
      <p:sp>
        <p:nvSpPr>
          <p:cNvPr id="28707" name="Text Box 32">
            <a:extLst>
              <a:ext uri="{FF2B5EF4-FFF2-40B4-BE49-F238E27FC236}">
                <a16:creationId xmlns:a16="http://schemas.microsoft.com/office/drawing/2014/main" id="{0CDB966D-5A90-47FE-8719-E006FE1A2D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11675" y="3186113"/>
            <a:ext cx="4889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accent1"/>
                </a:solidFill>
                <a:latin typeface="Courier New" panose="02070309020205020404" pitchFamily="49" charset="0"/>
              </a:rPr>
              <a:t>21</a:t>
            </a:r>
          </a:p>
        </p:txBody>
      </p:sp>
      <p:sp>
        <p:nvSpPr>
          <p:cNvPr id="28708" name="Text Box 33">
            <a:extLst>
              <a:ext uri="{FF2B5EF4-FFF2-40B4-BE49-F238E27FC236}">
                <a16:creationId xmlns:a16="http://schemas.microsoft.com/office/drawing/2014/main" id="{48CB37F0-72BB-4CD8-A28B-733D02BC2B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22750" y="1389063"/>
            <a:ext cx="34702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 i="1">
                <a:solidFill>
                  <a:schemeClr val="tx2"/>
                </a:solidFill>
                <a:latin typeface="Courier New" panose="02070309020205020404" pitchFamily="49" charset="0"/>
              </a:rPr>
              <a:t>Run the algorithm:</a:t>
            </a:r>
          </a:p>
        </p:txBody>
      </p:sp>
      <p:sp>
        <p:nvSpPr>
          <p:cNvPr id="28709" name="AutoShape 34">
            <a:extLst>
              <a:ext uri="{FF2B5EF4-FFF2-40B4-BE49-F238E27FC236}">
                <a16:creationId xmlns:a16="http://schemas.microsoft.com/office/drawing/2014/main" id="{462F75B0-D4F4-43A9-AC2E-B352D4C0E6A8}"/>
              </a:ext>
            </a:extLst>
          </p:cNvPr>
          <p:cNvSpPr>
            <a:spLocks/>
          </p:cNvSpPr>
          <p:nvPr/>
        </p:nvSpPr>
        <p:spPr bwMode="auto">
          <a:xfrm>
            <a:off x="762000" y="4267200"/>
            <a:ext cx="152400" cy="1676400"/>
          </a:xfrm>
          <a:prstGeom prst="leftBrace">
            <a:avLst>
              <a:gd name="adj1" fmla="val 91667"/>
              <a:gd name="adj2" fmla="val 50000"/>
            </a:avLst>
          </a:prstGeom>
          <a:noFill/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1588A8-1A30-4E22-B0D8-D27D1ABD1A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t>39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7" name="Rectangle 2">
            <a:extLst>
              <a:ext uri="{FF2B5EF4-FFF2-40B4-BE49-F238E27FC236}">
                <a16:creationId xmlns:a16="http://schemas.microsoft.com/office/drawing/2014/main" id="{011FE00B-4CDC-4A8B-A7DA-FE6E7E76D7FE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dirty="0"/>
              <a:t>Spanning Trees. Cont..</a:t>
            </a:r>
          </a:p>
        </p:txBody>
      </p:sp>
      <p:sp>
        <p:nvSpPr>
          <p:cNvPr id="173059" name="Rectangle 3">
            <a:extLst>
              <a:ext uri="{FF2B5EF4-FFF2-40B4-BE49-F238E27FC236}">
                <a16:creationId xmlns:a16="http://schemas.microsoft.com/office/drawing/2014/main" id="{16E7372E-380A-47FE-89E7-ABCEF9C02102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628650" y="1524000"/>
            <a:ext cx="7886700" cy="4652963"/>
          </a:xfrm>
        </p:spPr>
        <p:txBody>
          <a:bodyPr>
            <a:normAutofit fontScale="92500" lnSpcReduction="20000"/>
          </a:bodyPr>
          <a:lstStyle/>
          <a:p>
            <a:r>
              <a:rPr lang="en-US" altLang="en-US" dirty="0"/>
              <a:t>For economic reasons, it is desired to construct the least possible number of roads to connect the six cities.</a:t>
            </a:r>
          </a:p>
          <a:p>
            <a:r>
              <a:rPr lang="en-US" altLang="en-US" dirty="0"/>
              <a:t>One such set of roads is</a:t>
            </a:r>
          </a:p>
          <a:p>
            <a:endParaRPr lang="en-US" altLang="en-US" dirty="0"/>
          </a:p>
          <a:p>
            <a:endParaRPr lang="en-US" altLang="en-US" dirty="0"/>
          </a:p>
          <a:p>
            <a:endParaRPr lang="en-US" altLang="en-US" dirty="0"/>
          </a:p>
          <a:p>
            <a:endParaRPr lang="en-US" altLang="en-US" dirty="0"/>
          </a:p>
          <a:p>
            <a:endParaRPr lang="en-US" altLang="en-US" dirty="0"/>
          </a:p>
          <a:p>
            <a:r>
              <a:rPr lang="en-US" altLang="en-US" dirty="0"/>
              <a:t>Note that the subgraph representing these roads is a tree, it is connected &amp; circuit-free (six vertices and five edges)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F592A43-D409-498B-8F8B-283E1D0B0F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t>4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688E3AB-3DB6-42CB-A2DF-1131779FD2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38675" y="2482925"/>
            <a:ext cx="3263846" cy="2245786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F5221EC8-9B0E-4395-9375-FCD0981512C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2217" y="2972250"/>
            <a:ext cx="3795322" cy="17564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0818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3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3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30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3059" grpId="0" build="p" autoUpdateAnimBg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1" name="Rectangle 2">
            <a:extLst>
              <a:ext uri="{FF2B5EF4-FFF2-40B4-BE49-F238E27FC236}">
                <a16:creationId xmlns:a16="http://schemas.microsoft.com/office/drawing/2014/main" id="{53821BEF-F8E3-491B-A935-CE876E838AA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Kruskal’s Algorithm</a:t>
            </a:r>
          </a:p>
        </p:txBody>
      </p:sp>
      <p:sp>
        <p:nvSpPr>
          <p:cNvPr id="29702" name="Rectangle 3">
            <a:extLst>
              <a:ext uri="{FF2B5EF4-FFF2-40B4-BE49-F238E27FC236}">
                <a16:creationId xmlns:a16="http://schemas.microsoft.com/office/drawing/2014/main" id="{2BAEB07A-524E-44A4-9057-8A1D805BC2F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</a:rPr>
              <a:t>Kruskal()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</a:rPr>
              <a:t>{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</a:rPr>
              <a:t>   T = </a:t>
            </a:r>
            <a:r>
              <a:rPr lang="en-US" altLang="en-US" sz="2000" b="1">
                <a:latin typeface="Courier New" panose="02070309020205020404" pitchFamily="49" charset="0"/>
                <a:sym typeface="Symbol" panose="05050102010706020507" pitchFamily="18" charset="2"/>
              </a:rPr>
              <a:t></a:t>
            </a:r>
            <a:r>
              <a:rPr lang="en-US" altLang="en-US" sz="2000" b="1">
                <a:latin typeface="Courier New" panose="02070309020205020404" pitchFamily="49" charset="0"/>
              </a:rPr>
              <a:t>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</a:rPr>
              <a:t>   for each v </a:t>
            </a:r>
            <a:r>
              <a:rPr lang="en-US" altLang="en-US" sz="2000">
                <a:sym typeface="Symbol" panose="05050102010706020507" pitchFamily="18" charset="2"/>
              </a:rPr>
              <a:t></a:t>
            </a:r>
            <a:r>
              <a:rPr lang="en-US" altLang="en-US" sz="2000" b="1">
                <a:latin typeface="Courier New" panose="02070309020205020404" pitchFamily="49" charset="0"/>
              </a:rPr>
              <a:t> V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</a:rPr>
              <a:t>      MakeSet(v);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</a:rPr>
              <a:t>   sort E by increasing edge weight w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</a:rPr>
              <a:t>   for each (u,v) </a:t>
            </a:r>
            <a:r>
              <a:rPr lang="en-US" altLang="en-US" sz="2000" b="1">
                <a:latin typeface="Courier New" panose="02070309020205020404" pitchFamily="49" charset="0"/>
                <a:sym typeface="Symbol" panose="05050102010706020507" pitchFamily="18" charset="2"/>
              </a:rPr>
              <a:t></a:t>
            </a:r>
            <a:r>
              <a:rPr lang="en-US" altLang="en-US" sz="2000" b="1">
                <a:latin typeface="Courier New" panose="02070309020205020404" pitchFamily="49" charset="0"/>
              </a:rPr>
              <a:t> E (in sorted order)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</a:rPr>
              <a:t>      if FindSet(u) </a:t>
            </a:r>
            <a:r>
              <a:rPr lang="en-US" altLang="en-US" sz="2000" b="1">
                <a:latin typeface="Courier New" panose="02070309020205020404" pitchFamily="49" charset="0"/>
                <a:sym typeface="Symbol" panose="05050102010706020507" pitchFamily="18" charset="2"/>
              </a:rPr>
              <a:t> FindSet(v)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  <a:sym typeface="Symbol" panose="05050102010706020507" pitchFamily="18" charset="2"/>
              </a:rPr>
              <a:t>         T = T </a:t>
            </a:r>
            <a:r>
              <a:rPr lang="en-US" altLang="en-US" sz="2000" b="1">
                <a:latin typeface="Microsoft Sans Serif" panose="020B0604020202020204" pitchFamily="34" charset="0"/>
                <a:sym typeface="Math B" pitchFamily="2" charset="2"/>
              </a:rPr>
              <a:t>U</a:t>
            </a:r>
            <a:r>
              <a:rPr lang="en-US" altLang="en-US" sz="2000" b="1">
                <a:latin typeface="Courier New" panose="02070309020205020404" pitchFamily="49" charset="0"/>
                <a:sym typeface="Math B" pitchFamily="2" charset="2"/>
              </a:rPr>
              <a:t> {{u,v}};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  <a:sym typeface="Math B" pitchFamily="2" charset="2"/>
              </a:rPr>
              <a:t>         Union(FindSet(u), FindSet(v));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  <a:sym typeface="Math B" pitchFamily="2" charset="2"/>
              </a:rPr>
              <a:t>}</a:t>
            </a:r>
          </a:p>
        </p:txBody>
      </p:sp>
      <p:sp>
        <p:nvSpPr>
          <p:cNvPr id="29703" name="Oval 4">
            <a:extLst>
              <a:ext uri="{FF2B5EF4-FFF2-40B4-BE49-F238E27FC236}">
                <a16:creationId xmlns:a16="http://schemas.microsoft.com/office/drawing/2014/main" id="{9A41EFF9-2AF4-43BE-9081-131C5FF49B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1846263"/>
            <a:ext cx="457200" cy="457200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9704" name="Oval 5">
            <a:extLst>
              <a:ext uri="{FF2B5EF4-FFF2-40B4-BE49-F238E27FC236}">
                <a16:creationId xmlns:a16="http://schemas.microsoft.com/office/drawing/2014/main" id="{3714AEC1-A9F6-4FD4-ACAE-49EABF9051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2600" y="1846263"/>
            <a:ext cx="457200" cy="457200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9705" name="Oval 6">
            <a:extLst>
              <a:ext uri="{FF2B5EF4-FFF2-40B4-BE49-F238E27FC236}">
                <a16:creationId xmlns:a16="http://schemas.microsoft.com/office/drawing/2014/main" id="{49417918-942E-4691-A24B-5A4BC379B8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9000" y="1846263"/>
            <a:ext cx="457200" cy="457200"/>
          </a:xfrm>
          <a:prstGeom prst="ellipse">
            <a:avLst/>
          </a:prstGeom>
          <a:solidFill>
            <a:schemeClr val="bg2"/>
          </a:solidFill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9706" name="Oval 7">
            <a:extLst>
              <a:ext uri="{FF2B5EF4-FFF2-40B4-BE49-F238E27FC236}">
                <a16:creationId xmlns:a16="http://schemas.microsoft.com/office/drawing/2014/main" id="{58251911-46B4-49F3-8529-F51A22E81F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9000" y="3294063"/>
            <a:ext cx="457200" cy="4572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9707" name="Oval 8">
            <a:extLst>
              <a:ext uri="{FF2B5EF4-FFF2-40B4-BE49-F238E27FC236}">
                <a16:creationId xmlns:a16="http://schemas.microsoft.com/office/drawing/2014/main" id="{C423CAC4-6F6D-4611-89FD-459C43EC55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29600" y="2608263"/>
            <a:ext cx="457200" cy="4572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9708" name="Oval 9">
            <a:extLst>
              <a:ext uri="{FF2B5EF4-FFF2-40B4-BE49-F238E27FC236}">
                <a16:creationId xmlns:a16="http://schemas.microsoft.com/office/drawing/2014/main" id="{1F2F3BAF-C52F-4682-BF2D-3B366511B7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2600" y="3294063"/>
            <a:ext cx="457200" cy="457200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9709" name="Oval 10">
            <a:extLst>
              <a:ext uri="{FF2B5EF4-FFF2-40B4-BE49-F238E27FC236}">
                <a16:creationId xmlns:a16="http://schemas.microsoft.com/office/drawing/2014/main" id="{814BB84F-32C6-4474-B01E-203B007BE5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3294063"/>
            <a:ext cx="457200" cy="457200"/>
          </a:xfrm>
          <a:prstGeom prst="ellipse">
            <a:avLst/>
          </a:prstGeom>
          <a:solidFill>
            <a:schemeClr val="hlink"/>
          </a:solidFill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cxnSp>
        <p:nvCxnSpPr>
          <p:cNvPr id="29710" name="AutoShape 11">
            <a:extLst>
              <a:ext uri="{FF2B5EF4-FFF2-40B4-BE49-F238E27FC236}">
                <a16:creationId xmlns:a16="http://schemas.microsoft.com/office/drawing/2014/main" id="{5EC61270-9AD8-4B00-A77B-941E793A0BB2}"/>
              </a:ext>
            </a:extLst>
          </p:cNvPr>
          <p:cNvCxnSpPr>
            <a:cxnSpLocks noChangeShapeType="1"/>
            <a:stCxn id="29703" idx="6"/>
            <a:endCxn id="29704" idx="2"/>
          </p:cNvCxnSpPr>
          <p:nvPr/>
        </p:nvCxnSpPr>
        <p:spPr bwMode="auto">
          <a:xfrm>
            <a:off x="4357688" y="2074863"/>
            <a:ext cx="1190625" cy="0"/>
          </a:xfrm>
          <a:prstGeom prst="straightConnector1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711" name="AutoShape 12">
            <a:extLst>
              <a:ext uri="{FF2B5EF4-FFF2-40B4-BE49-F238E27FC236}">
                <a16:creationId xmlns:a16="http://schemas.microsoft.com/office/drawing/2014/main" id="{ACA1049C-0BF3-4275-859D-F11A93FF1560}"/>
              </a:ext>
            </a:extLst>
          </p:cNvPr>
          <p:cNvCxnSpPr>
            <a:cxnSpLocks noChangeShapeType="1"/>
            <a:stCxn id="29704" idx="6"/>
            <a:endCxn id="29705" idx="2"/>
          </p:cNvCxnSpPr>
          <p:nvPr/>
        </p:nvCxnSpPr>
        <p:spPr bwMode="auto">
          <a:xfrm>
            <a:off x="6034088" y="2074863"/>
            <a:ext cx="1190625" cy="0"/>
          </a:xfrm>
          <a:prstGeom prst="straightConnector1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712" name="AutoShape 13">
            <a:extLst>
              <a:ext uri="{FF2B5EF4-FFF2-40B4-BE49-F238E27FC236}">
                <a16:creationId xmlns:a16="http://schemas.microsoft.com/office/drawing/2014/main" id="{09DB3128-8A53-46AA-8F6F-C68DB8253F1D}"/>
              </a:ext>
            </a:extLst>
          </p:cNvPr>
          <p:cNvCxnSpPr>
            <a:cxnSpLocks noChangeShapeType="1"/>
            <a:stCxn id="29705" idx="3"/>
            <a:endCxn id="29708" idx="7"/>
          </p:cNvCxnSpPr>
          <p:nvPr/>
        </p:nvCxnSpPr>
        <p:spPr bwMode="auto">
          <a:xfrm flipH="1">
            <a:off x="5953125" y="2251075"/>
            <a:ext cx="1352550" cy="1095375"/>
          </a:xfrm>
          <a:prstGeom prst="straightConnector1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713" name="AutoShape 14">
            <a:extLst>
              <a:ext uri="{FF2B5EF4-FFF2-40B4-BE49-F238E27FC236}">
                <a16:creationId xmlns:a16="http://schemas.microsoft.com/office/drawing/2014/main" id="{5CB98360-3A45-47D7-9BD1-908BA0C7B53D}"/>
              </a:ext>
            </a:extLst>
          </p:cNvPr>
          <p:cNvCxnSpPr>
            <a:cxnSpLocks noChangeShapeType="1"/>
            <a:stCxn id="29708" idx="2"/>
            <a:endCxn id="29709" idx="6"/>
          </p:cNvCxnSpPr>
          <p:nvPr/>
        </p:nvCxnSpPr>
        <p:spPr bwMode="auto">
          <a:xfrm flipH="1">
            <a:off x="4357688" y="3522663"/>
            <a:ext cx="1190625" cy="0"/>
          </a:xfrm>
          <a:prstGeom prst="straightConnector1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714" name="AutoShape 15">
            <a:extLst>
              <a:ext uri="{FF2B5EF4-FFF2-40B4-BE49-F238E27FC236}">
                <a16:creationId xmlns:a16="http://schemas.microsoft.com/office/drawing/2014/main" id="{179D6ABB-D773-4355-9123-2478BC09692A}"/>
              </a:ext>
            </a:extLst>
          </p:cNvPr>
          <p:cNvCxnSpPr>
            <a:cxnSpLocks noChangeShapeType="1"/>
            <a:stCxn id="29709" idx="0"/>
            <a:endCxn id="29703" idx="4"/>
          </p:cNvCxnSpPr>
          <p:nvPr/>
        </p:nvCxnSpPr>
        <p:spPr bwMode="auto">
          <a:xfrm flipV="1">
            <a:off x="4114800" y="2317750"/>
            <a:ext cx="0" cy="962025"/>
          </a:xfrm>
          <a:prstGeom prst="straightConnector1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715" name="AutoShape 16">
            <a:extLst>
              <a:ext uri="{FF2B5EF4-FFF2-40B4-BE49-F238E27FC236}">
                <a16:creationId xmlns:a16="http://schemas.microsoft.com/office/drawing/2014/main" id="{EA20D8FC-8229-439C-BFC2-2646C0F221B2}"/>
              </a:ext>
            </a:extLst>
          </p:cNvPr>
          <p:cNvCxnSpPr>
            <a:cxnSpLocks noChangeShapeType="1"/>
            <a:stCxn id="29703" idx="5"/>
            <a:endCxn id="29708" idx="1"/>
          </p:cNvCxnSpPr>
          <p:nvPr/>
        </p:nvCxnSpPr>
        <p:spPr bwMode="auto">
          <a:xfrm>
            <a:off x="4276725" y="2251075"/>
            <a:ext cx="1352550" cy="1095375"/>
          </a:xfrm>
          <a:prstGeom prst="straightConnector1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716" name="AutoShape 17">
            <a:extLst>
              <a:ext uri="{FF2B5EF4-FFF2-40B4-BE49-F238E27FC236}">
                <a16:creationId xmlns:a16="http://schemas.microsoft.com/office/drawing/2014/main" id="{4AA78E41-81D5-472D-A1F5-6B5499D5EB63}"/>
              </a:ext>
            </a:extLst>
          </p:cNvPr>
          <p:cNvCxnSpPr>
            <a:cxnSpLocks noChangeShapeType="1"/>
            <a:stCxn id="29708" idx="0"/>
            <a:endCxn id="29704" idx="4"/>
          </p:cNvCxnSpPr>
          <p:nvPr/>
        </p:nvCxnSpPr>
        <p:spPr bwMode="auto">
          <a:xfrm flipV="1">
            <a:off x="5791200" y="2317750"/>
            <a:ext cx="0" cy="962025"/>
          </a:xfrm>
          <a:prstGeom prst="straightConnector1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717" name="AutoShape 18">
            <a:extLst>
              <a:ext uri="{FF2B5EF4-FFF2-40B4-BE49-F238E27FC236}">
                <a16:creationId xmlns:a16="http://schemas.microsoft.com/office/drawing/2014/main" id="{A3AEFA86-AE4E-47BD-AE93-0FE9D5D668E5}"/>
              </a:ext>
            </a:extLst>
          </p:cNvPr>
          <p:cNvCxnSpPr>
            <a:cxnSpLocks noChangeShapeType="1"/>
            <a:stCxn id="29708" idx="6"/>
            <a:endCxn id="29706" idx="2"/>
          </p:cNvCxnSpPr>
          <p:nvPr/>
        </p:nvCxnSpPr>
        <p:spPr bwMode="auto">
          <a:xfrm>
            <a:off x="6034088" y="3522663"/>
            <a:ext cx="1190625" cy="0"/>
          </a:xfrm>
          <a:prstGeom prst="straightConnector1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718" name="AutoShape 19">
            <a:extLst>
              <a:ext uri="{FF2B5EF4-FFF2-40B4-BE49-F238E27FC236}">
                <a16:creationId xmlns:a16="http://schemas.microsoft.com/office/drawing/2014/main" id="{32067068-9DBB-4936-947F-C5A83044CF09}"/>
              </a:ext>
            </a:extLst>
          </p:cNvPr>
          <p:cNvCxnSpPr>
            <a:cxnSpLocks noChangeShapeType="1"/>
            <a:stCxn id="29706" idx="0"/>
            <a:endCxn id="29705" idx="4"/>
          </p:cNvCxnSpPr>
          <p:nvPr/>
        </p:nvCxnSpPr>
        <p:spPr bwMode="auto">
          <a:xfrm flipV="1">
            <a:off x="7467600" y="2317750"/>
            <a:ext cx="0" cy="962025"/>
          </a:xfrm>
          <a:prstGeom prst="straightConnector1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719" name="AutoShape 20">
            <a:extLst>
              <a:ext uri="{FF2B5EF4-FFF2-40B4-BE49-F238E27FC236}">
                <a16:creationId xmlns:a16="http://schemas.microsoft.com/office/drawing/2014/main" id="{8DFBB6EA-AE09-4976-AA34-3B94A1C8518B}"/>
              </a:ext>
            </a:extLst>
          </p:cNvPr>
          <p:cNvCxnSpPr>
            <a:cxnSpLocks noChangeShapeType="1"/>
            <a:stCxn id="29705" idx="5"/>
            <a:endCxn id="29707" idx="1"/>
          </p:cNvCxnSpPr>
          <p:nvPr/>
        </p:nvCxnSpPr>
        <p:spPr bwMode="auto">
          <a:xfrm>
            <a:off x="7629525" y="2251075"/>
            <a:ext cx="666750" cy="409575"/>
          </a:xfrm>
          <a:prstGeom prst="straightConnector1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720" name="AutoShape 21">
            <a:extLst>
              <a:ext uri="{FF2B5EF4-FFF2-40B4-BE49-F238E27FC236}">
                <a16:creationId xmlns:a16="http://schemas.microsoft.com/office/drawing/2014/main" id="{359348C5-392F-450C-AFEB-0FB648E9E5B6}"/>
              </a:ext>
            </a:extLst>
          </p:cNvPr>
          <p:cNvCxnSpPr>
            <a:cxnSpLocks noChangeShapeType="1"/>
            <a:stCxn id="29706" idx="7"/>
            <a:endCxn id="29707" idx="3"/>
          </p:cNvCxnSpPr>
          <p:nvPr/>
        </p:nvCxnSpPr>
        <p:spPr bwMode="auto">
          <a:xfrm flipV="1">
            <a:off x="7629525" y="3013075"/>
            <a:ext cx="666750" cy="333375"/>
          </a:xfrm>
          <a:prstGeom prst="straightConnector1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9721" name="Text Box 22">
            <a:extLst>
              <a:ext uri="{FF2B5EF4-FFF2-40B4-BE49-F238E27FC236}">
                <a16:creationId xmlns:a16="http://schemas.microsoft.com/office/drawing/2014/main" id="{437B7A63-A147-42A9-A198-73ECD401A0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38688" y="1728788"/>
            <a:ext cx="3365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accent1"/>
                </a:solidFill>
                <a:latin typeface="Courier New" panose="02070309020205020404" pitchFamily="49" charset="0"/>
              </a:rPr>
              <a:t>2</a:t>
            </a:r>
          </a:p>
        </p:txBody>
      </p:sp>
      <p:sp>
        <p:nvSpPr>
          <p:cNvPr id="29722" name="Text Box 23">
            <a:extLst>
              <a:ext uri="{FF2B5EF4-FFF2-40B4-BE49-F238E27FC236}">
                <a16:creationId xmlns:a16="http://schemas.microsoft.com/office/drawing/2014/main" id="{55BBBEA2-35FD-4A45-B838-AF1C9F130F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54763" y="1738313"/>
            <a:ext cx="4889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accent1"/>
                </a:solidFill>
                <a:latin typeface="Courier New" panose="02070309020205020404" pitchFamily="49" charset="0"/>
              </a:rPr>
              <a:t>19</a:t>
            </a:r>
          </a:p>
        </p:txBody>
      </p:sp>
      <p:sp>
        <p:nvSpPr>
          <p:cNvPr id="29723" name="Text Box 24">
            <a:extLst>
              <a:ext uri="{FF2B5EF4-FFF2-40B4-BE49-F238E27FC236}">
                <a16:creationId xmlns:a16="http://schemas.microsoft.com/office/drawing/2014/main" id="{E2F753C1-4980-4A81-AEF8-2F58BE051C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37500" y="2119313"/>
            <a:ext cx="3365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accent1"/>
                </a:solidFill>
                <a:latin typeface="Courier New" panose="02070309020205020404" pitchFamily="49" charset="0"/>
              </a:rPr>
              <a:t>9</a:t>
            </a:r>
          </a:p>
        </p:txBody>
      </p:sp>
      <p:sp>
        <p:nvSpPr>
          <p:cNvPr id="29724" name="Text Box 25">
            <a:extLst>
              <a:ext uri="{FF2B5EF4-FFF2-40B4-BE49-F238E27FC236}">
                <a16:creationId xmlns:a16="http://schemas.microsoft.com/office/drawing/2014/main" id="{0AABD6F1-A9B0-424D-A6B8-EB764CE981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39088" y="3186113"/>
            <a:ext cx="3365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accent1"/>
                </a:solidFill>
                <a:latin typeface="Courier New" panose="02070309020205020404" pitchFamily="49" charset="0"/>
              </a:rPr>
              <a:t>1</a:t>
            </a:r>
          </a:p>
        </p:txBody>
      </p:sp>
      <p:sp>
        <p:nvSpPr>
          <p:cNvPr id="29725" name="Text Box 26">
            <a:extLst>
              <a:ext uri="{FF2B5EF4-FFF2-40B4-BE49-F238E27FC236}">
                <a16:creationId xmlns:a16="http://schemas.microsoft.com/office/drawing/2014/main" id="{72FBC1B7-5DAA-49CD-B7B4-74B6168650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43788" y="2693988"/>
            <a:ext cx="4889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accent1"/>
                </a:solidFill>
                <a:latin typeface="Courier New" panose="02070309020205020404" pitchFamily="49" charset="0"/>
              </a:rPr>
              <a:t>5?</a:t>
            </a:r>
          </a:p>
        </p:txBody>
      </p:sp>
      <p:sp>
        <p:nvSpPr>
          <p:cNvPr id="29726" name="Text Box 27">
            <a:extLst>
              <a:ext uri="{FF2B5EF4-FFF2-40B4-BE49-F238E27FC236}">
                <a16:creationId xmlns:a16="http://schemas.microsoft.com/office/drawing/2014/main" id="{A87AA02E-6E07-43FF-B54D-576E19A987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69075" y="3186113"/>
            <a:ext cx="4889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accent1"/>
                </a:solidFill>
                <a:latin typeface="Courier New" panose="02070309020205020404" pitchFamily="49" charset="0"/>
              </a:rPr>
              <a:t>13</a:t>
            </a:r>
          </a:p>
        </p:txBody>
      </p:sp>
      <p:sp>
        <p:nvSpPr>
          <p:cNvPr id="29727" name="Text Box 28">
            <a:extLst>
              <a:ext uri="{FF2B5EF4-FFF2-40B4-BE49-F238E27FC236}">
                <a16:creationId xmlns:a16="http://schemas.microsoft.com/office/drawing/2014/main" id="{317EAF2F-31CA-4EEE-96F1-383BF00FF7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21450" y="2287588"/>
            <a:ext cx="4889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accent1"/>
                </a:solidFill>
                <a:latin typeface="Courier New" panose="02070309020205020404" pitchFamily="49" charset="0"/>
              </a:rPr>
              <a:t>17</a:t>
            </a:r>
          </a:p>
        </p:txBody>
      </p:sp>
      <p:sp>
        <p:nvSpPr>
          <p:cNvPr id="29728" name="Text Box 29">
            <a:extLst>
              <a:ext uri="{FF2B5EF4-FFF2-40B4-BE49-F238E27FC236}">
                <a16:creationId xmlns:a16="http://schemas.microsoft.com/office/drawing/2014/main" id="{F9FC1FF3-6E41-4FFF-98F4-97181F81E3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45163" y="2500313"/>
            <a:ext cx="4889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accent1"/>
                </a:solidFill>
                <a:latin typeface="Courier New" panose="02070309020205020404" pitchFamily="49" charset="0"/>
              </a:rPr>
              <a:t>25</a:t>
            </a:r>
          </a:p>
        </p:txBody>
      </p:sp>
      <p:sp>
        <p:nvSpPr>
          <p:cNvPr id="29729" name="Text Box 30">
            <a:extLst>
              <a:ext uri="{FF2B5EF4-FFF2-40B4-BE49-F238E27FC236}">
                <a16:creationId xmlns:a16="http://schemas.microsoft.com/office/drawing/2014/main" id="{F7B58362-3F15-4853-9980-BA8DC8F726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2287588"/>
            <a:ext cx="4889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accent1"/>
                </a:solidFill>
                <a:latin typeface="Courier New" panose="02070309020205020404" pitchFamily="49" charset="0"/>
              </a:rPr>
              <a:t>14</a:t>
            </a:r>
          </a:p>
        </p:txBody>
      </p:sp>
      <p:sp>
        <p:nvSpPr>
          <p:cNvPr id="29730" name="Text Box 31">
            <a:extLst>
              <a:ext uri="{FF2B5EF4-FFF2-40B4-BE49-F238E27FC236}">
                <a16:creationId xmlns:a16="http://schemas.microsoft.com/office/drawing/2014/main" id="{EEAA11E6-57E3-4F9C-A15B-C3721B3DF8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46500" y="2500313"/>
            <a:ext cx="3365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accent1"/>
                </a:solidFill>
                <a:latin typeface="Courier New" panose="02070309020205020404" pitchFamily="49" charset="0"/>
              </a:rPr>
              <a:t>8</a:t>
            </a:r>
          </a:p>
        </p:txBody>
      </p:sp>
      <p:sp>
        <p:nvSpPr>
          <p:cNvPr id="29731" name="Text Box 32">
            <a:extLst>
              <a:ext uri="{FF2B5EF4-FFF2-40B4-BE49-F238E27FC236}">
                <a16:creationId xmlns:a16="http://schemas.microsoft.com/office/drawing/2014/main" id="{A39CCCA8-A2EF-45FD-A240-F2AD40173B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11675" y="3186113"/>
            <a:ext cx="4889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accent1"/>
                </a:solidFill>
                <a:latin typeface="Courier New" panose="02070309020205020404" pitchFamily="49" charset="0"/>
              </a:rPr>
              <a:t>21</a:t>
            </a:r>
          </a:p>
        </p:txBody>
      </p:sp>
      <p:sp>
        <p:nvSpPr>
          <p:cNvPr id="29732" name="Text Box 33">
            <a:extLst>
              <a:ext uri="{FF2B5EF4-FFF2-40B4-BE49-F238E27FC236}">
                <a16:creationId xmlns:a16="http://schemas.microsoft.com/office/drawing/2014/main" id="{DD91967C-47F8-4E17-B131-9DB01F310D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22750" y="1389063"/>
            <a:ext cx="34702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 i="1">
                <a:solidFill>
                  <a:schemeClr val="tx2"/>
                </a:solidFill>
                <a:latin typeface="Courier New" panose="02070309020205020404" pitchFamily="49" charset="0"/>
              </a:rPr>
              <a:t>Run the algorithm:</a:t>
            </a:r>
          </a:p>
        </p:txBody>
      </p:sp>
      <p:sp>
        <p:nvSpPr>
          <p:cNvPr id="29733" name="AutoShape 34">
            <a:extLst>
              <a:ext uri="{FF2B5EF4-FFF2-40B4-BE49-F238E27FC236}">
                <a16:creationId xmlns:a16="http://schemas.microsoft.com/office/drawing/2014/main" id="{3CFF29A3-4BB3-493B-8E72-5A72DB2E89A4}"/>
              </a:ext>
            </a:extLst>
          </p:cNvPr>
          <p:cNvSpPr>
            <a:spLocks/>
          </p:cNvSpPr>
          <p:nvPr/>
        </p:nvSpPr>
        <p:spPr bwMode="auto">
          <a:xfrm>
            <a:off x="762000" y="4267200"/>
            <a:ext cx="152400" cy="1676400"/>
          </a:xfrm>
          <a:prstGeom prst="leftBrace">
            <a:avLst>
              <a:gd name="adj1" fmla="val 91667"/>
              <a:gd name="adj2" fmla="val 50000"/>
            </a:avLst>
          </a:prstGeom>
          <a:noFill/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7AB03C-BB67-4B74-AD6C-78CAD60C9E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t>40</a:t>
            </a:fld>
            <a:endParaRPr lang="en-US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5" name="Rectangle 2">
            <a:extLst>
              <a:ext uri="{FF2B5EF4-FFF2-40B4-BE49-F238E27FC236}">
                <a16:creationId xmlns:a16="http://schemas.microsoft.com/office/drawing/2014/main" id="{C3109A68-B120-4A9F-A72A-56F83BB1EEC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Kruskal’s Algorithm</a:t>
            </a:r>
          </a:p>
        </p:txBody>
      </p:sp>
      <p:sp>
        <p:nvSpPr>
          <p:cNvPr id="30726" name="Rectangle 3">
            <a:extLst>
              <a:ext uri="{FF2B5EF4-FFF2-40B4-BE49-F238E27FC236}">
                <a16:creationId xmlns:a16="http://schemas.microsoft.com/office/drawing/2014/main" id="{DCD52D3F-0D68-43AE-9DAC-669CCA99691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</a:rPr>
              <a:t>Kruskal()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</a:rPr>
              <a:t>{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</a:rPr>
              <a:t>   T = </a:t>
            </a:r>
            <a:r>
              <a:rPr lang="en-US" altLang="en-US" sz="2000" b="1">
                <a:latin typeface="Courier New" panose="02070309020205020404" pitchFamily="49" charset="0"/>
                <a:sym typeface="Symbol" panose="05050102010706020507" pitchFamily="18" charset="2"/>
              </a:rPr>
              <a:t></a:t>
            </a:r>
            <a:r>
              <a:rPr lang="en-US" altLang="en-US" sz="2000" b="1">
                <a:latin typeface="Courier New" panose="02070309020205020404" pitchFamily="49" charset="0"/>
              </a:rPr>
              <a:t>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</a:rPr>
              <a:t>   for each v </a:t>
            </a:r>
            <a:r>
              <a:rPr lang="en-US" altLang="en-US" sz="2000">
                <a:sym typeface="Symbol" panose="05050102010706020507" pitchFamily="18" charset="2"/>
              </a:rPr>
              <a:t></a:t>
            </a:r>
            <a:r>
              <a:rPr lang="en-US" altLang="en-US" sz="2000" b="1">
                <a:latin typeface="Courier New" panose="02070309020205020404" pitchFamily="49" charset="0"/>
              </a:rPr>
              <a:t> V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</a:rPr>
              <a:t>      MakeSet(v);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</a:rPr>
              <a:t>   sort E by increasing edge weight w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</a:rPr>
              <a:t>   for each (u,v) </a:t>
            </a:r>
            <a:r>
              <a:rPr lang="en-US" altLang="en-US" sz="2000" b="1">
                <a:latin typeface="Courier New" panose="02070309020205020404" pitchFamily="49" charset="0"/>
                <a:sym typeface="Symbol" panose="05050102010706020507" pitchFamily="18" charset="2"/>
              </a:rPr>
              <a:t></a:t>
            </a:r>
            <a:r>
              <a:rPr lang="en-US" altLang="en-US" sz="2000" b="1">
                <a:latin typeface="Courier New" panose="02070309020205020404" pitchFamily="49" charset="0"/>
              </a:rPr>
              <a:t> E (in sorted order)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</a:rPr>
              <a:t>      if FindSet(u) </a:t>
            </a:r>
            <a:r>
              <a:rPr lang="en-US" altLang="en-US" sz="2000" b="1">
                <a:latin typeface="Courier New" panose="02070309020205020404" pitchFamily="49" charset="0"/>
                <a:sym typeface="Symbol" panose="05050102010706020507" pitchFamily="18" charset="2"/>
              </a:rPr>
              <a:t> FindSet(v)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  <a:sym typeface="Symbol" panose="05050102010706020507" pitchFamily="18" charset="2"/>
              </a:rPr>
              <a:t>         T = T </a:t>
            </a:r>
            <a:r>
              <a:rPr lang="en-US" altLang="en-US" sz="2000" b="1">
                <a:latin typeface="Microsoft Sans Serif" panose="020B0604020202020204" pitchFamily="34" charset="0"/>
                <a:sym typeface="Math B" pitchFamily="2" charset="2"/>
              </a:rPr>
              <a:t>U</a:t>
            </a:r>
            <a:r>
              <a:rPr lang="en-US" altLang="en-US" sz="2000" b="1">
                <a:latin typeface="Courier New" panose="02070309020205020404" pitchFamily="49" charset="0"/>
                <a:sym typeface="Math B" pitchFamily="2" charset="2"/>
              </a:rPr>
              <a:t> {{u,v}};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  <a:sym typeface="Math B" pitchFamily="2" charset="2"/>
              </a:rPr>
              <a:t>         Union(FindSet(u), FindSet(v));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  <a:sym typeface="Math B" pitchFamily="2" charset="2"/>
              </a:rPr>
              <a:t>}</a:t>
            </a:r>
          </a:p>
        </p:txBody>
      </p:sp>
      <p:sp>
        <p:nvSpPr>
          <p:cNvPr id="30727" name="Oval 4">
            <a:extLst>
              <a:ext uri="{FF2B5EF4-FFF2-40B4-BE49-F238E27FC236}">
                <a16:creationId xmlns:a16="http://schemas.microsoft.com/office/drawing/2014/main" id="{773DD4D9-4B5C-4984-ABBF-5AC28FB8CA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1846263"/>
            <a:ext cx="457200" cy="457200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0728" name="Oval 5">
            <a:extLst>
              <a:ext uri="{FF2B5EF4-FFF2-40B4-BE49-F238E27FC236}">
                <a16:creationId xmlns:a16="http://schemas.microsoft.com/office/drawing/2014/main" id="{B4B2C94F-E61D-46EA-B705-61A530D23D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2600" y="1846263"/>
            <a:ext cx="457200" cy="457200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0729" name="Oval 6">
            <a:extLst>
              <a:ext uri="{FF2B5EF4-FFF2-40B4-BE49-F238E27FC236}">
                <a16:creationId xmlns:a16="http://schemas.microsoft.com/office/drawing/2014/main" id="{765734DB-81B9-4BE7-A236-9738CA17A4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9000" y="1846263"/>
            <a:ext cx="457200" cy="4572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0730" name="Oval 7">
            <a:extLst>
              <a:ext uri="{FF2B5EF4-FFF2-40B4-BE49-F238E27FC236}">
                <a16:creationId xmlns:a16="http://schemas.microsoft.com/office/drawing/2014/main" id="{7A8C7BB1-3829-43DA-9FB0-48AF37DB80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9000" y="3294063"/>
            <a:ext cx="457200" cy="4572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0731" name="Oval 8">
            <a:extLst>
              <a:ext uri="{FF2B5EF4-FFF2-40B4-BE49-F238E27FC236}">
                <a16:creationId xmlns:a16="http://schemas.microsoft.com/office/drawing/2014/main" id="{0CAE28E6-F11C-4CE0-92E4-9878E3849D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29600" y="2608263"/>
            <a:ext cx="457200" cy="4572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0732" name="Oval 9">
            <a:extLst>
              <a:ext uri="{FF2B5EF4-FFF2-40B4-BE49-F238E27FC236}">
                <a16:creationId xmlns:a16="http://schemas.microsoft.com/office/drawing/2014/main" id="{24BC5EBC-063E-4C03-9605-E99ECF72F2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2600" y="3294063"/>
            <a:ext cx="457200" cy="457200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0733" name="Oval 10">
            <a:extLst>
              <a:ext uri="{FF2B5EF4-FFF2-40B4-BE49-F238E27FC236}">
                <a16:creationId xmlns:a16="http://schemas.microsoft.com/office/drawing/2014/main" id="{F1244E98-FEDB-46CE-BC10-997DB71545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3294063"/>
            <a:ext cx="457200" cy="457200"/>
          </a:xfrm>
          <a:prstGeom prst="ellipse">
            <a:avLst/>
          </a:prstGeom>
          <a:solidFill>
            <a:schemeClr val="hlink"/>
          </a:solidFill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cxnSp>
        <p:nvCxnSpPr>
          <p:cNvPr id="30734" name="AutoShape 11">
            <a:extLst>
              <a:ext uri="{FF2B5EF4-FFF2-40B4-BE49-F238E27FC236}">
                <a16:creationId xmlns:a16="http://schemas.microsoft.com/office/drawing/2014/main" id="{298A8892-E317-4F79-B1A7-FC66C4D0E1A4}"/>
              </a:ext>
            </a:extLst>
          </p:cNvPr>
          <p:cNvCxnSpPr>
            <a:cxnSpLocks noChangeShapeType="1"/>
            <a:stCxn id="30727" idx="6"/>
            <a:endCxn id="30728" idx="2"/>
          </p:cNvCxnSpPr>
          <p:nvPr/>
        </p:nvCxnSpPr>
        <p:spPr bwMode="auto">
          <a:xfrm>
            <a:off x="4357688" y="2074863"/>
            <a:ext cx="1190625" cy="0"/>
          </a:xfrm>
          <a:prstGeom prst="straightConnector1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735" name="AutoShape 12">
            <a:extLst>
              <a:ext uri="{FF2B5EF4-FFF2-40B4-BE49-F238E27FC236}">
                <a16:creationId xmlns:a16="http://schemas.microsoft.com/office/drawing/2014/main" id="{18CBCF51-BC9C-4BEB-A479-AFCBC8875ADF}"/>
              </a:ext>
            </a:extLst>
          </p:cNvPr>
          <p:cNvCxnSpPr>
            <a:cxnSpLocks noChangeShapeType="1"/>
            <a:stCxn id="30728" idx="6"/>
            <a:endCxn id="30729" idx="2"/>
          </p:cNvCxnSpPr>
          <p:nvPr/>
        </p:nvCxnSpPr>
        <p:spPr bwMode="auto">
          <a:xfrm>
            <a:off x="6034088" y="2074863"/>
            <a:ext cx="1190625" cy="0"/>
          </a:xfrm>
          <a:prstGeom prst="straightConnector1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736" name="AutoShape 13">
            <a:extLst>
              <a:ext uri="{FF2B5EF4-FFF2-40B4-BE49-F238E27FC236}">
                <a16:creationId xmlns:a16="http://schemas.microsoft.com/office/drawing/2014/main" id="{C3E8AEDA-9D5C-4B42-9116-18A9BCEB7000}"/>
              </a:ext>
            </a:extLst>
          </p:cNvPr>
          <p:cNvCxnSpPr>
            <a:cxnSpLocks noChangeShapeType="1"/>
            <a:stCxn id="30729" idx="3"/>
            <a:endCxn id="30732" idx="7"/>
          </p:cNvCxnSpPr>
          <p:nvPr/>
        </p:nvCxnSpPr>
        <p:spPr bwMode="auto">
          <a:xfrm flipH="1">
            <a:off x="5953125" y="2251075"/>
            <a:ext cx="1352550" cy="1095375"/>
          </a:xfrm>
          <a:prstGeom prst="straightConnector1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737" name="AutoShape 14">
            <a:extLst>
              <a:ext uri="{FF2B5EF4-FFF2-40B4-BE49-F238E27FC236}">
                <a16:creationId xmlns:a16="http://schemas.microsoft.com/office/drawing/2014/main" id="{61F07B61-C5D6-46FA-BD86-4DD580C5082D}"/>
              </a:ext>
            </a:extLst>
          </p:cNvPr>
          <p:cNvCxnSpPr>
            <a:cxnSpLocks noChangeShapeType="1"/>
            <a:stCxn id="30732" idx="2"/>
            <a:endCxn id="30733" idx="6"/>
          </p:cNvCxnSpPr>
          <p:nvPr/>
        </p:nvCxnSpPr>
        <p:spPr bwMode="auto">
          <a:xfrm flipH="1">
            <a:off x="4357688" y="3522663"/>
            <a:ext cx="1190625" cy="0"/>
          </a:xfrm>
          <a:prstGeom prst="straightConnector1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738" name="AutoShape 15">
            <a:extLst>
              <a:ext uri="{FF2B5EF4-FFF2-40B4-BE49-F238E27FC236}">
                <a16:creationId xmlns:a16="http://schemas.microsoft.com/office/drawing/2014/main" id="{A6E0BD19-9639-47D6-A3D0-05FDFF64D17C}"/>
              </a:ext>
            </a:extLst>
          </p:cNvPr>
          <p:cNvCxnSpPr>
            <a:cxnSpLocks noChangeShapeType="1"/>
            <a:stCxn id="30733" idx="0"/>
            <a:endCxn id="30727" idx="4"/>
          </p:cNvCxnSpPr>
          <p:nvPr/>
        </p:nvCxnSpPr>
        <p:spPr bwMode="auto">
          <a:xfrm flipV="1">
            <a:off x="4114800" y="2317750"/>
            <a:ext cx="0" cy="962025"/>
          </a:xfrm>
          <a:prstGeom prst="straightConnector1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739" name="AutoShape 16">
            <a:extLst>
              <a:ext uri="{FF2B5EF4-FFF2-40B4-BE49-F238E27FC236}">
                <a16:creationId xmlns:a16="http://schemas.microsoft.com/office/drawing/2014/main" id="{39AF490D-9425-401E-9EB1-AC88BA58B4EA}"/>
              </a:ext>
            </a:extLst>
          </p:cNvPr>
          <p:cNvCxnSpPr>
            <a:cxnSpLocks noChangeShapeType="1"/>
            <a:stCxn id="30727" idx="5"/>
            <a:endCxn id="30732" idx="1"/>
          </p:cNvCxnSpPr>
          <p:nvPr/>
        </p:nvCxnSpPr>
        <p:spPr bwMode="auto">
          <a:xfrm>
            <a:off x="4276725" y="2251075"/>
            <a:ext cx="1352550" cy="1095375"/>
          </a:xfrm>
          <a:prstGeom prst="straightConnector1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740" name="AutoShape 17">
            <a:extLst>
              <a:ext uri="{FF2B5EF4-FFF2-40B4-BE49-F238E27FC236}">
                <a16:creationId xmlns:a16="http://schemas.microsoft.com/office/drawing/2014/main" id="{A68F10F8-B8FC-4D32-A04A-7E7761206A78}"/>
              </a:ext>
            </a:extLst>
          </p:cNvPr>
          <p:cNvCxnSpPr>
            <a:cxnSpLocks noChangeShapeType="1"/>
            <a:stCxn id="30732" idx="0"/>
            <a:endCxn id="30728" idx="4"/>
          </p:cNvCxnSpPr>
          <p:nvPr/>
        </p:nvCxnSpPr>
        <p:spPr bwMode="auto">
          <a:xfrm flipV="1">
            <a:off x="5791200" y="2317750"/>
            <a:ext cx="0" cy="962025"/>
          </a:xfrm>
          <a:prstGeom prst="straightConnector1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741" name="AutoShape 18">
            <a:extLst>
              <a:ext uri="{FF2B5EF4-FFF2-40B4-BE49-F238E27FC236}">
                <a16:creationId xmlns:a16="http://schemas.microsoft.com/office/drawing/2014/main" id="{12FF4CBB-39E4-4060-BAA5-80BD9E9145D0}"/>
              </a:ext>
            </a:extLst>
          </p:cNvPr>
          <p:cNvCxnSpPr>
            <a:cxnSpLocks noChangeShapeType="1"/>
            <a:stCxn id="30732" idx="6"/>
            <a:endCxn id="30730" idx="2"/>
          </p:cNvCxnSpPr>
          <p:nvPr/>
        </p:nvCxnSpPr>
        <p:spPr bwMode="auto">
          <a:xfrm>
            <a:off x="6034088" y="3522663"/>
            <a:ext cx="1190625" cy="0"/>
          </a:xfrm>
          <a:prstGeom prst="straightConnector1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742" name="AutoShape 19">
            <a:extLst>
              <a:ext uri="{FF2B5EF4-FFF2-40B4-BE49-F238E27FC236}">
                <a16:creationId xmlns:a16="http://schemas.microsoft.com/office/drawing/2014/main" id="{30F864CB-CA18-4E5D-88AB-A00C01756CCB}"/>
              </a:ext>
            </a:extLst>
          </p:cNvPr>
          <p:cNvCxnSpPr>
            <a:cxnSpLocks noChangeShapeType="1"/>
            <a:stCxn id="30730" idx="0"/>
            <a:endCxn id="30729" idx="4"/>
          </p:cNvCxnSpPr>
          <p:nvPr/>
        </p:nvCxnSpPr>
        <p:spPr bwMode="auto">
          <a:xfrm flipV="1">
            <a:off x="7467600" y="2317750"/>
            <a:ext cx="0" cy="962025"/>
          </a:xfrm>
          <a:prstGeom prst="straightConnector1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743" name="AutoShape 20">
            <a:extLst>
              <a:ext uri="{FF2B5EF4-FFF2-40B4-BE49-F238E27FC236}">
                <a16:creationId xmlns:a16="http://schemas.microsoft.com/office/drawing/2014/main" id="{8D275E23-E504-4D7B-B795-342DFCD29363}"/>
              </a:ext>
            </a:extLst>
          </p:cNvPr>
          <p:cNvCxnSpPr>
            <a:cxnSpLocks noChangeShapeType="1"/>
            <a:stCxn id="30729" idx="5"/>
            <a:endCxn id="30731" idx="1"/>
          </p:cNvCxnSpPr>
          <p:nvPr/>
        </p:nvCxnSpPr>
        <p:spPr bwMode="auto">
          <a:xfrm>
            <a:off x="7629525" y="2251075"/>
            <a:ext cx="666750" cy="409575"/>
          </a:xfrm>
          <a:prstGeom prst="straightConnector1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744" name="AutoShape 21">
            <a:extLst>
              <a:ext uri="{FF2B5EF4-FFF2-40B4-BE49-F238E27FC236}">
                <a16:creationId xmlns:a16="http://schemas.microsoft.com/office/drawing/2014/main" id="{9CDE7C13-47C2-428A-A845-1CF552625E5C}"/>
              </a:ext>
            </a:extLst>
          </p:cNvPr>
          <p:cNvCxnSpPr>
            <a:cxnSpLocks noChangeShapeType="1"/>
            <a:stCxn id="30730" idx="7"/>
            <a:endCxn id="30731" idx="3"/>
          </p:cNvCxnSpPr>
          <p:nvPr/>
        </p:nvCxnSpPr>
        <p:spPr bwMode="auto">
          <a:xfrm flipV="1">
            <a:off x="7629525" y="3013075"/>
            <a:ext cx="666750" cy="333375"/>
          </a:xfrm>
          <a:prstGeom prst="straightConnector1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0745" name="Text Box 22">
            <a:extLst>
              <a:ext uri="{FF2B5EF4-FFF2-40B4-BE49-F238E27FC236}">
                <a16:creationId xmlns:a16="http://schemas.microsoft.com/office/drawing/2014/main" id="{74FDF2DC-0E43-4411-87F0-61D6948E34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38688" y="1728788"/>
            <a:ext cx="3365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accent1"/>
                </a:solidFill>
                <a:latin typeface="Courier New" panose="02070309020205020404" pitchFamily="49" charset="0"/>
              </a:rPr>
              <a:t>2</a:t>
            </a:r>
          </a:p>
        </p:txBody>
      </p:sp>
      <p:sp>
        <p:nvSpPr>
          <p:cNvPr id="30746" name="Text Box 23">
            <a:extLst>
              <a:ext uri="{FF2B5EF4-FFF2-40B4-BE49-F238E27FC236}">
                <a16:creationId xmlns:a16="http://schemas.microsoft.com/office/drawing/2014/main" id="{BEA4E16F-D3AA-4F1E-9447-D991A5653A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54763" y="1738313"/>
            <a:ext cx="4889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accent1"/>
                </a:solidFill>
                <a:latin typeface="Courier New" panose="02070309020205020404" pitchFamily="49" charset="0"/>
              </a:rPr>
              <a:t>19</a:t>
            </a:r>
          </a:p>
        </p:txBody>
      </p:sp>
      <p:sp>
        <p:nvSpPr>
          <p:cNvPr id="30747" name="Text Box 24">
            <a:extLst>
              <a:ext uri="{FF2B5EF4-FFF2-40B4-BE49-F238E27FC236}">
                <a16:creationId xmlns:a16="http://schemas.microsoft.com/office/drawing/2014/main" id="{35F0297F-5149-4CED-82A3-2A0510B6D6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37500" y="2119313"/>
            <a:ext cx="3365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accent1"/>
                </a:solidFill>
                <a:latin typeface="Courier New" panose="02070309020205020404" pitchFamily="49" charset="0"/>
              </a:rPr>
              <a:t>9</a:t>
            </a:r>
          </a:p>
        </p:txBody>
      </p:sp>
      <p:sp>
        <p:nvSpPr>
          <p:cNvPr id="30748" name="Text Box 25">
            <a:extLst>
              <a:ext uri="{FF2B5EF4-FFF2-40B4-BE49-F238E27FC236}">
                <a16:creationId xmlns:a16="http://schemas.microsoft.com/office/drawing/2014/main" id="{2DC381B0-CCF0-4A96-82A8-3292E2BE87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39088" y="3186113"/>
            <a:ext cx="3365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accent1"/>
                </a:solidFill>
                <a:latin typeface="Courier New" panose="02070309020205020404" pitchFamily="49" charset="0"/>
              </a:rPr>
              <a:t>1</a:t>
            </a:r>
          </a:p>
        </p:txBody>
      </p:sp>
      <p:sp>
        <p:nvSpPr>
          <p:cNvPr id="30749" name="Text Box 26">
            <a:extLst>
              <a:ext uri="{FF2B5EF4-FFF2-40B4-BE49-F238E27FC236}">
                <a16:creationId xmlns:a16="http://schemas.microsoft.com/office/drawing/2014/main" id="{CAAD9844-83D3-4C7B-9CE2-3A23316498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43788" y="2693988"/>
            <a:ext cx="3365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accent1"/>
                </a:solidFill>
                <a:latin typeface="Courier New" panose="02070309020205020404" pitchFamily="49" charset="0"/>
              </a:rPr>
              <a:t>5</a:t>
            </a:r>
          </a:p>
        </p:txBody>
      </p:sp>
      <p:sp>
        <p:nvSpPr>
          <p:cNvPr id="30750" name="Text Box 27">
            <a:extLst>
              <a:ext uri="{FF2B5EF4-FFF2-40B4-BE49-F238E27FC236}">
                <a16:creationId xmlns:a16="http://schemas.microsoft.com/office/drawing/2014/main" id="{86AA3463-5B8B-4ECF-9501-87D64C76F1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69075" y="3186113"/>
            <a:ext cx="4889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accent1"/>
                </a:solidFill>
                <a:latin typeface="Courier New" panose="02070309020205020404" pitchFamily="49" charset="0"/>
              </a:rPr>
              <a:t>13</a:t>
            </a:r>
          </a:p>
        </p:txBody>
      </p:sp>
      <p:sp>
        <p:nvSpPr>
          <p:cNvPr id="30751" name="Text Box 28">
            <a:extLst>
              <a:ext uri="{FF2B5EF4-FFF2-40B4-BE49-F238E27FC236}">
                <a16:creationId xmlns:a16="http://schemas.microsoft.com/office/drawing/2014/main" id="{0FEA3EA2-6E7F-48C9-8C87-134C6DABAF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21450" y="2287588"/>
            <a:ext cx="4889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accent1"/>
                </a:solidFill>
                <a:latin typeface="Courier New" panose="02070309020205020404" pitchFamily="49" charset="0"/>
              </a:rPr>
              <a:t>17</a:t>
            </a:r>
          </a:p>
        </p:txBody>
      </p:sp>
      <p:sp>
        <p:nvSpPr>
          <p:cNvPr id="30752" name="Text Box 29">
            <a:extLst>
              <a:ext uri="{FF2B5EF4-FFF2-40B4-BE49-F238E27FC236}">
                <a16:creationId xmlns:a16="http://schemas.microsoft.com/office/drawing/2014/main" id="{8F09100B-16CA-4E04-BD12-7F213B5EDA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45163" y="2500313"/>
            <a:ext cx="4889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accent1"/>
                </a:solidFill>
                <a:latin typeface="Courier New" panose="02070309020205020404" pitchFamily="49" charset="0"/>
              </a:rPr>
              <a:t>25</a:t>
            </a:r>
          </a:p>
        </p:txBody>
      </p:sp>
      <p:sp>
        <p:nvSpPr>
          <p:cNvPr id="30753" name="Text Box 30">
            <a:extLst>
              <a:ext uri="{FF2B5EF4-FFF2-40B4-BE49-F238E27FC236}">
                <a16:creationId xmlns:a16="http://schemas.microsoft.com/office/drawing/2014/main" id="{BE788459-8C77-40F8-A0B9-729C57C273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2287588"/>
            <a:ext cx="4889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accent1"/>
                </a:solidFill>
                <a:latin typeface="Courier New" panose="02070309020205020404" pitchFamily="49" charset="0"/>
              </a:rPr>
              <a:t>14</a:t>
            </a:r>
          </a:p>
        </p:txBody>
      </p:sp>
      <p:sp>
        <p:nvSpPr>
          <p:cNvPr id="30754" name="Text Box 31">
            <a:extLst>
              <a:ext uri="{FF2B5EF4-FFF2-40B4-BE49-F238E27FC236}">
                <a16:creationId xmlns:a16="http://schemas.microsoft.com/office/drawing/2014/main" id="{29DB4C5B-A1C9-4F0D-A5AA-66D6C76B0B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46500" y="2500313"/>
            <a:ext cx="3365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accent1"/>
                </a:solidFill>
                <a:latin typeface="Courier New" panose="02070309020205020404" pitchFamily="49" charset="0"/>
              </a:rPr>
              <a:t>8</a:t>
            </a:r>
          </a:p>
        </p:txBody>
      </p:sp>
      <p:sp>
        <p:nvSpPr>
          <p:cNvPr id="30755" name="Text Box 32">
            <a:extLst>
              <a:ext uri="{FF2B5EF4-FFF2-40B4-BE49-F238E27FC236}">
                <a16:creationId xmlns:a16="http://schemas.microsoft.com/office/drawing/2014/main" id="{34A4828E-F329-4960-B4A8-DA0E37CAE8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11675" y="3186113"/>
            <a:ext cx="4889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accent1"/>
                </a:solidFill>
                <a:latin typeface="Courier New" panose="02070309020205020404" pitchFamily="49" charset="0"/>
              </a:rPr>
              <a:t>21</a:t>
            </a:r>
          </a:p>
        </p:txBody>
      </p:sp>
      <p:sp>
        <p:nvSpPr>
          <p:cNvPr id="30756" name="Text Box 33">
            <a:extLst>
              <a:ext uri="{FF2B5EF4-FFF2-40B4-BE49-F238E27FC236}">
                <a16:creationId xmlns:a16="http://schemas.microsoft.com/office/drawing/2014/main" id="{654336D8-90D9-445A-B13F-5622989391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22750" y="1389063"/>
            <a:ext cx="34702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 i="1">
                <a:solidFill>
                  <a:schemeClr val="tx2"/>
                </a:solidFill>
                <a:latin typeface="Courier New" panose="02070309020205020404" pitchFamily="49" charset="0"/>
              </a:rPr>
              <a:t>Run the algorithm:</a:t>
            </a:r>
          </a:p>
        </p:txBody>
      </p:sp>
      <p:sp>
        <p:nvSpPr>
          <p:cNvPr id="30757" name="AutoShape 34">
            <a:extLst>
              <a:ext uri="{FF2B5EF4-FFF2-40B4-BE49-F238E27FC236}">
                <a16:creationId xmlns:a16="http://schemas.microsoft.com/office/drawing/2014/main" id="{1D5BFF96-8C9D-476E-A607-CA38B1F798CF}"/>
              </a:ext>
            </a:extLst>
          </p:cNvPr>
          <p:cNvSpPr>
            <a:spLocks/>
          </p:cNvSpPr>
          <p:nvPr/>
        </p:nvSpPr>
        <p:spPr bwMode="auto">
          <a:xfrm>
            <a:off x="762000" y="4267200"/>
            <a:ext cx="152400" cy="1676400"/>
          </a:xfrm>
          <a:prstGeom prst="leftBrace">
            <a:avLst>
              <a:gd name="adj1" fmla="val 91667"/>
              <a:gd name="adj2" fmla="val 50000"/>
            </a:avLst>
          </a:prstGeom>
          <a:noFill/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FACFD4D-AFED-494C-936A-63E72B17E6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t>41</a:t>
            </a:fld>
            <a:endParaRPr lang="en-US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2">
            <a:extLst>
              <a:ext uri="{FF2B5EF4-FFF2-40B4-BE49-F238E27FC236}">
                <a16:creationId xmlns:a16="http://schemas.microsoft.com/office/drawing/2014/main" id="{9D91D91C-F72A-4013-A976-71A987F3D56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Kruskal’s Algorithm</a:t>
            </a:r>
          </a:p>
        </p:txBody>
      </p:sp>
      <p:sp>
        <p:nvSpPr>
          <p:cNvPr id="31750" name="Rectangle 3">
            <a:extLst>
              <a:ext uri="{FF2B5EF4-FFF2-40B4-BE49-F238E27FC236}">
                <a16:creationId xmlns:a16="http://schemas.microsoft.com/office/drawing/2014/main" id="{9A7D32F0-1791-42E3-ABF0-BB106BDF4BF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</a:rPr>
              <a:t>Kruskal()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</a:rPr>
              <a:t>{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</a:rPr>
              <a:t>   T = </a:t>
            </a:r>
            <a:r>
              <a:rPr lang="en-US" altLang="en-US" sz="2000" b="1">
                <a:latin typeface="Courier New" panose="02070309020205020404" pitchFamily="49" charset="0"/>
                <a:sym typeface="Symbol" panose="05050102010706020507" pitchFamily="18" charset="2"/>
              </a:rPr>
              <a:t></a:t>
            </a:r>
            <a:r>
              <a:rPr lang="en-US" altLang="en-US" sz="2000" b="1">
                <a:latin typeface="Courier New" panose="02070309020205020404" pitchFamily="49" charset="0"/>
              </a:rPr>
              <a:t>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</a:rPr>
              <a:t>   for each v </a:t>
            </a:r>
            <a:r>
              <a:rPr lang="en-US" altLang="en-US" sz="2000">
                <a:sym typeface="Symbol" panose="05050102010706020507" pitchFamily="18" charset="2"/>
              </a:rPr>
              <a:t></a:t>
            </a:r>
            <a:r>
              <a:rPr lang="en-US" altLang="en-US" sz="2000" b="1">
                <a:latin typeface="Courier New" panose="02070309020205020404" pitchFamily="49" charset="0"/>
              </a:rPr>
              <a:t> V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</a:rPr>
              <a:t>      MakeSet(v);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</a:rPr>
              <a:t>   sort E by increasing edge weight w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</a:rPr>
              <a:t>   for each (u,v) </a:t>
            </a:r>
            <a:r>
              <a:rPr lang="en-US" altLang="en-US" sz="2000" b="1">
                <a:latin typeface="Courier New" panose="02070309020205020404" pitchFamily="49" charset="0"/>
                <a:sym typeface="Symbol" panose="05050102010706020507" pitchFamily="18" charset="2"/>
              </a:rPr>
              <a:t></a:t>
            </a:r>
            <a:r>
              <a:rPr lang="en-US" altLang="en-US" sz="2000" b="1">
                <a:latin typeface="Courier New" panose="02070309020205020404" pitchFamily="49" charset="0"/>
              </a:rPr>
              <a:t> E (in sorted order)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</a:rPr>
              <a:t>      if FindSet(u) </a:t>
            </a:r>
            <a:r>
              <a:rPr lang="en-US" altLang="en-US" sz="2000" b="1">
                <a:latin typeface="Courier New" panose="02070309020205020404" pitchFamily="49" charset="0"/>
                <a:sym typeface="Symbol" panose="05050102010706020507" pitchFamily="18" charset="2"/>
              </a:rPr>
              <a:t> FindSet(v)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  <a:sym typeface="Symbol" panose="05050102010706020507" pitchFamily="18" charset="2"/>
              </a:rPr>
              <a:t>         T = T </a:t>
            </a:r>
            <a:r>
              <a:rPr lang="en-US" altLang="en-US" sz="2000" b="1">
                <a:latin typeface="Microsoft Sans Serif" panose="020B0604020202020204" pitchFamily="34" charset="0"/>
                <a:sym typeface="Math B" pitchFamily="2" charset="2"/>
              </a:rPr>
              <a:t>U</a:t>
            </a:r>
            <a:r>
              <a:rPr lang="en-US" altLang="en-US" sz="2000" b="1">
                <a:latin typeface="Courier New" panose="02070309020205020404" pitchFamily="49" charset="0"/>
                <a:sym typeface="Math B" pitchFamily="2" charset="2"/>
              </a:rPr>
              <a:t> {{u,v}};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  <a:sym typeface="Math B" pitchFamily="2" charset="2"/>
              </a:rPr>
              <a:t>         Union(FindSet(u), FindSet(v));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  <a:sym typeface="Math B" pitchFamily="2" charset="2"/>
              </a:rPr>
              <a:t>}</a:t>
            </a:r>
          </a:p>
        </p:txBody>
      </p:sp>
      <p:sp>
        <p:nvSpPr>
          <p:cNvPr id="31751" name="Oval 4">
            <a:extLst>
              <a:ext uri="{FF2B5EF4-FFF2-40B4-BE49-F238E27FC236}">
                <a16:creationId xmlns:a16="http://schemas.microsoft.com/office/drawing/2014/main" id="{C89F963B-66F3-4B08-B972-B06B613DC2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1846263"/>
            <a:ext cx="457200" cy="457200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1752" name="Oval 5">
            <a:extLst>
              <a:ext uri="{FF2B5EF4-FFF2-40B4-BE49-F238E27FC236}">
                <a16:creationId xmlns:a16="http://schemas.microsoft.com/office/drawing/2014/main" id="{63DD5B6B-81C7-41A7-8987-8B166EF6AF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2600" y="1846263"/>
            <a:ext cx="457200" cy="457200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1753" name="Oval 6">
            <a:extLst>
              <a:ext uri="{FF2B5EF4-FFF2-40B4-BE49-F238E27FC236}">
                <a16:creationId xmlns:a16="http://schemas.microsoft.com/office/drawing/2014/main" id="{97354F5E-F746-42EF-9DFE-1498F88DEA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9000" y="1846263"/>
            <a:ext cx="457200" cy="4572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1754" name="Oval 7">
            <a:extLst>
              <a:ext uri="{FF2B5EF4-FFF2-40B4-BE49-F238E27FC236}">
                <a16:creationId xmlns:a16="http://schemas.microsoft.com/office/drawing/2014/main" id="{A4D17539-4CCC-43E4-B861-D2969F16C5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9000" y="3294063"/>
            <a:ext cx="457200" cy="4572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1755" name="Oval 8">
            <a:extLst>
              <a:ext uri="{FF2B5EF4-FFF2-40B4-BE49-F238E27FC236}">
                <a16:creationId xmlns:a16="http://schemas.microsoft.com/office/drawing/2014/main" id="{D0792833-E2BF-4C32-AABE-B41A81D425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29600" y="2608263"/>
            <a:ext cx="457200" cy="4572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1756" name="Oval 9">
            <a:extLst>
              <a:ext uri="{FF2B5EF4-FFF2-40B4-BE49-F238E27FC236}">
                <a16:creationId xmlns:a16="http://schemas.microsoft.com/office/drawing/2014/main" id="{3CD1258A-E4AD-49B1-9964-64E8387561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2600" y="3294063"/>
            <a:ext cx="457200" cy="457200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1757" name="Oval 10">
            <a:extLst>
              <a:ext uri="{FF2B5EF4-FFF2-40B4-BE49-F238E27FC236}">
                <a16:creationId xmlns:a16="http://schemas.microsoft.com/office/drawing/2014/main" id="{7994CE68-28C5-4101-B2A3-AB5831CCD7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3294063"/>
            <a:ext cx="457200" cy="457200"/>
          </a:xfrm>
          <a:prstGeom prst="ellipse">
            <a:avLst/>
          </a:prstGeom>
          <a:solidFill>
            <a:schemeClr val="hlink"/>
          </a:solidFill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cxnSp>
        <p:nvCxnSpPr>
          <p:cNvPr id="31758" name="AutoShape 11">
            <a:extLst>
              <a:ext uri="{FF2B5EF4-FFF2-40B4-BE49-F238E27FC236}">
                <a16:creationId xmlns:a16="http://schemas.microsoft.com/office/drawing/2014/main" id="{D75B8F8A-423A-4744-8D09-77838568AF71}"/>
              </a:ext>
            </a:extLst>
          </p:cNvPr>
          <p:cNvCxnSpPr>
            <a:cxnSpLocks noChangeShapeType="1"/>
            <a:stCxn id="31751" idx="6"/>
            <a:endCxn id="31752" idx="2"/>
          </p:cNvCxnSpPr>
          <p:nvPr/>
        </p:nvCxnSpPr>
        <p:spPr bwMode="auto">
          <a:xfrm>
            <a:off x="4357688" y="2074863"/>
            <a:ext cx="1190625" cy="0"/>
          </a:xfrm>
          <a:prstGeom prst="straightConnector1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759" name="AutoShape 12">
            <a:extLst>
              <a:ext uri="{FF2B5EF4-FFF2-40B4-BE49-F238E27FC236}">
                <a16:creationId xmlns:a16="http://schemas.microsoft.com/office/drawing/2014/main" id="{2497530A-90A5-4731-9FAF-F3D13E8B0835}"/>
              </a:ext>
            </a:extLst>
          </p:cNvPr>
          <p:cNvCxnSpPr>
            <a:cxnSpLocks noChangeShapeType="1"/>
            <a:stCxn id="31752" idx="6"/>
            <a:endCxn id="31753" idx="2"/>
          </p:cNvCxnSpPr>
          <p:nvPr/>
        </p:nvCxnSpPr>
        <p:spPr bwMode="auto">
          <a:xfrm>
            <a:off x="6034088" y="2074863"/>
            <a:ext cx="1190625" cy="0"/>
          </a:xfrm>
          <a:prstGeom prst="straightConnector1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760" name="AutoShape 13">
            <a:extLst>
              <a:ext uri="{FF2B5EF4-FFF2-40B4-BE49-F238E27FC236}">
                <a16:creationId xmlns:a16="http://schemas.microsoft.com/office/drawing/2014/main" id="{AED05978-624E-43D1-8982-780E300395FF}"/>
              </a:ext>
            </a:extLst>
          </p:cNvPr>
          <p:cNvCxnSpPr>
            <a:cxnSpLocks noChangeShapeType="1"/>
            <a:stCxn id="31753" idx="3"/>
            <a:endCxn id="31756" idx="7"/>
          </p:cNvCxnSpPr>
          <p:nvPr/>
        </p:nvCxnSpPr>
        <p:spPr bwMode="auto">
          <a:xfrm flipH="1">
            <a:off x="5953125" y="2251075"/>
            <a:ext cx="1352550" cy="1095375"/>
          </a:xfrm>
          <a:prstGeom prst="straightConnector1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761" name="AutoShape 14">
            <a:extLst>
              <a:ext uri="{FF2B5EF4-FFF2-40B4-BE49-F238E27FC236}">
                <a16:creationId xmlns:a16="http://schemas.microsoft.com/office/drawing/2014/main" id="{2DB2C4CA-E896-4071-9A74-B02D5B10521F}"/>
              </a:ext>
            </a:extLst>
          </p:cNvPr>
          <p:cNvCxnSpPr>
            <a:cxnSpLocks noChangeShapeType="1"/>
            <a:stCxn id="31756" idx="2"/>
            <a:endCxn id="31757" idx="6"/>
          </p:cNvCxnSpPr>
          <p:nvPr/>
        </p:nvCxnSpPr>
        <p:spPr bwMode="auto">
          <a:xfrm flipH="1">
            <a:off x="4357688" y="3522663"/>
            <a:ext cx="1190625" cy="0"/>
          </a:xfrm>
          <a:prstGeom prst="straightConnector1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762" name="AutoShape 15">
            <a:extLst>
              <a:ext uri="{FF2B5EF4-FFF2-40B4-BE49-F238E27FC236}">
                <a16:creationId xmlns:a16="http://schemas.microsoft.com/office/drawing/2014/main" id="{ABE7A18D-EF36-4686-BA5C-17AFE2778754}"/>
              </a:ext>
            </a:extLst>
          </p:cNvPr>
          <p:cNvCxnSpPr>
            <a:cxnSpLocks noChangeShapeType="1"/>
            <a:stCxn id="31757" idx="0"/>
            <a:endCxn id="31751" idx="4"/>
          </p:cNvCxnSpPr>
          <p:nvPr/>
        </p:nvCxnSpPr>
        <p:spPr bwMode="auto">
          <a:xfrm flipV="1">
            <a:off x="4114800" y="2317750"/>
            <a:ext cx="0" cy="962025"/>
          </a:xfrm>
          <a:prstGeom prst="straightConnector1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763" name="AutoShape 16">
            <a:extLst>
              <a:ext uri="{FF2B5EF4-FFF2-40B4-BE49-F238E27FC236}">
                <a16:creationId xmlns:a16="http://schemas.microsoft.com/office/drawing/2014/main" id="{EA1BE46D-5BCE-4AE9-9A65-5C61357F1F62}"/>
              </a:ext>
            </a:extLst>
          </p:cNvPr>
          <p:cNvCxnSpPr>
            <a:cxnSpLocks noChangeShapeType="1"/>
            <a:stCxn id="31751" idx="5"/>
            <a:endCxn id="31756" idx="1"/>
          </p:cNvCxnSpPr>
          <p:nvPr/>
        </p:nvCxnSpPr>
        <p:spPr bwMode="auto">
          <a:xfrm>
            <a:off x="4276725" y="2251075"/>
            <a:ext cx="1352550" cy="1095375"/>
          </a:xfrm>
          <a:prstGeom prst="straightConnector1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764" name="AutoShape 17">
            <a:extLst>
              <a:ext uri="{FF2B5EF4-FFF2-40B4-BE49-F238E27FC236}">
                <a16:creationId xmlns:a16="http://schemas.microsoft.com/office/drawing/2014/main" id="{58A5C57D-7245-4D26-A2E8-A40DC1AF32BA}"/>
              </a:ext>
            </a:extLst>
          </p:cNvPr>
          <p:cNvCxnSpPr>
            <a:cxnSpLocks noChangeShapeType="1"/>
            <a:stCxn id="31756" idx="0"/>
            <a:endCxn id="31752" idx="4"/>
          </p:cNvCxnSpPr>
          <p:nvPr/>
        </p:nvCxnSpPr>
        <p:spPr bwMode="auto">
          <a:xfrm flipV="1">
            <a:off x="5791200" y="2317750"/>
            <a:ext cx="0" cy="962025"/>
          </a:xfrm>
          <a:prstGeom prst="straightConnector1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765" name="AutoShape 18">
            <a:extLst>
              <a:ext uri="{FF2B5EF4-FFF2-40B4-BE49-F238E27FC236}">
                <a16:creationId xmlns:a16="http://schemas.microsoft.com/office/drawing/2014/main" id="{4DDEAA11-1172-4E92-8DFD-6499ADC5C46C}"/>
              </a:ext>
            </a:extLst>
          </p:cNvPr>
          <p:cNvCxnSpPr>
            <a:cxnSpLocks noChangeShapeType="1"/>
            <a:stCxn id="31756" idx="6"/>
            <a:endCxn id="31754" idx="2"/>
          </p:cNvCxnSpPr>
          <p:nvPr/>
        </p:nvCxnSpPr>
        <p:spPr bwMode="auto">
          <a:xfrm>
            <a:off x="6034088" y="3522663"/>
            <a:ext cx="1190625" cy="0"/>
          </a:xfrm>
          <a:prstGeom prst="straightConnector1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766" name="AutoShape 19">
            <a:extLst>
              <a:ext uri="{FF2B5EF4-FFF2-40B4-BE49-F238E27FC236}">
                <a16:creationId xmlns:a16="http://schemas.microsoft.com/office/drawing/2014/main" id="{6E5A8878-5D07-4102-9046-554A72209F7B}"/>
              </a:ext>
            </a:extLst>
          </p:cNvPr>
          <p:cNvCxnSpPr>
            <a:cxnSpLocks noChangeShapeType="1"/>
            <a:stCxn id="31754" idx="0"/>
            <a:endCxn id="31753" idx="4"/>
          </p:cNvCxnSpPr>
          <p:nvPr/>
        </p:nvCxnSpPr>
        <p:spPr bwMode="auto">
          <a:xfrm flipV="1">
            <a:off x="7467600" y="2317750"/>
            <a:ext cx="0" cy="962025"/>
          </a:xfrm>
          <a:prstGeom prst="straightConnector1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767" name="AutoShape 20">
            <a:extLst>
              <a:ext uri="{FF2B5EF4-FFF2-40B4-BE49-F238E27FC236}">
                <a16:creationId xmlns:a16="http://schemas.microsoft.com/office/drawing/2014/main" id="{B9AEE4F6-25A7-4B83-AE55-2CB7E9708EDD}"/>
              </a:ext>
            </a:extLst>
          </p:cNvPr>
          <p:cNvCxnSpPr>
            <a:cxnSpLocks noChangeShapeType="1"/>
            <a:stCxn id="31753" idx="5"/>
            <a:endCxn id="31755" idx="1"/>
          </p:cNvCxnSpPr>
          <p:nvPr/>
        </p:nvCxnSpPr>
        <p:spPr bwMode="auto">
          <a:xfrm>
            <a:off x="7629525" y="2251075"/>
            <a:ext cx="666750" cy="409575"/>
          </a:xfrm>
          <a:prstGeom prst="straightConnector1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768" name="AutoShape 21">
            <a:extLst>
              <a:ext uri="{FF2B5EF4-FFF2-40B4-BE49-F238E27FC236}">
                <a16:creationId xmlns:a16="http://schemas.microsoft.com/office/drawing/2014/main" id="{4AC8FCB3-A32A-4938-BD94-8189632985FC}"/>
              </a:ext>
            </a:extLst>
          </p:cNvPr>
          <p:cNvCxnSpPr>
            <a:cxnSpLocks noChangeShapeType="1"/>
            <a:stCxn id="31754" idx="7"/>
            <a:endCxn id="31755" idx="3"/>
          </p:cNvCxnSpPr>
          <p:nvPr/>
        </p:nvCxnSpPr>
        <p:spPr bwMode="auto">
          <a:xfrm flipV="1">
            <a:off x="7629525" y="3013075"/>
            <a:ext cx="666750" cy="333375"/>
          </a:xfrm>
          <a:prstGeom prst="straightConnector1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1769" name="Text Box 22">
            <a:extLst>
              <a:ext uri="{FF2B5EF4-FFF2-40B4-BE49-F238E27FC236}">
                <a16:creationId xmlns:a16="http://schemas.microsoft.com/office/drawing/2014/main" id="{F0C1DF0F-0A73-497E-8D2A-F52BD65096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38688" y="1728788"/>
            <a:ext cx="3365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accent1"/>
                </a:solidFill>
                <a:latin typeface="Courier New" panose="02070309020205020404" pitchFamily="49" charset="0"/>
              </a:rPr>
              <a:t>2</a:t>
            </a:r>
          </a:p>
        </p:txBody>
      </p:sp>
      <p:sp>
        <p:nvSpPr>
          <p:cNvPr id="31770" name="Text Box 23">
            <a:extLst>
              <a:ext uri="{FF2B5EF4-FFF2-40B4-BE49-F238E27FC236}">
                <a16:creationId xmlns:a16="http://schemas.microsoft.com/office/drawing/2014/main" id="{E8D27336-BFFD-48EF-97F2-FD22C42CBD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54763" y="1738313"/>
            <a:ext cx="4889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accent1"/>
                </a:solidFill>
                <a:latin typeface="Courier New" panose="02070309020205020404" pitchFamily="49" charset="0"/>
              </a:rPr>
              <a:t>19</a:t>
            </a:r>
          </a:p>
        </p:txBody>
      </p:sp>
      <p:sp>
        <p:nvSpPr>
          <p:cNvPr id="31771" name="Text Box 24">
            <a:extLst>
              <a:ext uri="{FF2B5EF4-FFF2-40B4-BE49-F238E27FC236}">
                <a16:creationId xmlns:a16="http://schemas.microsoft.com/office/drawing/2014/main" id="{CB375F78-BBAF-43BE-B73F-61246B6C86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37500" y="2119313"/>
            <a:ext cx="3365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accent1"/>
                </a:solidFill>
                <a:latin typeface="Courier New" panose="02070309020205020404" pitchFamily="49" charset="0"/>
              </a:rPr>
              <a:t>9</a:t>
            </a:r>
          </a:p>
        </p:txBody>
      </p:sp>
      <p:sp>
        <p:nvSpPr>
          <p:cNvPr id="31772" name="Text Box 25">
            <a:extLst>
              <a:ext uri="{FF2B5EF4-FFF2-40B4-BE49-F238E27FC236}">
                <a16:creationId xmlns:a16="http://schemas.microsoft.com/office/drawing/2014/main" id="{5E4933BB-E113-4020-B1C2-46E41E3B39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39088" y="3186113"/>
            <a:ext cx="3365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accent1"/>
                </a:solidFill>
                <a:latin typeface="Courier New" panose="02070309020205020404" pitchFamily="49" charset="0"/>
              </a:rPr>
              <a:t>1</a:t>
            </a:r>
          </a:p>
        </p:txBody>
      </p:sp>
      <p:sp>
        <p:nvSpPr>
          <p:cNvPr id="31773" name="Text Box 26">
            <a:extLst>
              <a:ext uri="{FF2B5EF4-FFF2-40B4-BE49-F238E27FC236}">
                <a16:creationId xmlns:a16="http://schemas.microsoft.com/office/drawing/2014/main" id="{D9E3206B-D687-4632-A4D9-E242F5AEEF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43788" y="2693988"/>
            <a:ext cx="3365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accent1"/>
                </a:solidFill>
                <a:latin typeface="Courier New" panose="02070309020205020404" pitchFamily="49" charset="0"/>
              </a:rPr>
              <a:t>5</a:t>
            </a:r>
          </a:p>
        </p:txBody>
      </p:sp>
      <p:sp>
        <p:nvSpPr>
          <p:cNvPr id="31774" name="Text Box 27">
            <a:extLst>
              <a:ext uri="{FF2B5EF4-FFF2-40B4-BE49-F238E27FC236}">
                <a16:creationId xmlns:a16="http://schemas.microsoft.com/office/drawing/2014/main" id="{43BDFFAA-3DD8-455C-A8D0-502D0B5AA3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69075" y="3186113"/>
            <a:ext cx="4889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accent1"/>
                </a:solidFill>
                <a:latin typeface="Courier New" panose="02070309020205020404" pitchFamily="49" charset="0"/>
              </a:rPr>
              <a:t>13</a:t>
            </a:r>
          </a:p>
        </p:txBody>
      </p:sp>
      <p:sp>
        <p:nvSpPr>
          <p:cNvPr id="31775" name="Text Box 28">
            <a:extLst>
              <a:ext uri="{FF2B5EF4-FFF2-40B4-BE49-F238E27FC236}">
                <a16:creationId xmlns:a16="http://schemas.microsoft.com/office/drawing/2014/main" id="{50416806-9507-477F-8694-8EB0EF644F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21450" y="2287588"/>
            <a:ext cx="4889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accent1"/>
                </a:solidFill>
                <a:latin typeface="Courier New" panose="02070309020205020404" pitchFamily="49" charset="0"/>
              </a:rPr>
              <a:t>17</a:t>
            </a:r>
          </a:p>
        </p:txBody>
      </p:sp>
      <p:sp>
        <p:nvSpPr>
          <p:cNvPr id="31776" name="Text Box 29">
            <a:extLst>
              <a:ext uri="{FF2B5EF4-FFF2-40B4-BE49-F238E27FC236}">
                <a16:creationId xmlns:a16="http://schemas.microsoft.com/office/drawing/2014/main" id="{26CAF6A0-E352-488F-8CE0-9A8A67D7B3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45163" y="2500313"/>
            <a:ext cx="4889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accent1"/>
                </a:solidFill>
                <a:latin typeface="Courier New" panose="02070309020205020404" pitchFamily="49" charset="0"/>
              </a:rPr>
              <a:t>25</a:t>
            </a:r>
          </a:p>
        </p:txBody>
      </p:sp>
      <p:sp>
        <p:nvSpPr>
          <p:cNvPr id="31777" name="Text Box 30">
            <a:extLst>
              <a:ext uri="{FF2B5EF4-FFF2-40B4-BE49-F238E27FC236}">
                <a16:creationId xmlns:a16="http://schemas.microsoft.com/office/drawing/2014/main" id="{6DADC1DB-0FEF-4007-A33C-B99636D218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2287588"/>
            <a:ext cx="4889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accent1"/>
                </a:solidFill>
                <a:latin typeface="Courier New" panose="02070309020205020404" pitchFamily="49" charset="0"/>
              </a:rPr>
              <a:t>14</a:t>
            </a:r>
          </a:p>
        </p:txBody>
      </p:sp>
      <p:sp>
        <p:nvSpPr>
          <p:cNvPr id="31778" name="Text Box 31">
            <a:extLst>
              <a:ext uri="{FF2B5EF4-FFF2-40B4-BE49-F238E27FC236}">
                <a16:creationId xmlns:a16="http://schemas.microsoft.com/office/drawing/2014/main" id="{D219F779-03E6-4830-BFD0-54A66934C4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70300" y="2500313"/>
            <a:ext cx="4889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accent1"/>
                </a:solidFill>
                <a:latin typeface="Courier New" panose="02070309020205020404" pitchFamily="49" charset="0"/>
              </a:rPr>
              <a:t>8?</a:t>
            </a:r>
          </a:p>
        </p:txBody>
      </p:sp>
      <p:sp>
        <p:nvSpPr>
          <p:cNvPr id="31779" name="Text Box 32">
            <a:extLst>
              <a:ext uri="{FF2B5EF4-FFF2-40B4-BE49-F238E27FC236}">
                <a16:creationId xmlns:a16="http://schemas.microsoft.com/office/drawing/2014/main" id="{3A4CE67E-10E1-493A-85F1-8942236E12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11675" y="3186113"/>
            <a:ext cx="4889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accent1"/>
                </a:solidFill>
                <a:latin typeface="Courier New" panose="02070309020205020404" pitchFamily="49" charset="0"/>
              </a:rPr>
              <a:t>21</a:t>
            </a:r>
          </a:p>
        </p:txBody>
      </p:sp>
      <p:sp>
        <p:nvSpPr>
          <p:cNvPr id="31780" name="Text Box 33">
            <a:extLst>
              <a:ext uri="{FF2B5EF4-FFF2-40B4-BE49-F238E27FC236}">
                <a16:creationId xmlns:a16="http://schemas.microsoft.com/office/drawing/2014/main" id="{E711BD69-250E-438C-BD98-6415F949D5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22750" y="1389063"/>
            <a:ext cx="34702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 i="1">
                <a:solidFill>
                  <a:schemeClr val="tx2"/>
                </a:solidFill>
                <a:latin typeface="Courier New" panose="02070309020205020404" pitchFamily="49" charset="0"/>
              </a:rPr>
              <a:t>Run the algorithm:</a:t>
            </a:r>
          </a:p>
        </p:txBody>
      </p:sp>
      <p:sp>
        <p:nvSpPr>
          <p:cNvPr id="31781" name="AutoShape 34">
            <a:extLst>
              <a:ext uri="{FF2B5EF4-FFF2-40B4-BE49-F238E27FC236}">
                <a16:creationId xmlns:a16="http://schemas.microsoft.com/office/drawing/2014/main" id="{A2FAE17E-1465-4680-A5CF-E6DFFB2BE43D}"/>
              </a:ext>
            </a:extLst>
          </p:cNvPr>
          <p:cNvSpPr>
            <a:spLocks/>
          </p:cNvSpPr>
          <p:nvPr/>
        </p:nvSpPr>
        <p:spPr bwMode="auto">
          <a:xfrm>
            <a:off x="762000" y="4267200"/>
            <a:ext cx="152400" cy="1676400"/>
          </a:xfrm>
          <a:prstGeom prst="leftBrace">
            <a:avLst>
              <a:gd name="adj1" fmla="val 91667"/>
              <a:gd name="adj2" fmla="val 50000"/>
            </a:avLst>
          </a:prstGeom>
          <a:noFill/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C5320DC-B2B5-4639-91D8-EC87A23BDE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t>42</a:t>
            </a:fld>
            <a:endParaRPr lang="en-US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3" name="Rectangle 2">
            <a:extLst>
              <a:ext uri="{FF2B5EF4-FFF2-40B4-BE49-F238E27FC236}">
                <a16:creationId xmlns:a16="http://schemas.microsoft.com/office/drawing/2014/main" id="{7AAC37A7-1E5E-4B69-B9CA-BE018A78863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Kruskal’s Algorithm</a:t>
            </a:r>
          </a:p>
        </p:txBody>
      </p:sp>
      <p:sp>
        <p:nvSpPr>
          <p:cNvPr id="32774" name="Rectangle 3">
            <a:extLst>
              <a:ext uri="{FF2B5EF4-FFF2-40B4-BE49-F238E27FC236}">
                <a16:creationId xmlns:a16="http://schemas.microsoft.com/office/drawing/2014/main" id="{F92CEE52-78F2-4D24-925C-6DE9605197A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</a:rPr>
              <a:t>Kruskal()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</a:rPr>
              <a:t>{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</a:rPr>
              <a:t>   T = </a:t>
            </a:r>
            <a:r>
              <a:rPr lang="en-US" altLang="en-US" sz="2000" b="1">
                <a:latin typeface="Courier New" panose="02070309020205020404" pitchFamily="49" charset="0"/>
                <a:sym typeface="Symbol" panose="05050102010706020507" pitchFamily="18" charset="2"/>
              </a:rPr>
              <a:t></a:t>
            </a:r>
            <a:r>
              <a:rPr lang="en-US" altLang="en-US" sz="2000" b="1">
                <a:latin typeface="Courier New" panose="02070309020205020404" pitchFamily="49" charset="0"/>
              </a:rPr>
              <a:t>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</a:rPr>
              <a:t>   for each v </a:t>
            </a:r>
            <a:r>
              <a:rPr lang="en-US" altLang="en-US" sz="2000">
                <a:sym typeface="Symbol" panose="05050102010706020507" pitchFamily="18" charset="2"/>
              </a:rPr>
              <a:t></a:t>
            </a:r>
            <a:r>
              <a:rPr lang="en-US" altLang="en-US" sz="2000" b="1">
                <a:latin typeface="Courier New" panose="02070309020205020404" pitchFamily="49" charset="0"/>
              </a:rPr>
              <a:t> V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</a:rPr>
              <a:t>      MakeSet(v);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</a:rPr>
              <a:t>   sort E by increasing edge weight w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</a:rPr>
              <a:t>   for each (u,v) </a:t>
            </a:r>
            <a:r>
              <a:rPr lang="en-US" altLang="en-US" sz="2000" b="1">
                <a:latin typeface="Courier New" panose="02070309020205020404" pitchFamily="49" charset="0"/>
                <a:sym typeface="Symbol" panose="05050102010706020507" pitchFamily="18" charset="2"/>
              </a:rPr>
              <a:t></a:t>
            </a:r>
            <a:r>
              <a:rPr lang="en-US" altLang="en-US" sz="2000" b="1">
                <a:latin typeface="Courier New" panose="02070309020205020404" pitchFamily="49" charset="0"/>
              </a:rPr>
              <a:t> E (in sorted order)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</a:rPr>
              <a:t>      if FindSet(u) </a:t>
            </a:r>
            <a:r>
              <a:rPr lang="en-US" altLang="en-US" sz="2000" b="1">
                <a:latin typeface="Courier New" panose="02070309020205020404" pitchFamily="49" charset="0"/>
                <a:sym typeface="Symbol" panose="05050102010706020507" pitchFamily="18" charset="2"/>
              </a:rPr>
              <a:t> FindSet(v)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  <a:sym typeface="Symbol" panose="05050102010706020507" pitchFamily="18" charset="2"/>
              </a:rPr>
              <a:t>         T = T </a:t>
            </a:r>
            <a:r>
              <a:rPr lang="en-US" altLang="en-US" sz="2000" b="1">
                <a:latin typeface="Microsoft Sans Serif" panose="020B0604020202020204" pitchFamily="34" charset="0"/>
                <a:sym typeface="Math B" pitchFamily="2" charset="2"/>
              </a:rPr>
              <a:t>U</a:t>
            </a:r>
            <a:r>
              <a:rPr lang="en-US" altLang="en-US" sz="2000" b="1">
                <a:latin typeface="Courier New" panose="02070309020205020404" pitchFamily="49" charset="0"/>
                <a:sym typeface="Math B" pitchFamily="2" charset="2"/>
              </a:rPr>
              <a:t> {{u,v}};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  <a:sym typeface="Math B" pitchFamily="2" charset="2"/>
              </a:rPr>
              <a:t>         Union(FindSet(u), FindSet(v));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  <a:sym typeface="Math B" pitchFamily="2" charset="2"/>
              </a:rPr>
              <a:t>}</a:t>
            </a:r>
          </a:p>
        </p:txBody>
      </p:sp>
      <p:sp>
        <p:nvSpPr>
          <p:cNvPr id="32775" name="Oval 4">
            <a:extLst>
              <a:ext uri="{FF2B5EF4-FFF2-40B4-BE49-F238E27FC236}">
                <a16:creationId xmlns:a16="http://schemas.microsoft.com/office/drawing/2014/main" id="{B863A93B-D46A-43C6-8BC1-5D16FAA3F5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1846263"/>
            <a:ext cx="457200" cy="457200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2776" name="Oval 5">
            <a:extLst>
              <a:ext uri="{FF2B5EF4-FFF2-40B4-BE49-F238E27FC236}">
                <a16:creationId xmlns:a16="http://schemas.microsoft.com/office/drawing/2014/main" id="{4B635CDB-DEE7-4A6E-B7D5-237272334C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2600" y="1846263"/>
            <a:ext cx="457200" cy="457200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2777" name="Oval 6">
            <a:extLst>
              <a:ext uri="{FF2B5EF4-FFF2-40B4-BE49-F238E27FC236}">
                <a16:creationId xmlns:a16="http://schemas.microsoft.com/office/drawing/2014/main" id="{64F17D0A-3E0E-4272-B1D3-844E2C9241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9000" y="1846263"/>
            <a:ext cx="457200" cy="4572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2778" name="Oval 7">
            <a:extLst>
              <a:ext uri="{FF2B5EF4-FFF2-40B4-BE49-F238E27FC236}">
                <a16:creationId xmlns:a16="http://schemas.microsoft.com/office/drawing/2014/main" id="{FFACFC26-D0BB-4CC8-ABAF-0A900AF19C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9000" y="3294063"/>
            <a:ext cx="457200" cy="4572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2779" name="Oval 8">
            <a:extLst>
              <a:ext uri="{FF2B5EF4-FFF2-40B4-BE49-F238E27FC236}">
                <a16:creationId xmlns:a16="http://schemas.microsoft.com/office/drawing/2014/main" id="{4A236DA9-A771-46A7-9D10-0A47DA4E2D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29600" y="2608263"/>
            <a:ext cx="457200" cy="4572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2780" name="Oval 9">
            <a:extLst>
              <a:ext uri="{FF2B5EF4-FFF2-40B4-BE49-F238E27FC236}">
                <a16:creationId xmlns:a16="http://schemas.microsoft.com/office/drawing/2014/main" id="{D50D6A23-FE56-4778-B0D1-C4964B144A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2600" y="3294063"/>
            <a:ext cx="457200" cy="457200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2781" name="Oval 10">
            <a:extLst>
              <a:ext uri="{FF2B5EF4-FFF2-40B4-BE49-F238E27FC236}">
                <a16:creationId xmlns:a16="http://schemas.microsoft.com/office/drawing/2014/main" id="{FF8C043A-C7E0-4CCC-AE12-52CB6338F8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3294063"/>
            <a:ext cx="457200" cy="457200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cxnSp>
        <p:nvCxnSpPr>
          <p:cNvPr id="32782" name="AutoShape 11">
            <a:extLst>
              <a:ext uri="{FF2B5EF4-FFF2-40B4-BE49-F238E27FC236}">
                <a16:creationId xmlns:a16="http://schemas.microsoft.com/office/drawing/2014/main" id="{D00141E2-7657-4BF4-9AE9-33FFF94FF048}"/>
              </a:ext>
            </a:extLst>
          </p:cNvPr>
          <p:cNvCxnSpPr>
            <a:cxnSpLocks noChangeShapeType="1"/>
            <a:stCxn id="32775" idx="6"/>
            <a:endCxn id="32776" idx="2"/>
          </p:cNvCxnSpPr>
          <p:nvPr/>
        </p:nvCxnSpPr>
        <p:spPr bwMode="auto">
          <a:xfrm>
            <a:off x="4357688" y="2074863"/>
            <a:ext cx="1190625" cy="0"/>
          </a:xfrm>
          <a:prstGeom prst="straightConnector1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783" name="AutoShape 12">
            <a:extLst>
              <a:ext uri="{FF2B5EF4-FFF2-40B4-BE49-F238E27FC236}">
                <a16:creationId xmlns:a16="http://schemas.microsoft.com/office/drawing/2014/main" id="{126B867B-5872-4968-8CC5-7D822065B2B9}"/>
              </a:ext>
            </a:extLst>
          </p:cNvPr>
          <p:cNvCxnSpPr>
            <a:cxnSpLocks noChangeShapeType="1"/>
            <a:stCxn id="32776" idx="6"/>
            <a:endCxn id="32777" idx="2"/>
          </p:cNvCxnSpPr>
          <p:nvPr/>
        </p:nvCxnSpPr>
        <p:spPr bwMode="auto">
          <a:xfrm>
            <a:off x="6034088" y="2074863"/>
            <a:ext cx="1190625" cy="0"/>
          </a:xfrm>
          <a:prstGeom prst="straightConnector1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784" name="AutoShape 13">
            <a:extLst>
              <a:ext uri="{FF2B5EF4-FFF2-40B4-BE49-F238E27FC236}">
                <a16:creationId xmlns:a16="http://schemas.microsoft.com/office/drawing/2014/main" id="{A945771F-7353-47F1-AEBF-29EF97319A9D}"/>
              </a:ext>
            </a:extLst>
          </p:cNvPr>
          <p:cNvCxnSpPr>
            <a:cxnSpLocks noChangeShapeType="1"/>
            <a:stCxn id="32777" idx="3"/>
            <a:endCxn id="32780" idx="7"/>
          </p:cNvCxnSpPr>
          <p:nvPr/>
        </p:nvCxnSpPr>
        <p:spPr bwMode="auto">
          <a:xfrm flipH="1">
            <a:off x="5953125" y="2251075"/>
            <a:ext cx="1352550" cy="1095375"/>
          </a:xfrm>
          <a:prstGeom prst="straightConnector1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785" name="AutoShape 14">
            <a:extLst>
              <a:ext uri="{FF2B5EF4-FFF2-40B4-BE49-F238E27FC236}">
                <a16:creationId xmlns:a16="http://schemas.microsoft.com/office/drawing/2014/main" id="{FED3036F-6BDF-4637-A981-27D0F04DCDD3}"/>
              </a:ext>
            </a:extLst>
          </p:cNvPr>
          <p:cNvCxnSpPr>
            <a:cxnSpLocks noChangeShapeType="1"/>
            <a:stCxn id="32780" idx="2"/>
            <a:endCxn id="32781" idx="6"/>
          </p:cNvCxnSpPr>
          <p:nvPr/>
        </p:nvCxnSpPr>
        <p:spPr bwMode="auto">
          <a:xfrm flipH="1">
            <a:off x="4357688" y="3522663"/>
            <a:ext cx="1190625" cy="0"/>
          </a:xfrm>
          <a:prstGeom prst="straightConnector1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786" name="AutoShape 15">
            <a:extLst>
              <a:ext uri="{FF2B5EF4-FFF2-40B4-BE49-F238E27FC236}">
                <a16:creationId xmlns:a16="http://schemas.microsoft.com/office/drawing/2014/main" id="{8984100D-3C1D-49F4-9F8A-B9A86FD9221D}"/>
              </a:ext>
            </a:extLst>
          </p:cNvPr>
          <p:cNvCxnSpPr>
            <a:cxnSpLocks noChangeShapeType="1"/>
            <a:stCxn id="32781" idx="0"/>
            <a:endCxn id="32775" idx="4"/>
          </p:cNvCxnSpPr>
          <p:nvPr/>
        </p:nvCxnSpPr>
        <p:spPr bwMode="auto">
          <a:xfrm flipV="1">
            <a:off x="4114800" y="2317750"/>
            <a:ext cx="0" cy="962025"/>
          </a:xfrm>
          <a:prstGeom prst="straightConnector1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787" name="AutoShape 16">
            <a:extLst>
              <a:ext uri="{FF2B5EF4-FFF2-40B4-BE49-F238E27FC236}">
                <a16:creationId xmlns:a16="http://schemas.microsoft.com/office/drawing/2014/main" id="{EB12F4F0-A3DF-4060-B470-5862CECBBAC5}"/>
              </a:ext>
            </a:extLst>
          </p:cNvPr>
          <p:cNvCxnSpPr>
            <a:cxnSpLocks noChangeShapeType="1"/>
            <a:stCxn id="32775" idx="5"/>
            <a:endCxn id="32780" idx="1"/>
          </p:cNvCxnSpPr>
          <p:nvPr/>
        </p:nvCxnSpPr>
        <p:spPr bwMode="auto">
          <a:xfrm>
            <a:off x="4276725" y="2251075"/>
            <a:ext cx="1352550" cy="1095375"/>
          </a:xfrm>
          <a:prstGeom prst="straightConnector1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788" name="AutoShape 17">
            <a:extLst>
              <a:ext uri="{FF2B5EF4-FFF2-40B4-BE49-F238E27FC236}">
                <a16:creationId xmlns:a16="http://schemas.microsoft.com/office/drawing/2014/main" id="{F50E46B0-6EED-4B3C-BA9C-EDB1DE7F09B5}"/>
              </a:ext>
            </a:extLst>
          </p:cNvPr>
          <p:cNvCxnSpPr>
            <a:cxnSpLocks noChangeShapeType="1"/>
            <a:stCxn id="32780" idx="0"/>
            <a:endCxn id="32776" idx="4"/>
          </p:cNvCxnSpPr>
          <p:nvPr/>
        </p:nvCxnSpPr>
        <p:spPr bwMode="auto">
          <a:xfrm flipV="1">
            <a:off x="5791200" y="2317750"/>
            <a:ext cx="0" cy="962025"/>
          </a:xfrm>
          <a:prstGeom prst="straightConnector1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789" name="AutoShape 18">
            <a:extLst>
              <a:ext uri="{FF2B5EF4-FFF2-40B4-BE49-F238E27FC236}">
                <a16:creationId xmlns:a16="http://schemas.microsoft.com/office/drawing/2014/main" id="{5B770FE0-8A9A-4CAE-B5E8-668DE9CA9119}"/>
              </a:ext>
            </a:extLst>
          </p:cNvPr>
          <p:cNvCxnSpPr>
            <a:cxnSpLocks noChangeShapeType="1"/>
            <a:stCxn id="32780" idx="6"/>
            <a:endCxn id="32778" idx="2"/>
          </p:cNvCxnSpPr>
          <p:nvPr/>
        </p:nvCxnSpPr>
        <p:spPr bwMode="auto">
          <a:xfrm>
            <a:off x="6034088" y="3522663"/>
            <a:ext cx="1190625" cy="0"/>
          </a:xfrm>
          <a:prstGeom prst="straightConnector1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790" name="AutoShape 19">
            <a:extLst>
              <a:ext uri="{FF2B5EF4-FFF2-40B4-BE49-F238E27FC236}">
                <a16:creationId xmlns:a16="http://schemas.microsoft.com/office/drawing/2014/main" id="{422D3DF3-81A9-4A62-A34C-06CF10EC19E9}"/>
              </a:ext>
            </a:extLst>
          </p:cNvPr>
          <p:cNvCxnSpPr>
            <a:cxnSpLocks noChangeShapeType="1"/>
            <a:stCxn id="32778" idx="0"/>
            <a:endCxn id="32777" idx="4"/>
          </p:cNvCxnSpPr>
          <p:nvPr/>
        </p:nvCxnSpPr>
        <p:spPr bwMode="auto">
          <a:xfrm flipV="1">
            <a:off x="7467600" y="2317750"/>
            <a:ext cx="0" cy="962025"/>
          </a:xfrm>
          <a:prstGeom prst="straightConnector1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791" name="AutoShape 20">
            <a:extLst>
              <a:ext uri="{FF2B5EF4-FFF2-40B4-BE49-F238E27FC236}">
                <a16:creationId xmlns:a16="http://schemas.microsoft.com/office/drawing/2014/main" id="{11E4F6C1-080E-4349-B62E-43A73566E01D}"/>
              </a:ext>
            </a:extLst>
          </p:cNvPr>
          <p:cNvCxnSpPr>
            <a:cxnSpLocks noChangeShapeType="1"/>
            <a:stCxn id="32777" idx="5"/>
            <a:endCxn id="32779" idx="1"/>
          </p:cNvCxnSpPr>
          <p:nvPr/>
        </p:nvCxnSpPr>
        <p:spPr bwMode="auto">
          <a:xfrm>
            <a:off x="7629525" y="2251075"/>
            <a:ext cx="666750" cy="409575"/>
          </a:xfrm>
          <a:prstGeom prst="straightConnector1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792" name="AutoShape 21">
            <a:extLst>
              <a:ext uri="{FF2B5EF4-FFF2-40B4-BE49-F238E27FC236}">
                <a16:creationId xmlns:a16="http://schemas.microsoft.com/office/drawing/2014/main" id="{B65833D0-89AE-485B-AF4E-9CCE98375C44}"/>
              </a:ext>
            </a:extLst>
          </p:cNvPr>
          <p:cNvCxnSpPr>
            <a:cxnSpLocks noChangeShapeType="1"/>
            <a:stCxn id="32778" idx="7"/>
            <a:endCxn id="32779" idx="3"/>
          </p:cNvCxnSpPr>
          <p:nvPr/>
        </p:nvCxnSpPr>
        <p:spPr bwMode="auto">
          <a:xfrm flipV="1">
            <a:off x="7629525" y="3013075"/>
            <a:ext cx="666750" cy="333375"/>
          </a:xfrm>
          <a:prstGeom prst="straightConnector1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2793" name="Text Box 22">
            <a:extLst>
              <a:ext uri="{FF2B5EF4-FFF2-40B4-BE49-F238E27FC236}">
                <a16:creationId xmlns:a16="http://schemas.microsoft.com/office/drawing/2014/main" id="{5A2EEDBF-422B-4E92-ABAB-E9703DAD6C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38688" y="1728788"/>
            <a:ext cx="3365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accent1"/>
                </a:solidFill>
                <a:latin typeface="Courier New" panose="02070309020205020404" pitchFamily="49" charset="0"/>
              </a:rPr>
              <a:t>2</a:t>
            </a:r>
          </a:p>
        </p:txBody>
      </p:sp>
      <p:sp>
        <p:nvSpPr>
          <p:cNvPr id="32794" name="Text Box 23">
            <a:extLst>
              <a:ext uri="{FF2B5EF4-FFF2-40B4-BE49-F238E27FC236}">
                <a16:creationId xmlns:a16="http://schemas.microsoft.com/office/drawing/2014/main" id="{B9FE3418-2388-4970-86D0-A27064178C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54763" y="1738313"/>
            <a:ext cx="4889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accent1"/>
                </a:solidFill>
                <a:latin typeface="Courier New" panose="02070309020205020404" pitchFamily="49" charset="0"/>
              </a:rPr>
              <a:t>19</a:t>
            </a:r>
          </a:p>
        </p:txBody>
      </p:sp>
      <p:sp>
        <p:nvSpPr>
          <p:cNvPr id="32795" name="Text Box 24">
            <a:extLst>
              <a:ext uri="{FF2B5EF4-FFF2-40B4-BE49-F238E27FC236}">
                <a16:creationId xmlns:a16="http://schemas.microsoft.com/office/drawing/2014/main" id="{5504F6CA-3B01-4B3E-BE22-BFA188FE58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37500" y="2119313"/>
            <a:ext cx="3365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accent1"/>
                </a:solidFill>
                <a:latin typeface="Courier New" panose="02070309020205020404" pitchFamily="49" charset="0"/>
              </a:rPr>
              <a:t>9</a:t>
            </a:r>
          </a:p>
        </p:txBody>
      </p:sp>
      <p:sp>
        <p:nvSpPr>
          <p:cNvPr id="32796" name="Text Box 25">
            <a:extLst>
              <a:ext uri="{FF2B5EF4-FFF2-40B4-BE49-F238E27FC236}">
                <a16:creationId xmlns:a16="http://schemas.microsoft.com/office/drawing/2014/main" id="{E400627E-AB72-491F-B747-922D980F2E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39088" y="3186113"/>
            <a:ext cx="3365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accent1"/>
                </a:solidFill>
                <a:latin typeface="Courier New" panose="02070309020205020404" pitchFamily="49" charset="0"/>
              </a:rPr>
              <a:t>1</a:t>
            </a:r>
          </a:p>
        </p:txBody>
      </p:sp>
      <p:sp>
        <p:nvSpPr>
          <p:cNvPr id="32797" name="Text Box 26">
            <a:extLst>
              <a:ext uri="{FF2B5EF4-FFF2-40B4-BE49-F238E27FC236}">
                <a16:creationId xmlns:a16="http://schemas.microsoft.com/office/drawing/2014/main" id="{C5E28357-7FBB-4BAF-9041-21041B7330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43788" y="2693988"/>
            <a:ext cx="3365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accent1"/>
                </a:solidFill>
                <a:latin typeface="Courier New" panose="02070309020205020404" pitchFamily="49" charset="0"/>
              </a:rPr>
              <a:t>5</a:t>
            </a:r>
          </a:p>
        </p:txBody>
      </p:sp>
      <p:sp>
        <p:nvSpPr>
          <p:cNvPr id="32798" name="Text Box 27">
            <a:extLst>
              <a:ext uri="{FF2B5EF4-FFF2-40B4-BE49-F238E27FC236}">
                <a16:creationId xmlns:a16="http://schemas.microsoft.com/office/drawing/2014/main" id="{38D66E6B-06AE-42A5-9F75-7F76F30B6D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69075" y="3186113"/>
            <a:ext cx="4889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accent1"/>
                </a:solidFill>
                <a:latin typeface="Courier New" panose="02070309020205020404" pitchFamily="49" charset="0"/>
              </a:rPr>
              <a:t>13</a:t>
            </a:r>
          </a:p>
        </p:txBody>
      </p:sp>
      <p:sp>
        <p:nvSpPr>
          <p:cNvPr id="32799" name="Text Box 28">
            <a:extLst>
              <a:ext uri="{FF2B5EF4-FFF2-40B4-BE49-F238E27FC236}">
                <a16:creationId xmlns:a16="http://schemas.microsoft.com/office/drawing/2014/main" id="{0195816C-C6C0-4ABA-BC3D-1C02D210D7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21450" y="2287588"/>
            <a:ext cx="4889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accent1"/>
                </a:solidFill>
                <a:latin typeface="Courier New" panose="02070309020205020404" pitchFamily="49" charset="0"/>
              </a:rPr>
              <a:t>17</a:t>
            </a:r>
          </a:p>
        </p:txBody>
      </p:sp>
      <p:sp>
        <p:nvSpPr>
          <p:cNvPr id="32800" name="Text Box 29">
            <a:extLst>
              <a:ext uri="{FF2B5EF4-FFF2-40B4-BE49-F238E27FC236}">
                <a16:creationId xmlns:a16="http://schemas.microsoft.com/office/drawing/2014/main" id="{DE8CA7E1-837A-428F-98DF-2E61FEC2BE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45163" y="2500313"/>
            <a:ext cx="4889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accent1"/>
                </a:solidFill>
                <a:latin typeface="Courier New" panose="02070309020205020404" pitchFamily="49" charset="0"/>
              </a:rPr>
              <a:t>25</a:t>
            </a:r>
          </a:p>
        </p:txBody>
      </p:sp>
      <p:sp>
        <p:nvSpPr>
          <p:cNvPr id="32801" name="Text Box 30">
            <a:extLst>
              <a:ext uri="{FF2B5EF4-FFF2-40B4-BE49-F238E27FC236}">
                <a16:creationId xmlns:a16="http://schemas.microsoft.com/office/drawing/2014/main" id="{9A189F28-9DDC-4645-B201-3E07BCCF88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2287588"/>
            <a:ext cx="4889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accent1"/>
                </a:solidFill>
                <a:latin typeface="Courier New" panose="02070309020205020404" pitchFamily="49" charset="0"/>
              </a:rPr>
              <a:t>14</a:t>
            </a:r>
          </a:p>
        </p:txBody>
      </p:sp>
      <p:sp>
        <p:nvSpPr>
          <p:cNvPr id="32802" name="Text Box 31">
            <a:extLst>
              <a:ext uri="{FF2B5EF4-FFF2-40B4-BE49-F238E27FC236}">
                <a16:creationId xmlns:a16="http://schemas.microsoft.com/office/drawing/2014/main" id="{64C6B3C9-469E-46F2-A7DA-A9E3CADB56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46500" y="2500313"/>
            <a:ext cx="3365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accent1"/>
                </a:solidFill>
                <a:latin typeface="Courier New" panose="02070309020205020404" pitchFamily="49" charset="0"/>
              </a:rPr>
              <a:t>8</a:t>
            </a:r>
          </a:p>
        </p:txBody>
      </p:sp>
      <p:sp>
        <p:nvSpPr>
          <p:cNvPr id="32803" name="Text Box 32">
            <a:extLst>
              <a:ext uri="{FF2B5EF4-FFF2-40B4-BE49-F238E27FC236}">
                <a16:creationId xmlns:a16="http://schemas.microsoft.com/office/drawing/2014/main" id="{55F84751-93E3-40DF-96DF-14AFD32BAD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11675" y="3186113"/>
            <a:ext cx="4889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accent1"/>
                </a:solidFill>
                <a:latin typeface="Courier New" panose="02070309020205020404" pitchFamily="49" charset="0"/>
              </a:rPr>
              <a:t>21</a:t>
            </a:r>
          </a:p>
        </p:txBody>
      </p:sp>
      <p:sp>
        <p:nvSpPr>
          <p:cNvPr id="32804" name="Text Box 33">
            <a:extLst>
              <a:ext uri="{FF2B5EF4-FFF2-40B4-BE49-F238E27FC236}">
                <a16:creationId xmlns:a16="http://schemas.microsoft.com/office/drawing/2014/main" id="{191CDC43-2639-4CD9-9985-7D9307C59B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22750" y="1389063"/>
            <a:ext cx="34702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 i="1">
                <a:solidFill>
                  <a:schemeClr val="tx2"/>
                </a:solidFill>
                <a:latin typeface="Courier New" panose="02070309020205020404" pitchFamily="49" charset="0"/>
              </a:rPr>
              <a:t>Run the algorithm:</a:t>
            </a:r>
          </a:p>
        </p:txBody>
      </p:sp>
      <p:sp>
        <p:nvSpPr>
          <p:cNvPr id="32805" name="AutoShape 34">
            <a:extLst>
              <a:ext uri="{FF2B5EF4-FFF2-40B4-BE49-F238E27FC236}">
                <a16:creationId xmlns:a16="http://schemas.microsoft.com/office/drawing/2014/main" id="{313E711A-4B67-4B99-90E1-333AE9A3A209}"/>
              </a:ext>
            </a:extLst>
          </p:cNvPr>
          <p:cNvSpPr>
            <a:spLocks/>
          </p:cNvSpPr>
          <p:nvPr/>
        </p:nvSpPr>
        <p:spPr bwMode="auto">
          <a:xfrm>
            <a:off x="762000" y="4267200"/>
            <a:ext cx="152400" cy="1676400"/>
          </a:xfrm>
          <a:prstGeom prst="leftBrace">
            <a:avLst>
              <a:gd name="adj1" fmla="val 91667"/>
              <a:gd name="adj2" fmla="val 50000"/>
            </a:avLst>
          </a:prstGeom>
          <a:noFill/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329B91-4812-4397-9E8E-E0E90B6E26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t>43</a:t>
            </a:fld>
            <a:endParaRPr lang="en-US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7" name="Rectangle 2">
            <a:extLst>
              <a:ext uri="{FF2B5EF4-FFF2-40B4-BE49-F238E27FC236}">
                <a16:creationId xmlns:a16="http://schemas.microsoft.com/office/drawing/2014/main" id="{BDC0C989-2A53-4298-9C60-B7D372240AA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Kruskal’s Algorithm</a:t>
            </a:r>
          </a:p>
        </p:txBody>
      </p:sp>
      <p:sp>
        <p:nvSpPr>
          <p:cNvPr id="33798" name="Rectangle 3">
            <a:extLst>
              <a:ext uri="{FF2B5EF4-FFF2-40B4-BE49-F238E27FC236}">
                <a16:creationId xmlns:a16="http://schemas.microsoft.com/office/drawing/2014/main" id="{30E3AE15-2376-4F6E-992F-335EA8D167D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</a:rPr>
              <a:t>Kruskal()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</a:rPr>
              <a:t>{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</a:rPr>
              <a:t>   T = </a:t>
            </a:r>
            <a:r>
              <a:rPr lang="en-US" altLang="en-US" sz="2000" b="1">
                <a:latin typeface="Courier New" panose="02070309020205020404" pitchFamily="49" charset="0"/>
                <a:sym typeface="Symbol" panose="05050102010706020507" pitchFamily="18" charset="2"/>
              </a:rPr>
              <a:t></a:t>
            </a:r>
            <a:r>
              <a:rPr lang="en-US" altLang="en-US" sz="2000" b="1">
                <a:latin typeface="Courier New" panose="02070309020205020404" pitchFamily="49" charset="0"/>
              </a:rPr>
              <a:t>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</a:rPr>
              <a:t>   for each v </a:t>
            </a:r>
            <a:r>
              <a:rPr lang="en-US" altLang="en-US" sz="2000">
                <a:sym typeface="Symbol" panose="05050102010706020507" pitchFamily="18" charset="2"/>
              </a:rPr>
              <a:t></a:t>
            </a:r>
            <a:r>
              <a:rPr lang="en-US" altLang="en-US" sz="2000" b="1">
                <a:latin typeface="Courier New" panose="02070309020205020404" pitchFamily="49" charset="0"/>
              </a:rPr>
              <a:t> V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</a:rPr>
              <a:t>      MakeSet(v);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</a:rPr>
              <a:t>   sort E by increasing edge weight w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</a:rPr>
              <a:t>   for each (u,v) </a:t>
            </a:r>
            <a:r>
              <a:rPr lang="en-US" altLang="en-US" sz="2000" b="1">
                <a:latin typeface="Courier New" panose="02070309020205020404" pitchFamily="49" charset="0"/>
                <a:sym typeface="Symbol" panose="05050102010706020507" pitchFamily="18" charset="2"/>
              </a:rPr>
              <a:t></a:t>
            </a:r>
            <a:r>
              <a:rPr lang="en-US" altLang="en-US" sz="2000" b="1">
                <a:latin typeface="Courier New" panose="02070309020205020404" pitchFamily="49" charset="0"/>
              </a:rPr>
              <a:t> E (in sorted order)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</a:rPr>
              <a:t>      if FindSet(u) </a:t>
            </a:r>
            <a:r>
              <a:rPr lang="en-US" altLang="en-US" sz="2000" b="1">
                <a:latin typeface="Courier New" panose="02070309020205020404" pitchFamily="49" charset="0"/>
                <a:sym typeface="Symbol" panose="05050102010706020507" pitchFamily="18" charset="2"/>
              </a:rPr>
              <a:t> FindSet(v)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  <a:sym typeface="Symbol" panose="05050102010706020507" pitchFamily="18" charset="2"/>
              </a:rPr>
              <a:t>         T = T </a:t>
            </a:r>
            <a:r>
              <a:rPr lang="en-US" altLang="en-US" sz="2000" b="1">
                <a:latin typeface="Microsoft Sans Serif" panose="020B0604020202020204" pitchFamily="34" charset="0"/>
                <a:sym typeface="Math B" pitchFamily="2" charset="2"/>
              </a:rPr>
              <a:t>U</a:t>
            </a:r>
            <a:r>
              <a:rPr lang="en-US" altLang="en-US" sz="2000" b="1">
                <a:latin typeface="Courier New" panose="02070309020205020404" pitchFamily="49" charset="0"/>
                <a:sym typeface="Math B" pitchFamily="2" charset="2"/>
              </a:rPr>
              <a:t> {{u,v}};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  <a:sym typeface="Math B" pitchFamily="2" charset="2"/>
              </a:rPr>
              <a:t>         Union(FindSet(u), FindSet(v));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  <a:sym typeface="Math B" pitchFamily="2" charset="2"/>
              </a:rPr>
              <a:t>}</a:t>
            </a:r>
          </a:p>
        </p:txBody>
      </p:sp>
      <p:sp>
        <p:nvSpPr>
          <p:cNvPr id="33799" name="Oval 4">
            <a:extLst>
              <a:ext uri="{FF2B5EF4-FFF2-40B4-BE49-F238E27FC236}">
                <a16:creationId xmlns:a16="http://schemas.microsoft.com/office/drawing/2014/main" id="{568E1332-E58C-480C-B845-6B7B22C8D5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1846263"/>
            <a:ext cx="457200" cy="457200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3800" name="Oval 5">
            <a:extLst>
              <a:ext uri="{FF2B5EF4-FFF2-40B4-BE49-F238E27FC236}">
                <a16:creationId xmlns:a16="http://schemas.microsoft.com/office/drawing/2014/main" id="{C90CD8C0-DD72-4918-AF05-ED201F6F24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2600" y="1846263"/>
            <a:ext cx="457200" cy="457200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3801" name="Oval 6">
            <a:extLst>
              <a:ext uri="{FF2B5EF4-FFF2-40B4-BE49-F238E27FC236}">
                <a16:creationId xmlns:a16="http://schemas.microsoft.com/office/drawing/2014/main" id="{38C916EA-27B4-44BD-814E-EA937086D9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9000" y="1846263"/>
            <a:ext cx="457200" cy="4572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3802" name="Oval 7">
            <a:extLst>
              <a:ext uri="{FF2B5EF4-FFF2-40B4-BE49-F238E27FC236}">
                <a16:creationId xmlns:a16="http://schemas.microsoft.com/office/drawing/2014/main" id="{53EA8E90-453D-44A9-8DBD-EE624F2EE0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9000" y="3294063"/>
            <a:ext cx="457200" cy="4572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3803" name="Oval 8">
            <a:extLst>
              <a:ext uri="{FF2B5EF4-FFF2-40B4-BE49-F238E27FC236}">
                <a16:creationId xmlns:a16="http://schemas.microsoft.com/office/drawing/2014/main" id="{FEBB404F-7491-4026-9CBE-2EAA7EA359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29600" y="2608263"/>
            <a:ext cx="457200" cy="4572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3804" name="Oval 9">
            <a:extLst>
              <a:ext uri="{FF2B5EF4-FFF2-40B4-BE49-F238E27FC236}">
                <a16:creationId xmlns:a16="http://schemas.microsoft.com/office/drawing/2014/main" id="{E95E943F-600E-4FE8-A337-01D85F3C02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2600" y="3294063"/>
            <a:ext cx="457200" cy="457200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3805" name="Oval 10">
            <a:extLst>
              <a:ext uri="{FF2B5EF4-FFF2-40B4-BE49-F238E27FC236}">
                <a16:creationId xmlns:a16="http://schemas.microsoft.com/office/drawing/2014/main" id="{15DB3EE5-C44B-4CB9-A6F3-2BF0850D86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3294063"/>
            <a:ext cx="457200" cy="457200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cxnSp>
        <p:nvCxnSpPr>
          <p:cNvPr id="33806" name="AutoShape 11">
            <a:extLst>
              <a:ext uri="{FF2B5EF4-FFF2-40B4-BE49-F238E27FC236}">
                <a16:creationId xmlns:a16="http://schemas.microsoft.com/office/drawing/2014/main" id="{CA170C61-5496-46C5-B862-C3CE2919EB54}"/>
              </a:ext>
            </a:extLst>
          </p:cNvPr>
          <p:cNvCxnSpPr>
            <a:cxnSpLocks noChangeShapeType="1"/>
            <a:stCxn id="33799" idx="6"/>
            <a:endCxn id="33800" idx="2"/>
          </p:cNvCxnSpPr>
          <p:nvPr/>
        </p:nvCxnSpPr>
        <p:spPr bwMode="auto">
          <a:xfrm>
            <a:off x="4357688" y="2074863"/>
            <a:ext cx="1190625" cy="0"/>
          </a:xfrm>
          <a:prstGeom prst="straightConnector1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807" name="AutoShape 12">
            <a:extLst>
              <a:ext uri="{FF2B5EF4-FFF2-40B4-BE49-F238E27FC236}">
                <a16:creationId xmlns:a16="http://schemas.microsoft.com/office/drawing/2014/main" id="{36E69655-70CA-4A7F-AAAF-BAA6F486D908}"/>
              </a:ext>
            </a:extLst>
          </p:cNvPr>
          <p:cNvCxnSpPr>
            <a:cxnSpLocks noChangeShapeType="1"/>
            <a:stCxn id="33800" idx="6"/>
            <a:endCxn id="33801" idx="2"/>
          </p:cNvCxnSpPr>
          <p:nvPr/>
        </p:nvCxnSpPr>
        <p:spPr bwMode="auto">
          <a:xfrm>
            <a:off x="6034088" y="2074863"/>
            <a:ext cx="1190625" cy="0"/>
          </a:xfrm>
          <a:prstGeom prst="straightConnector1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808" name="AutoShape 13">
            <a:extLst>
              <a:ext uri="{FF2B5EF4-FFF2-40B4-BE49-F238E27FC236}">
                <a16:creationId xmlns:a16="http://schemas.microsoft.com/office/drawing/2014/main" id="{A77BC3D5-951E-44CF-8B7D-B0CD6BCF97EB}"/>
              </a:ext>
            </a:extLst>
          </p:cNvPr>
          <p:cNvCxnSpPr>
            <a:cxnSpLocks noChangeShapeType="1"/>
            <a:stCxn id="33801" idx="3"/>
            <a:endCxn id="33804" idx="7"/>
          </p:cNvCxnSpPr>
          <p:nvPr/>
        </p:nvCxnSpPr>
        <p:spPr bwMode="auto">
          <a:xfrm flipH="1">
            <a:off x="5953125" y="2251075"/>
            <a:ext cx="1352550" cy="1095375"/>
          </a:xfrm>
          <a:prstGeom prst="straightConnector1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809" name="AutoShape 14">
            <a:extLst>
              <a:ext uri="{FF2B5EF4-FFF2-40B4-BE49-F238E27FC236}">
                <a16:creationId xmlns:a16="http://schemas.microsoft.com/office/drawing/2014/main" id="{C001A689-EE23-4EA1-8578-CBBC63CBAA45}"/>
              </a:ext>
            </a:extLst>
          </p:cNvPr>
          <p:cNvCxnSpPr>
            <a:cxnSpLocks noChangeShapeType="1"/>
            <a:stCxn id="33804" idx="2"/>
            <a:endCxn id="33805" idx="6"/>
          </p:cNvCxnSpPr>
          <p:nvPr/>
        </p:nvCxnSpPr>
        <p:spPr bwMode="auto">
          <a:xfrm flipH="1">
            <a:off x="4357688" y="3522663"/>
            <a:ext cx="1190625" cy="0"/>
          </a:xfrm>
          <a:prstGeom prst="straightConnector1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810" name="AutoShape 15">
            <a:extLst>
              <a:ext uri="{FF2B5EF4-FFF2-40B4-BE49-F238E27FC236}">
                <a16:creationId xmlns:a16="http://schemas.microsoft.com/office/drawing/2014/main" id="{3881091E-9771-4F72-B5E7-9577E53C7ED4}"/>
              </a:ext>
            </a:extLst>
          </p:cNvPr>
          <p:cNvCxnSpPr>
            <a:cxnSpLocks noChangeShapeType="1"/>
            <a:stCxn id="33805" idx="0"/>
            <a:endCxn id="33799" idx="4"/>
          </p:cNvCxnSpPr>
          <p:nvPr/>
        </p:nvCxnSpPr>
        <p:spPr bwMode="auto">
          <a:xfrm flipV="1">
            <a:off x="4114800" y="2317750"/>
            <a:ext cx="0" cy="962025"/>
          </a:xfrm>
          <a:prstGeom prst="straightConnector1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811" name="AutoShape 16">
            <a:extLst>
              <a:ext uri="{FF2B5EF4-FFF2-40B4-BE49-F238E27FC236}">
                <a16:creationId xmlns:a16="http://schemas.microsoft.com/office/drawing/2014/main" id="{F9CC9663-E9C5-4C4A-8DEF-72CF25B8FDCF}"/>
              </a:ext>
            </a:extLst>
          </p:cNvPr>
          <p:cNvCxnSpPr>
            <a:cxnSpLocks noChangeShapeType="1"/>
            <a:stCxn id="33799" idx="5"/>
            <a:endCxn id="33804" idx="1"/>
          </p:cNvCxnSpPr>
          <p:nvPr/>
        </p:nvCxnSpPr>
        <p:spPr bwMode="auto">
          <a:xfrm>
            <a:off x="4276725" y="2251075"/>
            <a:ext cx="1352550" cy="1095375"/>
          </a:xfrm>
          <a:prstGeom prst="straightConnector1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812" name="AutoShape 17">
            <a:extLst>
              <a:ext uri="{FF2B5EF4-FFF2-40B4-BE49-F238E27FC236}">
                <a16:creationId xmlns:a16="http://schemas.microsoft.com/office/drawing/2014/main" id="{D23F6A85-3CA6-457E-B7FB-48700B79C06C}"/>
              </a:ext>
            </a:extLst>
          </p:cNvPr>
          <p:cNvCxnSpPr>
            <a:cxnSpLocks noChangeShapeType="1"/>
            <a:stCxn id="33804" idx="0"/>
            <a:endCxn id="33800" idx="4"/>
          </p:cNvCxnSpPr>
          <p:nvPr/>
        </p:nvCxnSpPr>
        <p:spPr bwMode="auto">
          <a:xfrm flipV="1">
            <a:off x="5791200" y="2317750"/>
            <a:ext cx="0" cy="962025"/>
          </a:xfrm>
          <a:prstGeom prst="straightConnector1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813" name="AutoShape 18">
            <a:extLst>
              <a:ext uri="{FF2B5EF4-FFF2-40B4-BE49-F238E27FC236}">
                <a16:creationId xmlns:a16="http://schemas.microsoft.com/office/drawing/2014/main" id="{58EFD774-E675-4923-9413-5FE06BD09314}"/>
              </a:ext>
            </a:extLst>
          </p:cNvPr>
          <p:cNvCxnSpPr>
            <a:cxnSpLocks noChangeShapeType="1"/>
            <a:stCxn id="33804" idx="6"/>
            <a:endCxn id="33802" idx="2"/>
          </p:cNvCxnSpPr>
          <p:nvPr/>
        </p:nvCxnSpPr>
        <p:spPr bwMode="auto">
          <a:xfrm>
            <a:off x="6034088" y="3522663"/>
            <a:ext cx="1190625" cy="0"/>
          </a:xfrm>
          <a:prstGeom prst="straightConnector1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814" name="AutoShape 19">
            <a:extLst>
              <a:ext uri="{FF2B5EF4-FFF2-40B4-BE49-F238E27FC236}">
                <a16:creationId xmlns:a16="http://schemas.microsoft.com/office/drawing/2014/main" id="{30FE138E-4962-4A88-9BC4-06CBE1EA11EE}"/>
              </a:ext>
            </a:extLst>
          </p:cNvPr>
          <p:cNvCxnSpPr>
            <a:cxnSpLocks noChangeShapeType="1"/>
            <a:stCxn id="33802" idx="0"/>
            <a:endCxn id="33801" idx="4"/>
          </p:cNvCxnSpPr>
          <p:nvPr/>
        </p:nvCxnSpPr>
        <p:spPr bwMode="auto">
          <a:xfrm flipV="1">
            <a:off x="7467600" y="2317750"/>
            <a:ext cx="0" cy="962025"/>
          </a:xfrm>
          <a:prstGeom prst="straightConnector1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815" name="AutoShape 20">
            <a:extLst>
              <a:ext uri="{FF2B5EF4-FFF2-40B4-BE49-F238E27FC236}">
                <a16:creationId xmlns:a16="http://schemas.microsoft.com/office/drawing/2014/main" id="{AD729FE4-3FB8-4763-B620-CCD351553ABC}"/>
              </a:ext>
            </a:extLst>
          </p:cNvPr>
          <p:cNvCxnSpPr>
            <a:cxnSpLocks noChangeShapeType="1"/>
            <a:stCxn id="33801" idx="5"/>
            <a:endCxn id="33803" idx="1"/>
          </p:cNvCxnSpPr>
          <p:nvPr/>
        </p:nvCxnSpPr>
        <p:spPr bwMode="auto">
          <a:xfrm>
            <a:off x="7629525" y="2251075"/>
            <a:ext cx="666750" cy="409575"/>
          </a:xfrm>
          <a:prstGeom prst="straightConnector1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816" name="AutoShape 21">
            <a:extLst>
              <a:ext uri="{FF2B5EF4-FFF2-40B4-BE49-F238E27FC236}">
                <a16:creationId xmlns:a16="http://schemas.microsoft.com/office/drawing/2014/main" id="{FDC2DE97-23A9-469C-A16D-B3A58F9B1942}"/>
              </a:ext>
            </a:extLst>
          </p:cNvPr>
          <p:cNvCxnSpPr>
            <a:cxnSpLocks noChangeShapeType="1"/>
            <a:stCxn id="33802" idx="7"/>
            <a:endCxn id="33803" idx="3"/>
          </p:cNvCxnSpPr>
          <p:nvPr/>
        </p:nvCxnSpPr>
        <p:spPr bwMode="auto">
          <a:xfrm flipV="1">
            <a:off x="7629525" y="3013075"/>
            <a:ext cx="666750" cy="333375"/>
          </a:xfrm>
          <a:prstGeom prst="straightConnector1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3817" name="Text Box 22">
            <a:extLst>
              <a:ext uri="{FF2B5EF4-FFF2-40B4-BE49-F238E27FC236}">
                <a16:creationId xmlns:a16="http://schemas.microsoft.com/office/drawing/2014/main" id="{B8D166C9-254D-4658-9716-22A2DC83AD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38688" y="1728788"/>
            <a:ext cx="3365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accent1"/>
                </a:solidFill>
                <a:latin typeface="Courier New" panose="02070309020205020404" pitchFamily="49" charset="0"/>
              </a:rPr>
              <a:t>2</a:t>
            </a:r>
          </a:p>
        </p:txBody>
      </p:sp>
      <p:sp>
        <p:nvSpPr>
          <p:cNvPr id="33818" name="Text Box 23">
            <a:extLst>
              <a:ext uri="{FF2B5EF4-FFF2-40B4-BE49-F238E27FC236}">
                <a16:creationId xmlns:a16="http://schemas.microsoft.com/office/drawing/2014/main" id="{BD2482A7-C9BF-4CE8-933D-BB19AFE460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54763" y="1738313"/>
            <a:ext cx="4889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accent1"/>
                </a:solidFill>
                <a:latin typeface="Courier New" panose="02070309020205020404" pitchFamily="49" charset="0"/>
              </a:rPr>
              <a:t>19</a:t>
            </a:r>
          </a:p>
        </p:txBody>
      </p:sp>
      <p:sp>
        <p:nvSpPr>
          <p:cNvPr id="33819" name="Text Box 24">
            <a:extLst>
              <a:ext uri="{FF2B5EF4-FFF2-40B4-BE49-F238E27FC236}">
                <a16:creationId xmlns:a16="http://schemas.microsoft.com/office/drawing/2014/main" id="{735A8483-13E8-48AC-89E0-1640B0D2F7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61300" y="2119313"/>
            <a:ext cx="4889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accent1"/>
                </a:solidFill>
                <a:latin typeface="Courier New" panose="02070309020205020404" pitchFamily="49" charset="0"/>
              </a:rPr>
              <a:t>9?</a:t>
            </a:r>
          </a:p>
        </p:txBody>
      </p:sp>
      <p:sp>
        <p:nvSpPr>
          <p:cNvPr id="33820" name="Text Box 25">
            <a:extLst>
              <a:ext uri="{FF2B5EF4-FFF2-40B4-BE49-F238E27FC236}">
                <a16:creationId xmlns:a16="http://schemas.microsoft.com/office/drawing/2014/main" id="{CB4FB920-F8D7-4097-AAB5-62938C83E6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39088" y="3186113"/>
            <a:ext cx="3365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accent1"/>
                </a:solidFill>
                <a:latin typeface="Courier New" panose="02070309020205020404" pitchFamily="49" charset="0"/>
              </a:rPr>
              <a:t>1</a:t>
            </a:r>
          </a:p>
        </p:txBody>
      </p:sp>
      <p:sp>
        <p:nvSpPr>
          <p:cNvPr id="33821" name="Text Box 26">
            <a:extLst>
              <a:ext uri="{FF2B5EF4-FFF2-40B4-BE49-F238E27FC236}">
                <a16:creationId xmlns:a16="http://schemas.microsoft.com/office/drawing/2014/main" id="{F35BC121-CE8D-4376-BC04-56F667360B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43788" y="2693988"/>
            <a:ext cx="3365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accent1"/>
                </a:solidFill>
                <a:latin typeface="Courier New" panose="02070309020205020404" pitchFamily="49" charset="0"/>
              </a:rPr>
              <a:t>5</a:t>
            </a:r>
          </a:p>
        </p:txBody>
      </p:sp>
      <p:sp>
        <p:nvSpPr>
          <p:cNvPr id="33822" name="Text Box 27">
            <a:extLst>
              <a:ext uri="{FF2B5EF4-FFF2-40B4-BE49-F238E27FC236}">
                <a16:creationId xmlns:a16="http://schemas.microsoft.com/office/drawing/2014/main" id="{0A3DFDAB-5C80-47D5-9774-323EBE9EC1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69075" y="3186113"/>
            <a:ext cx="4889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accent1"/>
                </a:solidFill>
                <a:latin typeface="Courier New" panose="02070309020205020404" pitchFamily="49" charset="0"/>
              </a:rPr>
              <a:t>13</a:t>
            </a:r>
          </a:p>
        </p:txBody>
      </p:sp>
      <p:sp>
        <p:nvSpPr>
          <p:cNvPr id="33823" name="Text Box 28">
            <a:extLst>
              <a:ext uri="{FF2B5EF4-FFF2-40B4-BE49-F238E27FC236}">
                <a16:creationId xmlns:a16="http://schemas.microsoft.com/office/drawing/2014/main" id="{D6A0499F-BCE2-43D6-992F-3663E8763B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21450" y="2287588"/>
            <a:ext cx="4889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accent1"/>
                </a:solidFill>
                <a:latin typeface="Courier New" panose="02070309020205020404" pitchFamily="49" charset="0"/>
              </a:rPr>
              <a:t>17</a:t>
            </a:r>
          </a:p>
        </p:txBody>
      </p:sp>
      <p:sp>
        <p:nvSpPr>
          <p:cNvPr id="33824" name="Text Box 29">
            <a:extLst>
              <a:ext uri="{FF2B5EF4-FFF2-40B4-BE49-F238E27FC236}">
                <a16:creationId xmlns:a16="http://schemas.microsoft.com/office/drawing/2014/main" id="{04F2B5F1-AA75-4E4E-913B-43C006E704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45163" y="2500313"/>
            <a:ext cx="4889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accent1"/>
                </a:solidFill>
                <a:latin typeface="Courier New" panose="02070309020205020404" pitchFamily="49" charset="0"/>
              </a:rPr>
              <a:t>25</a:t>
            </a:r>
          </a:p>
        </p:txBody>
      </p:sp>
      <p:sp>
        <p:nvSpPr>
          <p:cNvPr id="33825" name="Text Box 30">
            <a:extLst>
              <a:ext uri="{FF2B5EF4-FFF2-40B4-BE49-F238E27FC236}">
                <a16:creationId xmlns:a16="http://schemas.microsoft.com/office/drawing/2014/main" id="{14255B33-1A14-46D3-94DA-7E609BDBE1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2287588"/>
            <a:ext cx="4889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accent1"/>
                </a:solidFill>
                <a:latin typeface="Courier New" panose="02070309020205020404" pitchFamily="49" charset="0"/>
              </a:rPr>
              <a:t>14</a:t>
            </a:r>
          </a:p>
        </p:txBody>
      </p:sp>
      <p:sp>
        <p:nvSpPr>
          <p:cNvPr id="33826" name="Text Box 31">
            <a:extLst>
              <a:ext uri="{FF2B5EF4-FFF2-40B4-BE49-F238E27FC236}">
                <a16:creationId xmlns:a16="http://schemas.microsoft.com/office/drawing/2014/main" id="{FFF75132-16D9-4C5D-A2B7-2DE817E072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46500" y="2500313"/>
            <a:ext cx="3365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accent1"/>
                </a:solidFill>
                <a:latin typeface="Courier New" panose="02070309020205020404" pitchFamily="49" charset="0"/>
              </a:rPr>
              <a:t>8</a:t>
            </a:r>
          </a:p>
        </p:txBody>
      </p:sp>
      <p:sp>
        <p:nvSpPr>
          <p:cNvPr id="33827" name="Text Box 32">
            <a:extLst>
              <a:ext uri="{FF2B5EF4-FFF2-40B4-BE49-F238E27FC236}">
                <a16:creationId xmlns:a16="http://schemas.microsoft.com/office/drawing/2014/main" id="{12518C58-E778-4344-9066-BD35BDC588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11675" y="3186113"/>
            <a:ext cx="4889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accent1"/>
                </a:solidFill>
                <a:latin typeface="Courier New" panose="02070309020205020404" pitchFamily="49" charset="0"/>
              </a:rPr>
              <a:t>21</a:t>
            </a:r>
          </a:p>
        </p:txBody>
      </p:sp>
      <p:sp>
        <p:nvSpPr>
          <p:cNvPr id="33828" name="Text Box 33">
            <a:extLst>
              <a:ext uri="{FF2B5EF4-FFF2-40B4-BE49-F238E27FC236}">
                <a16:creationId xmlns:a16="http://schemas.microsoft.com/office/drawing/2014/main" id="{648B9754-F5DA-48B8-9426-9014ED2E73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22750" y="1389063"/>
            <a:ext cx="34702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 i="1">
                <a:solidFill>
                  <a:schemeClr val="tx2"/>
                </a:solidFill>
                <a:latin typeface="Courier New" panose="02070309020205020404" pitchFamily="49" charset="0"/>
              </a:rPr>
              <a:t>Run the algorithm:</a:t>
            </a:r>
          </a:p>
        </p:txBody>
      </p:sp>
      <p:sp>
        <p:nvSpPr>
          <p:cNvPr id="33829" name="AutoShape 34">
            <a:extLst>
              <a:ext uri="{FF2B5EF4-FFF2-40B4-BE49-F238E27FC236}">
                <a16:creationId xmlns:a16="http://schemas.microsoft.com/office/drawing/2014/main" id="{6126DB77-8511-49B4-A11E-17984C51C3A9}"/>
              </a:ext>
            </a:extLst>
          </p:cNvPr>
          <p:cNvSpPr>
            <a:spLocks/>
          </p:cNvSpPr>
          <p:nvPr/>
        </p:nvSpPr>
        <p:spPr bwMode="auto">
          <a:xfrm>
            <a:off x="762000" y="4267200"/>
            <a:ext cx="152400" cy="1676400"/>
          </a:xfrm>
          <a:prstGeom prst="leftBrace">
            <a:avLst>
              <a:gd name="adj1" fmla="val 91667"/>
              <a:gd name="adj2" fmla="val 50000"/>
            </a:avLst>
          </a:prstGeom>
          <a:noFill/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FD9378-82F2-428E-A5AF-A64CF9834C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t>44</a:t>
            </a:fld>
            <a:endParaRPr lang="en-US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1" name="Rectangle 2">
            <a:extLst>
              <a:ext uri="{FF2B5EF4-FFF2-40B4-BE49-F238E27FC236}">
                <a16:creationId xmlns:a16="http://schemas.microsoft.com/office/drawing/2014/main" id="{7080F70E-8F02-4E02-8327-8C60C79073C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Kruskal’s Algorithm</a:t>
            </a:r>
          </a:p>
        </p:txBody>
      </p:sp>
      <p:sp>
        <p:nvSpPr>
          <p:cNvPr id="34822" name="Rectangle 3">
            <a:extLst>
              <a:ext uri="{FF2B5EF4-FFF2-40B4-BE49-F238E27FC236}">
                <a16:creationId xmlns:a16="http://schemas.microsoft.com/office/drawing/2014/main" id="{E0E73E59-796B-476D-8F00-25AC2E24AB2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</a:rPr>
              <a:t>Kruskal()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</a:rPr>
              <a:t>{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</a:rPr>
              <a:t>   T = </a:t>
            </a:r>
            <a:r>
              <a:rPr lang="en-US" altLang="en-US" sz="2000" b="1">
                <a:latin typeface="Courier New" panose="02070309020205020404" pitchFamily="49" charset="0"/>
                <a:sym typeface="Symbol" panose="05050102010706020507" pitchFamily="18" charset="2"/>
              </a:rPr>
              <a:t></a:t>
            </a:r>
            <a:r>
              <a:rPr lang="en-US" altLang="en-US" sz="2000" b="1">
                <a:latin typeface="Courier New" panose="02070309020205020404" pitchFamily="49" charset="0"/>
              </a:rPr>
              <a:t>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</a:rPr>
              <a:t>   for each v </a:t>
            </a:r>
            <a:r>
              <a:rPr lang="en-US" altLang="en-US" sz="2000">
                <a:sym typeface="Symbol" panose="05050102010706020507" pitchFamily="18" charset="2"/>
              </a:rPr>
              <a:t></a:t>
            </a:r>
            <a:r>
              <a:rPr lang="en-US" altLang="en-US" sz="2000" b="1">
                <a:latin typeface="Courier New" panose="02070309020205020404" pitchFamily="49" charset="0"/>
              </a:rPr>
              <a:t> V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</a:rPr>
              <a:t>      MakeSet(v);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</a:rPr>
              <a:t>   sort E by increasing edge weight w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</a:rPr>
              <a:t>   for each (u,v) </a:t>
            </a:r>
            <a:r>
              <a:rPr lang="en-US" altLang="en-US" sz="2000" b="1">
                <a:latin typeface="Courier New" panose="02070309020205020404" pitchFamily="49" charset="0"/>
                <a:sym typeface="Symbol" panose="05050102010706020507" pitchFamily="18" charset="2"/>
              </a:rPr>
              <a:t></a:t>
            </a:r>
            <a:r>
              <a:rPr lang="en-US" altLang="en-US" sz="2000" b="1">
                <a:latin typeface="Courier New" panose="02070309020205020404" pitchFamily="49" charset="0"/>
              </a:rPr>
              <a:t> E (in sorted order)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</a:rPr>
              <a:t>      if FindSet(u) </a:t>
            </a:r>
            <a:r>
              <a:rPr lang="en-US" altLang="en-US" sz="2000" b="1">
                <a:latin typeface="Courier New" panose="02070309020205020404" pitchFamily="49" charset="0"/>
                <a:sym typeface="Symbol" panose="05050102010706020507" pitchFamily="18" charset="2"/>
              </a:rPr>
              <a:t> FindSet(v)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  <a:sym typeface="Symbol" panose="05050102010706020507" pitchFamily="18" charset="2"/>
              </a:rPr>
              <a:t>         T = T </a:t>
            </a:r>
            <a:r>
              <a:rPr lang="en-US" altLang="en-US" sz="2000" b="1">
                <a:latin typeface="Microsoft Sans Serif" panose="020B0604020202020204" pitchFamily="34" charset="0"/>
                <a:sym typeface="Math B" pitchFamily="2" charset="2"/>
              </a:rPr>
              <a:t>U</a:t>
            </a:r>
            <a:r>
              <a:rPr lang="en-US" altLang="en-US" sz="2000" b="1">
                <a:latin typeface="Courier New" panose="02070309020205020404" pitchFamily="49" charset="0"/>
                <a:sym typeface="Math B" pitchFamily="2" charset="2"/>
              </a:rPr>
              <a:t> {{u,v}};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  <a:sym typeface="Math B" pitchFamily="2" charset="2"/>
              </a:rPr>
              <a:t>         Union(FindSet(u), FindSet(v));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  <a:sym typeface="Math B" pitchFamily="2" charset="2"/>
              </a:rPr>
              <a:t>}</a:t>
            </a:r>
          </a:p>
        </p:txBody>
      </p:sp>
      <p:sp>
        <p:nvSpPr>
          <p:cNvPr id="34823" name="Oval 4">
            <a:extLst>
              <a:ext uri="{FF2B5EF4-FFF2-40B4-BE49-F238E27FC236}">
                <a16:creationId xmlns:a16="http://schemas.microsoft.com/office/drawing/2014/main" id="{F5EAF871-54CB-4B3B-A8CD-61ED892094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1846263"/>
            <a:ext cx="457200" cy="457200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4824" name="Oval 5">
            <a:extLst>
              <a:ext uri="{FF2B5EF4-FFF2-40B4-BE49-F238E27FC236}">
                <a16:creationId xmlns:a16="http://schemas.microsoft.com/office/drawing/2014/main" id="{82EB7C72-EEE1-4C1E-BC52-5EE8A9A579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2600" y="1846263"/>
            <a:ext cx="457200" cy="457200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4825" name="Oval 6">
            <a:extLst>
              <a:ext uri="{FF2B5EF4-FFF2-40B4-BE49-F238E27FC236}">
                <a16:creationId xmlns:a16="http://schemas.microsoft.com/office/drawing/2014/main" id="{B6035C74-9D71-4EB8-B36E-34D39B40B0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9000" y="1846263"/>
            <a:ext cx="457200" cy="4572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4826" name="Oval 7">
            <a:extLst>
              <a:ext uri="{FF2B5EF4-FFF2-40B4-BE49-F238E27FC236}">
                <a16:creationId xmlns:a16="http://schemas.microsoft.com/office/drawing/2014/main" id="{15BCFDE0-2EC4-4D8C-8E95-313BDD9AFB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9000" y="3294063"/>
            <a:ext cx="457200" cy="4572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4827" name="Oval 8">
            <a:extLst>
              <a:ext uri="{FF2B5EF4-FFF2-40B4-BE49-F238E27FC236}">
                <a16:creationId xmlns:a16="http://schemas.microsoft.com/office/drawing/2014/main" id="{E0191797-A34D-4AA6-B5DC-183B8ED5B1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29600" y="2608263"/>
            <a:ext cx="457200" cy="4572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4828" name="Oval 9">
            <a:extLst>
              <a:ext uri="{FF2B5EF4-FFF2-40B4-BE49-F238E27FC236}">
                <a16:creationId xmlns:a16="http://schemas.microsoft.com/office/drawing/2014/main" id="{E5053824-A226-43B6-9BF4-D080F38EBB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2600" y="3294063"/>
            <a:ext cx="457200" cy="457200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4829" name="Oval 10">
            <a:extLst>
              <a:ext uri="{FF2B5EF4-FFF2-40B4-BE49-F238E27FC236}">
                <a16:creationId xmlns:a16="http://schemas.microsoft.com/office/drawing/2014/main" id="{E974ECD7-051C-400B-AB27-1E3096B991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3294063"/>
            <a:ext cx="457200" cy="457200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cxnSp>
        <p:nvCxnSpPr>
          <p:cNvPr id="34830" name="AutoShape 11">
            <a:extLst>
              <a:ext uri="{FF2B5EF4-FFF2-40B4-BE49-F238E27FC236}">
                <a16:creationId xmlns:a16="http://schemas.microsoft.com/office/drawing/2014/main" id="{E06389D1-A5FB-4DF7-ACF1-D4A5F51DA119}"/>
              </a:ext>
            </a:extLst>
          </p:cNvPr>
          <p:cNvCxnSpPr>
            <a:cxnSpLocks noChangeShapeType="1"/>
            <a:stCxn id="34823" idx="6"/>
            <a:endCxn id="34824" idx="2"/>
          </p:cNvCxnSpPr>
          <p:nvPr/>
        </p:nvCxnSpPr>
        <p:spPr bwMode="auto">
          <a:xfrm>
            <a:off x="4357688" y="2074863"/>
            <a:ext cx="1190625" cy="0"/>
          </a:xfrm>
          <a:prstGeom prst="straightConnector1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831" name="AutoShape 12">
            <a:extLst>
              <a:ext uri="{FF2B5EF4-FFF2-40B4-BE49-F238E27FC236}">
                <a16:creationId xmlns:a16="http://schemas.microsoft.com/office/drawing/2014/main" id="{F46FD033-27D3-4015-965D-FC33520FBFC9}"/>
              </a:ext>
            </a:extLst>
          </p:cNvPr>
          <p:cNvCxnSpPr>
            <a:cxnSpLocks noChangeShapeType="1"/>
            <a:stCxn id="34824" idx="6"/>
            <a:endCxn id="34825" idx="2"/>
          </p:cNvCxnSpPr>
          <p:nvPr/>
        </p:nvCxnSpPr>
        <p:spPr bwMode="auto">
          <a:xfrm>
            <a:off x="6034088" y="2074863"/>
            <a:ext cx="1190625" cy="0"/>
          </a:xfrm>
          <a:prstGeom prst="straightConnector1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832" name="AutoShape 13">
            <a:extLst>
              <a:ext uri="{FF2B5EF4-FFF2-40B4-BE49-F238E27FC236}">
                <a16:creationId xmlns:a16="http://schemas.microsoft.com/office/drawing/2014/main" id="{DD3CDD09-42EB-4DC6-94D0-CC71F8061DA4}"/>
              </a:ext>
            </a:extLst>
          </p:cNvPr>
          <p:cNvCxnSpPr>
            <a:cxnSpLocks noChangeShapeType="1"/>
            <a:stCxn id="34825" idx="3"/>
            <a:endCxn id="34828" idx="7"/>
          </p:cNvCxnSpPr>
          <p:nvPr/>
        </p:nvCxnSpPr>
        <p:spPr bwMode="auto">
          <a:xfrm flipH="1">
            <a:off x="5953125" y="2251075"/>
            <a:ext cx="1352550" cy="1095375"/>
          </a:xfrm>
          <a:prstGeom prst="straightConnector1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833" name="AutoShape 14">
            <a:extLst>
              <a:ext uri="{FF2B5EF4-FFF2-40B4-BE49-F238E27FC236}">
                <a16:creationId xmlns:a16="http://schemas.microsoft.com/office/drawing/2014/main" id="{5447F5D3-7736-48DE-A7F7-5DBAF7B265FB}"/>
              </a:ext>
            </a:extLst>
          </p:cNvPr>
          <p:cNvCxnSpPr>
            <a:cxnSpLocks noChangeShapeType="1"/>
            <a:stCxn id="34828" idx="2"/>
            <a:endCxn id="34829" idx="6"/>
          </p:cNvCxnSpPr>
          <p:nvPr/>
        </p:nvCxnSpPr>
        <p:spPr bwMode="auto">
          <a:xfrm flipH="1">
            <a:off x="4357688" y="3522663"/>
            <a:ext cx="1190625" cy="0"/>
          </a:xfrm>
          <a:prstGeom prst="straightConnector1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834" name="AutoShape 15">
            <a:extLst>
              <a:ext uri="{FF2B5EF4-FFF2-40B4-BE49-F238E27FC236}">
                <a16:creationId xmlns:a16="http://schemas.microsoft.com/office/drawing/2014/main" id="{63CFFA2D-71A0-4358-8945-89A0CADC054C}"/>
              </a:ext>
            </a:extLst>
          </p:cNvPr>
          <p:cNvCxnSpPr>
            <a:cxnSpLocks noChangeShapeType="1"/>
            <a:stCxn id="34829" idx="0"/>
            <a:endCxn id="34823" idx="4"/>
          </p:cNvCxnSpPr>
          <p:nvPr/>
        </p:nvCxnSpPr>
        <p:spPr bwMode="auto">
          <a:xfrm flipV="1">
            <a:off x="4114800" y="2317750"/>
            <a:ext cx="0" cy="962025"/>
          </a:xfrm>
          <a:prstGeom prst="straightConnector1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835" name="AutoShape 16">
            <a:extLst>
              <a:ext uri="{FF2B5EF4-FFF2-40B4-BE49-F238E27FC236}">
                <a16:creationId xmlns:a16="http://schemas.microsoft.com/office/drawing/2014/main" id="{59386EAA-89B5-4A55-AC91-34089997A039}"/>
              </a:ext>
            </a:extLst>
          </p:cNvPr>
          <p:cNvCxnSpPr>
            <a:cxnSpLocks noChangeShapeType="1"/>
            <a:stCxn id="34823" idx="5"/>
            <a:endCxn id="34828" idx="1"/>
          </p:cNvCxnSpPr>
          <p:nvPr/>
        </p:nvCxnSpPr>
        <p:spPr bwMode="auto">
          <a:xfrm>
            <a:off x="4276725" y="2251075"/>
            <a:ext cx="1352550" cy="1095375"/>
          </a:xfrm>
          <a:prstGeom prst="straightConnector1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836" name="AutoShape 17">
            <a:extLst>
              <a:ext uri="{FF2B5EF4-FFF2-40B4-BE49-F238E27FC236}">
                <a16:creationId xmlns:a16="http://schemas.microsoft.com/office/drawing/2014/main" id="{04828B8F-09A2-476A-9CB3-831CFC6D565E}"/>
              </a:ext>
            </a:extLst>
          </p:cNvPr>
          <p:cNvCxnSpPr>
            <a:cxnSpLocks noChangeShapeType="1"/>
            <a:stCxn id="34828" idx="0"/>
            <a:endCxn id="34824" idx="4"/>
          </p:cNvCxnSpPr>
          <p:nvPr/>
        </p:nvCxnSpPr>
        <p:spPr bwMode="auto">
          <a:xfrm flipV="1">
            <a:off x="5791200" y="2317750"/>
            <a:ext cx="0" cy="962025"/>
          </a:xfrm>
          <a:prstGeom prst="straightConnector1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837" name="AutoShape 18">
            <a:extLst>
              <a:ext uri="{FF2B5EF4-FFF2-40B4-BE49-F238E27FC236}">
                <a16:creationId xmlns:a16="http://schemas.microsoft.com/office/drawing/2014/main" id="{48F5AE79-F7D6-486D-BF9E-5884F7D0ACAA}"/>
              </a:ext>
            </a:extLst>
          </p:cNvPr>
          <p:cNvCxnSpPr>
            <a:cxnSpLocks noChangeShapeType="1"/>
            <a:stCxn id="34828" idx="6"/>
            <a:endCxn id="34826" idx="2"/>
          </p:cNvCxnSpPr>
          <p:nvPr/>
        </p:nvCxnSpPr>
        <p:spPr bwMode="auto">
          <a:xfrm>
            <a:off x="6034088" y="3522663"/>
            <a:ext cx="1190625" cy="0"/>
          </a:xfrm>
          <a:prstGeom prst="straightConnector1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838" name="AutoShape 19">
            <a:extLst>
              <a:ext uri="{FF2B5EF4-FFF2-40B4-BE49-F238E27FC236}">
                <a16:creationId xmlns:a16="http://schemas.microsoft.com/office/drawing/2014/main" id="{4288776B-E3DB-4857-95C5-5CDA911221C2}"/>
              </a:ext>
            </a:extLst>
          </p:cNvPr>
          <p:cNvCxnSpPr>
            <a:cxnSpLocks noChangeShapeType="1"/>
            <a:stCxn id="34826" idx="0"/>
            <a:endCxn id="34825" idx="4"/>
          </p:cNvCxnSpPr>
          <p:nvPr/>
        </p:nvCxnSpPr>
        <p:spPr bwMode="auto">
          <a:xfrm flipV="1">
            <a:off x="7467600" y="2317750"/>
            <a:ext cx="0" cy="962025"/>
          </a:xfrm>
          <a:prstGeom prst="straightConnector1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839" name="AutoShape 20">
            <a:extLst>
              <a:ext uri="{FF2B5EF4-FFF2-40B4-BE49-F238E27FC236}">
                <a16:creationId xmlns:a16="http://schemas.microsoft.com/office/drawing/2014/main" id="{3FCDCE99-E61C-4C67-99B4-62143A83A8D0}"/>
              </a:ext>
            </a:extLst>
          </p:cNvPr>
          <p:cNvCxnSpPr>
            <a:cxnSpLocks noChangeShapeType="1"/>
            <a:stCxn id="34825" idx="5"/>
            <a:endCxn id="34827" idx="1"/>
          </p:cNvCxnSpPr>
          <p:nvPr/>
        </p:nvCxnSpPr>
        <p:spPr bwMode="auto">
          <a:xfrm>
            <a:off x="7629525" y="2251075"/>
            <a:ext cx="666750" cy="409575"/>
          </a:xfrm>
          <a:prstGeom prst="straightConnector1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840" name="AutoShape 21">
            <a:extLst>
              <a:ext uri="{FF2B5EF4-FFF2-40B4-BE49-F238E27FC236}">
                <a16:creationId xmlns:a16="http://schemas.microsoft.com/office/drawing/2014/main" id="{A44F91E4-2FC2-4CD3-9C8A-B6826CF07940}"/>
              </a:ext>
            </a:extLst>
          </p:cNvPr>
          <p:cNvCxnSpPr>
            <a:cxnSpLocks noChangeShapeType="1"/>
            <a:stCxn id="34826" idx="7"/>
            <a:endCxn id="34827" idx="3"/>
          </p:cNvCxnSpPr>
          <p:nvPr/>
        </p:nvCxnSpPr>
        <p:spPr bwMode="auto">
          <a:xfrm flipV="1">
            <a:off x="7629525" y="3013075"/>
            <a:ext cx="666750" cy="333375"/>
          </a:xfrm>
          <a:prstGeom prst="straightConnector1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4841" name="Text Box 22">
            <a:extLst>
              <a:ext uri="{FF2B5EF4-FFF2-40B4-BE49-F238E27FC236}">
                <a16:creationId xmlns:a16="http://schemas.microsoft.com/office/drawing/2014/main" id="{68825A92-D027-4971-9BD5-B312F8DE30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38688" y="1728788"/>
            <a:ext cx="3365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accent1"/>
                </a:solidFill>
                <a:latin typeface="Courier New" panose="02070309020205020404" pitchFamily="49" charset="0"/>
              </a:rPr>
              <a:t>2</a:t>
            </a:r>
          </a:p>
        </p:txBody>
      </p:sp>
      <p:sp>
        <p:nvSpPr>
          <p:cNvPr id="34842" name="Text Box 23">
            <a:extLst>
              <a:ext uri="{FF2B5EF4-FFF2-40B4-BE49-F238E27FC236}">
                <a16:creationId xmlns:a16="http://schemas.microsoft.com/office/drawing/2014/main" id="{E577D0AB-433D-42A7-81E4-B01933127E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54763" y="1738313"/>
            <a:ext cx="4889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accent1"/>
                </a:solidFill>
                <a:latin typeface="Courier New" panose="02070309020205020404" pitchFamily="49" charset="0"/>
              </a:rPr>
              <a:t>19</a:t>
            </a:r>
          </a:p>
        </p:txBody>
      </p:sp>
      <p:sp>
        <p:nvSpPr>
          <p:cNvPr id="34843" name="Text Box 24">
            <a:extLst>
              <a:ext uri="{FF2B5EF4-FFF2-40B4-BE49-F238E27FC236}">
                <a16:creationId xmlns:a16="http://schemas.microsoft.com/office/drawing/2014/main" id="{BEA65BFD-2071-47CE-8682-5152B95533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37500" y="2119313"/>
            <a:ext cx="3365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accent1"/>
                </a:solidFill>
                <a:latin typeface="Courier New" panose="02070309020205020404" pitchFamily="49" charset="0"/>
              </a:rPr>
              <a:t>9</a:t>
            </a:r>
          </a:p>
        </p:txBody>
      </p:sp>
      <p:sp>
        <p:nvSpPr>
          <p:cNvPr id="34844" name="Text Box 25">
            <a:extLst>
              <a:ext uri="{FF2B5EF4-FFF2-40B4-BE49-F238E27FC236}">
                <a16:creationId xmlns:a16="http://schemas.microsoft.com/office/drawing/2014/main" id="{1BBC1F6C-EAE6-479A-BF00-B7862A726D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39088" y="3186113"/>
            <a:ext cx="3365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accent1"/>
                </a:solidFill>
                <a:latin typeface="Courier New" panose="02070309020205020404" pitchFamily="49" charset="0"/>
              </a:rPr>
              <a:t>1</a:t>
            </a:r>
          </a:p>
        </p:txBody>
      </p:sp>
      <p:sp>
        <p:nvSpPr>
          <p:cNvPr id="34845" name="Text Box 26">
            <a:extLst>
              <a:ext uri="{FF2B5EF4-FFF2-40B4-BE49-F238E27FC236}">
                <a16:creationId xmlns:a16="http://schemas.microsoft.com/office/drawing/2014/main" id="{06C7E1AD-616E-4E03-9595-0829E33518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43788" y="2693988"/>
            <a:ext cx="3365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accent1"/>
                </a:solidFill>
                <a:latin typeface="Courier New" panose="02070309020205020404" pitchFamily="49" charset="0"/>
              </a:rPr>
              <a:t>5</a:t>
            </a:r>
          </a:p>
        </p:txBody>
      </p:sp>
      <p:sp>
        <p:nvSpPr>
          <p:cNvPr id="34846" name="Text Box 27">
            <a:extLst>
              <a:ext uri="{FF2B5EF4-FFF2-40B4-BE49-F238E27FC236}">
                <a16:creationId xmlns:a16="http://schemas.microsoft.com/office/drawing/2014/main" id="{951F2CD4-49A7-4679-AA32-DE21677E90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69075" y="3186113"/>
            <a:ext cx="4889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accent1"/>
                </a:solidFill>
                <a:latin typeface="Courier New" panose="02070309020205020404" pitchFamily="49" charset="0"/>
              </a:rPr>
              <a:t>13</a:t>
            </a:r>
          </a:p>
        </p:txBody>
      </p:sp>
      <p:sp>
        <p:nvSpPr>
          <p:cNvPr id="34847" name="Text Box 28">
            <a:extLst>
              <a:ext uri="{FF2B5EF4-FFF2-40B4-BE49-F238E27FC236}">
                <a16:creationId xmlns:a16="http://schemas.microsoft.com/office/drawing/2014/main" id="{C3F39882-21EF-4569-BD1D-F9CC9F0CEF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21450" y="2287588"/>
            <a:ext cx="4889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accent1"/>
                </a:solidFill>
                <a:latin typeface="Courier New" panose="02070309020205020404" pitchFamily="49" charset="0"/>
              </a:rPr>
              <a:t>17</a:t>
            </a:r>
          </a:p>
        </p:txBody>
      </p:sp>
      <p:sp>
        <p:nvSpPr>
          <p:cNvPr id="34848" name="Text Box 29">
            <a:extLst>
              <a:ext uri="{FF2B5EF4-FFF2-40B4-BE49-F238E27FC236}">
                <a16:creationId xmlns:a16="http://schemas.microsoft.com/office/drawing/2014/main" id="{623033BC-C5BB-490E-BE5F-139A48D75E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45163" y="2500313"/>
            <a:ext cx="4889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accent1"/>
                </a:solidFill>
                <a:latin typeface="Courier New" panose="02070309020205020404" pitchFamily="49" charset="0"/>
              </a:rPr>
              <a:t>25</a:t>
            </a:r>
          </a:p>
        </p:txBody>
      </p:sp>
      <p:sp>
        <p:nvSpPr>
          <p:cNvPr id="34849" name="Text Box 30">
            <a:extLst>
              <a:ext uri="{FF2B5EF4-FFF2-40B4-BE49-F238E27FC236}">
                <a16:creationId xmlns:a16="http://schemas.microsoft.com/office/drawing/2014/main" id="{10AA40D5-6FF9-4410-9669-FA28E4179D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2287588"/>
            <a:ext cx="4889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accent1"/>
                </a:solidFill>
                <a:latin typeface="Courier New" panose="02070309020205020404" pitchFamily="49" charset="0"/>
              </a:rPr>
              <a:t>14</a:t>
            </a:r>
          </a:p>
        </p:txBody>
      </p:sp>
      <p:sp>
        <p:nvSpPr>
          <p:cNvPr id="34850" name="Text Box 31">
            <a:extLst>
              <a:ext uri="{FF2B5EF4-FFF2-40B4-BE49-F238E27FC236}">
                <a16:creationId xmlns:a16="http://schemas.microsoft.com/office/drawing/2014/main" id="{5A7F2C50-700F-4119-BC9B-E71AFD42F8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46500" y="2500313"/>
            <a:ext cx="3365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accent1"/>
                </a:solidFill>
                <a:latin typeface="Courier New" panose="02070309020205020404" pitchFamily="49" charset="0"/>
              </a:rPr>
              <a:t>8</a:t>
            </a:r>
          </a:p>
        </p:txBody>
      </p:sp>
      <p:sp>
        <p:nvSpPr>
          <p:cNvPr id="34851" name="Text Box 32">
            <a:extLst>
              <a:ext uri="{FF2B5EF4-FFF2-40B4-BE49-F238E27FC236}">
                <a16:creationId xmlns:a16="http://schemas.microsoft.com/office/drawing/2014/main" id="{AAD87A90-19D4-4987-8AD0-F49E8A1A00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11675" y="3186113"/>
            <a:ext cx="4889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accent1"/>
                </a:solidFill>
                <a:latin typeface="Courier New" panose="02070309020205020404" pitchFamily="49" charset="0"/>
              </a:rPr>
              <a:t>21</a:t>
            </a:r>
          </a:p>
        </p:txBody>
      </p:sp>
      <p:sp>
        <p:nvSpPr>
          <p:cNvPr id="34852" name="Text Box 33">
            <a:extLst>
              <a:ext uri="{FF2B5EF4-FFF2-40B4-BE49-F238E27FC236}">
                <a16:creationId xmlns:a16="http://schemas.microsoft.com/office/drawing/2014/main" id="{AED55588-2FE2-4445-BAAA-D245DD5DBB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22750" y="1389063"/>
            <a:ext cx="34702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 i="1">
                <a:solidFill>
                  <a:schemeClr val="tx2"/>
                </a:solidFill>
                <a:latin typeface="Courier New" panose="02070309020205020404" pitchFamily="49" charset="0"/>
              </a:rPr>
              <a:t>Run the algorithm:</a:t>
            </a:r>
          </a:p>
        </p:txBody>
      </p:sp>
      <p:sp>
        <p:nvSpPr>
          <p:cNvPr id="34853" name="AutoShape 34">
            <a:extLst>
              <a:ext uri="{FF2B5EF4-FFF2-40B4-BE49-F238E27FC236}">
                <a16:creationId xmlns:a16="http://schemas.microsoft.com/office/drawing/2014/main" id="{17914EB5-EAF7-4140-95E1-E9C71936FE95}"/>
              </a:ext>
            </a:extLst>
          </p:cNvPr>
          <p:cNvSpPr>
            <a:spLocks/>
          </p:cNvSpPr>
          <p:nvPr/>
        </p:nvSpPr>
        <p:spPr bwMode="auto">
          <a:xfrm>
            <a:off x="762000" y="4267200"/>
            <a:ext cx="152400" cy="1676400"/>
          </a:xfrm>
          <a:prstGeom prst="leftBrace">
            <a:avLst>
              <a:gd name="adj1" fmla="val 91667"/>
              <a:gd name="adj2" fmla="val 50000"/>
            </a:avLst>
          </a:prstGeom>
          <a:noFill/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184E6C-1249-43B5-BC84-A98F35D686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t>45</a:t>
            </a:fld>
            <a:endParaRPr lang="en-US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5" name="Rectangle 2">
            <a:extLst>
              <a:ext uri="{FF2B5EF4-FFF2-40B4-BE49-F238E27FC236}">
                <a16:creationId xmlns:a16="http://schemas.microsoft.com/office/drawing/2014/main" id="{DBDB83C6-D6C7-4BD6-BA69-E42808701BA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Kruskal’s Algorithm</a:t>
            </a:r>
          </a:p>
        </p:txBody>
      </p:sp>
      <p:sp>
        <p:nvSpPr>
          <p:cNvPr id="35846" name="Rectangle 3">
            <a:extLst>
              <a:ext uri="{FF2B5EF4-FFF2-40B4-BE49-F238E27FC236}">
                <a16:creationId xmlns:a16="http://schemas.microsoft.com/office/drawing/2014/main" id="{3DC6FD3B-9FB3-486F-BD76-5D71B843ED5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</a:rPr>
              <a:t>Kruskal()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</a:rPr>
              <a:t>{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</a:rPr>
              <a:t>   T = </a:t>
            </a:r>
            <a:r>
              <a:rPr lang="en-US" altLang="en-US" sz="2000" b="1">
                <a:latin typeface="Courier New" panose="02070309020205020404" pitchFamily="49" charset="0"/>
                <a:sym typeface="Symbol" panose="05050102010706020507" pitchFamily="18" charset="2"/>
              </a:rPr>
              <a:t></a:t>
            </a:r>
            <a:r>
              <a:rPr lang="en-US" altLang="en-US" sz="2000" b="1">
                <a:latin typeface="Courier New" panose="02070309020205020404" pitchFamily="49" charset="0"/>
              </a:rPr>
              <a:t>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</a:rPr>
              <a:t>   for each v </a:t>
            </a:r>
            <a:r>
              <a:rPr lang="en-US" altLang="en-US" sz="2000">
                <a:sym typeface="Symbol" panose="05050102010706020507" pitchFamily="18" charset="2"/>
              </a:rPr>
              <a:t></a:t>
            </a:r>
            <a:r>
              <a:rPr lang="en-US" altLang="en-US" sz="2000" b="1">
                <a:latin typeface="Courier New" panose="02070309020205020404" pitchFamily="49" charset="0"/>
              </a:rPr>
              <a:t> V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</a:rPr>
              <a:t>      MakeSet(v);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</a:rPr>
              <a:t>   sort E by increasing edge weight w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</a:rPr>
              <a:t>   for each (u,v) </a:t>
            </a:r>
            <a:r>
              <a:rPr lang="en-US" altLang="en-US" sz="2000" b="1">
                <a:latin typeface="Courier New" panose="02070309020205020404" pitchFamily="49" charset="0"/>
                <a:sym typeface="Symbol" panose="05050102010706020507" pitchFamily="18" charset="2"/>
              </a:rPr>
              <a:t></a:t>
            </a:r>
            <a:r>
              <a:rPr lang="en-US" altLang="en-US" sz="2000" b="1">
                <a:latin typeface="Courier New" panose="02070309020205020404" pitchFamily="49" charset="0"/>
              </a:rPr>
              <a:t> E (in sorted order)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</a:rPr>
              <a:t>      if FindSet(u) </a:t>
            </a:r>
            <a:r>
              <a:rPr lang="en-US" altLang="en-US" sz="2000" b="1">
                <a:latin typeface="Courier New" panose="02070309020205020404" pitchFamily="49" charset="0"/>
                <a:sym typeface="Symbol" panose="05050102010706020507" pitchFamily="18" charset="2"/>
              </a:rPr>
              <a:t> FindSet(v)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  <a:sym typeface="Symbol" panose="05050102010706020507" pitchFamily="18" charset="2"/>
              </a:rPr>
              <a:t>         T = T </a:t>
            </a:r>
            <a:r>
              <a:rPr lang="en-US" altLang="en-US" sz="2000" b="1">
                <a:latin typeface="Microsoft Sans Serif" panose="020B0604020202020204" pitchFamily="34" charset="0"/>
                <a:sym typeface="Math B" pitchFamily="2" charset="2"/>
              </a:rPr>
              <a:t>U</a:t>
            </a:r>
            <a:r>
              <a:rPr lang="en-US" altLang="en-US" sz="2000" b="1">
                <a:latin typeface="Courier New" panose="02070309020205020404" pitchFamily="49" charset="0"/>
                <a:sym typeface="Math B" pitchFamily="2" charset="2"/>
              </a:rPr>
              <a:t> {{u,v}};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  <a:sym typeface="Math B" pitchFamily="2" charset="2"/>
              </a:rPr>
              <a:t>         Union(FindSet(u), FindSet(v));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  <a:sym typeface="Math B" pitchFamily="2" charset="2"/>
              </a:rPr>
              <a:t>}</a:t>
            </a:r>
          </a:p>
        </p:txBody>
      </p:sp>
      <p:sp>
        <p:nvSpPr>
          <p:cNvPr id="35847" name="Oval 4">
            <a:extLst>
              <a:ext uri="{FF2B5EF4-FFF2-40B4-BE49-F238E27FC236}">
                <a16:creationId xmlns:a16="http://schemas.microsoft.com/office/drawing/2014/main" id="{4A12AB0D-A118-44DE-90AC-92BD801BD0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1846263"/>
            <a:ext cx="457200" cy="457200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5848" name="Oval 5">
            <a:extLst>
              <a:ext uri="{FF2B5EF4-FFF2-40B4-BE49-F238E27FC236}">
                <a16:creationId xmlns:a16="http://schemas.microsoft.com/office/drawing/2014/main" id="{66D9452D-C7A8-48BB-94CA-C4D2C0461F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2600" y="1846263"/>
            <a:ext cx="457200" cy="457200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5849" name="Oval 6">
            <a:extLst>
              <a:ext uri="{FF2B5EF4-FFF2-40B4-BE49-F238E27FC236}">
                <a16:creationId xmlns:a16="http://schemas.microsoft.com/office/drawing/2014/main" id="{322DF20A-80F2-409E-8759-F026A8633B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9000" y="1846263"/>
            <a:ext cx="457200" cy="4572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5850" name="Oval 7">
            <a:extLst>
              <a:ext uri="{FF2B5EF4-FFF2-40B4-BE49-F238E27FC236}">
                <a16:creationId xmlns:a16="http://schemas.microsoft.com/office/drawing/2014/main" id="{3003EE23-A65B-47B2-ABBD-C46818F01B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9000" y="3294063"/>
            <a:ext cx="457200" cy="4572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5851" name="Oval 8">
            <a:extLst>
              <a:ext uri="{FF2B5EF4-FFF2-40B4-BE49-F238E27FC236}">
                <a16:creationId xmlns:a16="http://schemas.microsoft.com/office/drawing/2014/main" id="{73A67684-63B3-49AB-9E4F-AE86EFA3B7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29600" y="2608263"/>
            <a:ext cx="457200" cy="4572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5852" name="Oval 9">
            <a:extLst>
              <a:ext uri="{FF2B5EF4-FFF2-40B4-BE49-F238E27FC236}">
                <a16:creationId xmlns:a16="http://schemas.microsoft.com/office/drawing/2014/main" id="{F46084FA-7431-4354-9136-6C475DAA79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2600" y="3294063"/>
            <a:ext cx="457200" cy="457200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5853" name="Oval 10">
            <a:extLst>
              <a:ext uri="{FF2B5EF4-FFF2-40B4-BE49-F238E27FC236}">
                <a16:creationId xmlns:a16="http://schemas.microsoft.com/office/drawing/2014/main" id="{6FEBD1F8-495D-4EB8-91E8-04B146CA20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3294063"/>
            <a:ext cx="457200" cy="457200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cxnSp>
        <p:nvCxnSpPr>
          <p:cNvPr id="35854" name="AutoShape 11">
            <a:extLst>
              <a:ext uri="{FF2B5EF4-FFF2-40B4-BE49-F238E27FC236}">
                <a16:creationId xmlns:a16="http://schemas.microsoft.com/office/drawing/2014/main" id="{1FC09B19-0DD2-470C-9B3B-EA40BF2758E1}"/>
              </a:ext>
            </a:extLst>
          </p:cNvPr>
          <p:cNvCxnSpPr>
            <a:cxnSpLocks noChangeShapeType="1"/>
            <a:stCxn id="35847" idx="6"/>
            <a:endCxn id="35848" idx="2"/>
          </p:cNvCxnSpPr>
          <p:nvPr/>
        </p:nvCxnSpPr>
        <p:spPr bwMode="auto">
          <a:xfrm>
            <a:off x="4357688" y="2074863"/>
            <a:ext cx="1190625" cy="0"/>
          </a:xfrm>
          <a:prstGeom prst="straightConnector1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5855" name="AutoShape 12">
            <a:extLst>
              <a:ext uri="{FF2B5EF4-FFF2-40B4-BE49-F238E27FC236}">
                <a16:creationId xmlns:a16="http://schemas.microsoft.com/office/drawing/2014/main" id="{533AF1FC-7411-4537-A969-029599AE91D6}"/>
              </a:ext>
            </a:extLst>
          </p:cNvPr>
          <p:cNvCxnSpPr>
            <a:cxnSpLocks noChangeShapeType="1"/>
            <a:stCxn id="35848" idx="6"/>
            <a:endCxn id="35849" idx="2"/>
          </p:cNvCxnSpPr>
          <p:nvPr/>
        </p:nvCxnSpPr>
        <p:spPr bwMode="auto">
          <a:xfrm>
            <a:off x="6034088" y="2074863"/>
            <a:ext cx="1190625" cy="0"/>
          </a:xfrm>
          <a:prstGeom prst="straightConnector1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5856" name="AutoShape 13">
            <a:extLst>
              <a:ext uri="{FF2B5EF4-FFF2-40B4-BE49-F238E27FC236}">
                <a16:creationId xmlns:a16="http://schemas.microsoft.com/office/drawing/2014/main" id="{7828A297-F5BF-47B4-A5B5-D29C366B32E2}"/>
              </a:ext>
            </a:extLst>
          </p:cNvPr>
          <p:cNvCxnSpPr>
            <a:cxnSpLocks noChangeShapeType="1"/>
            <a:stCxn id="35849" idx="3"/>
            <a:endCxn id="35852" idx="7"/>
          </p:cNvCxnSpPr>
          <p:nvPr/>
        </p:nvCxnSpPr>
        <p:spPr bwMode="auto">
          <a:xfrm flipH="1">
            <a:off x="5953125" y="2251075"/>
            <a:ext cx="1352550" cy="1095375"/>
          </a:xfrm>
          <a:prstGeom prst="straightConnector1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5857" name="AutoShape 14">
            <a:extLst>
              <a:ext uri="{FF2B5EF4-FFF2-40B4-BE49-F238E27FC236}">
                <a16:creationId xmlns:a16="http://schemas.microsoft.com/office/drawing/2014/main" id="{6CA82CF3-7602-4E67-8E47-7E4CC3198B78}"/>
              </a:ext>
            </a:extLst>
          </p:cNvPr>
          <p:cNvCxnSpPr>
            <a:cxnSpLocks noChangeShapeType="1"/>
            <a:stCxn id="35852" idx="2"/>
            <a:endCxn id="35853" idx="6"/>
          </p:cNvCxnSpPr>
          <p:nvPr/>
        </p:nvCxnSpPr>
        <p:spPr bwMode="auto">
          <a:xfrm flipH="1">
            <a:off x="4357688" y="3522663"/>
            <a:ext cx="1190625" cy="0"/>
          </a:xfrm>
          <a:prstGeom prst="straightConnector1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5858" name="AutoShape 15">
            <a:extLst>
              <a:ext uri="{FF2B5EF4-FFF2-40B4-BE49-F238E27FC236}">
                <a16:creationId xmlns:a16="http://schemas.microsoft.com/office/drawing/2014/main" id="{F0FF1AD2-535A-4A3A-8A6A-3459A21D8CD0}"/>
              </a:ext>
            </a:extLst>
          </p:cNvPr>
          <p:cNvCxnSpPr>
            <a:cxnSpLocks noChangeShapeType="1"/>
            <a:stCxn id="35853" idx="0"/>
            <a:endCxn id="35847" idx="4"/>
          </p:cNvCxnSpPr>
          <p:nvPr/>
        </p:nvCxnSpPr>
        <p:spPr bwMode="auto">
          <a:xfrm flipV="1">
            <a:off x="4114800" y="2317750"/>
            <a:ext cx="0" cy="962025"/>
          </a:xfrm>
          <a:prstGeom prst="straightConnector1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5859" name="AutoShape 16">
            <a:extLst>
              <a:ext uri="{FF2B5EF4-FFF2-40B4-BE49-F238E27FC236}">
                <a16:creationId xmlns:a16="http://schemas.microsoft.com/office/drawing/2014/main" id="{FD9D1DCA-2C0C-4F8D-9743-BB0F6202C32C}"/>
              </a:ext>
            </a:extLst>
          </p:cNvPr>
          <p:cNvCxnSpPr>
            <a:cxnSpLocks noChangeShapeType="1"/>
            <a:stCxn id="35847" idx="5"/>
            <a:endCxn id="35852" idx="1"/>
          </p:cNvCxnSpPr>
          <p:nvPr/>
        </p:nvCxnSpPr>
        <p:spPr bwMode="auto">
          <a:xfrm>
            <a:off x="4276725" y="2251075"/>
            <a:ext cx="1352550" cy="1095375"/>
          </a:xfrm>
          <a:prstGeom prst="straightConnector1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5860" name="AutoShape 17">
            <a:extLst>
              <a:ext uri="{FF2B5EF4-FFF2-40B4-BE49-F238E27FC236}">
                <a16:creationId xmlns:a16="http://schemas.microsoft.com/office/drawing/2014/main" id="{E99EE09D-1C5F-4B56-8A7F-C8E50F345116}"/>
              </a:ext>
            </a:extLst>
          </p:cNvPr>
          <p:cNvCxnSpPr>
            <a:cxnSpLocks noChangeShapeType="1"/>
            <a:stCxn id="35852" idx="0"/>
            <a:endCxn id="35848" idx="4"/>
          </p:cNvCxnSpPr>
          <p:nvPr/>
        </p:nvCxnSpPr>
        <p:spPr bwMode="auto">
          <a:xfrm flipV="1">
            <a:off x="5791200" y="2317750"/>
            <a:ext cx="0" cy="962025"/>
          </a:xfrm>
          <a:prstGeom prst="straightConnector1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5861" name="AutoShape 18">
            <a:extLst>
              <a:ext uri="{FF2B5EF4-FFF2-40B4-BE49-F238E27FC236}">
                <a16:creationId xmlns:a16="http://schemas.microsoft.com/office/drawing/2014/main" id="{BED95290-1E7A-4A71-9E29-4EE69969D47B}"/>
              </a:ext>
            </a:extLst>
          </p:cNvPr>
          <p:cNvCxnSpPr>
            <a:cxnSpLocks noChangeShapeType="1"/>
            <a:stCxn id="35852" idx="6"/>
            <a:endCxn id="35850" idx="2"/>
          </p:cNvCxnSpPr>
          <p:nvPr/>
        </p:nvCxnSpPr>
        <p:spPr bwMode="auto">
          <a:xfrm>
            <a:off x="6034088" y="3522663"/>
            <a:ext cx="1190625" cy="0"/>
          </a:xfrm>
          <a:prstGeom prst="straightConnector1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5862" name="AutoShape 19">
            <a:extLst>
              <a:ext uri="{FF2B5EF4-FFF2-40B4-BE49-F238E27FC236}">
                <a16:creationId xmlns:a16="http://schemas.microsoft.com/office/drawing/2014/main" id="{0390ADC5-E872-4B74-B816-B72E1F03B985}"/>
              </a:ext>
            </a:extLst>
          </p:cNvPr>
          <p:cNvCxnSpPr>
            <a:cxnSpLocks noChangeShapeType="1"/>
            <a:stCxn id="35850" idx="0"/>
            <a:endCxn id="35849" idx="4"/>
          </p:cNvCxnSpPr>
          <p:nvPr/>
        </p:nvCxnSpPr>
        <p:spPr bwMode="auto">
          <a:xfrm flipV="1">
            <a:off x="7467600" y="2317750"/>
            <a:ext cx="0" cy="962025"/>
          </a:xfrm>
          <a:prstGeom prst="straightConnector1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5863" name="AutoShape 20">
            <a:extLst>
              <a:ext uri="{FF2B5EF4-FFF2-40B4-BE49-F238E27FC236}">
                <a16:creationId xmlns:a16="http://schemas.microsoft.com/office/drawing/2014/main" id="{A7BBD15B-4ADD-49D7-BCC2-AACF8E746B59}"/>
              </a:ext>
            </a:extLst>
          </p:cNvPr>
          <p:cNvCxnSpPr>
            <a:cxnSpLocks noChangeShapeType="1"/>
            <a:stCxn id="35849" idx="5"/>
            <a:endCxn id="35851" idx="1"/>
          </p:cNvCxnSpPr>
          <p:nvPr/>
        </p:nvCxnSpPr>
        <p:spPr bwMode="auto">
          <a:xfrm>
            <a:off x="7629525" y="2251075"/>
            <a:ext cx="666750" cy="409575"/>
          </a:xfrm>
          <a:prstGeom prst="straightConnector1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5864" name="AutoShape 21">
            <a:extLst>
              <a:ext uri="{FF2B5EF4-FFF2-40B4-BE49-F238E27FC236}">
                <a16:creationId xmlns:a16="http://schemas.microsoft.com/office/drawing/2014/main" id="{CB98510A-A668-4777-963B-B6D6FE61A0A5}"/>
              </a:ext>
            </a:extLst>
          </p:cNvPr>
          <p:cNvCxnSpPr>
            <a:cxnSpLocks noChangeShapeType="1"/>
            <a:stCxn id="35850" idx="7"/>
            <a:endCxn id="35851" idx="3"/>
          </p:cNvCxnSpPr>
          <p:nvPr/>
        </p:nvCxnSpPr>
        <p:spPr bwMode="auto">
          <a:xfrm flipV="1">
            <a:off x="7629525" y="3013075"/>
            <a:ext cx="666750" cy="333375"/>
          </a:xfrm>
          <a:prstGeom prst="straightConnector1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5865" name="Text Box 22">
            <a:extLst>
              <a:ext uri="{FF2B5EF4-FFF2-40B4-BE49-F238E27FC236}">
                <a16:creationId xmlns:a16="http://schemas.microsoft.com/office/drawing/2014/main" id="{32580D9D-E4B4-4184-8884-58FB37F49E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38688" y="1728788"/>
            <a:ext cx="3365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accent1"/>
                </a:solidFill>
                <a:latin typeface="Courier New" panose="02070309020205020404" pitchFamily="49" charset="0"/>
              </a:rPr>
              <a:t>2</a:t>
            </a:r>
          </a:p>
        </p:txBody>
      </p:sp>
      <p:sp>
        <p:nvSpPr>
          <p:cNvPr id="35866" name="Text Box 23">
            <a:extLst>
              <a:ext uri="{FF2B5EF4-FFF2-40B4-BE49-F238E27FC236}">
                <a16:creationId xmlns:a16="http://schemas.microsoft.com/office/drawing/2014/main" id="{8A06E3D2-7ABE-42BC-8A4B-CE84CA0613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54763" y="1738313"/>
            <a:ext cx="4889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accent1"/>
                </a:solidFill>
                <a:latin typeface="Courier New" panose="02070309020205020404" pitchFamily="49" charset="0"/>
              </a:rPr>
              <a:t>19</a:t>
            </a:r>
          </a:p>
        </p:txBody>
      </p:sp>
      <p:sp>
        <p:nvSpPr>
          <p:cNvPr id="35867" name="Text Box 24">
            <a:extLst>
              <a:ext uri="{FF2B5EF4-FFF2-40B4-BE49-F238E27FC236}">
                <a16:creationId xmlns:a16="http://schemas.microsoft.com/office/drawing/2014/main" id="{D097864D-B4E6-4745-B2D3-68923979D1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37500" y="2119313"/>
            <a:ext cx="3365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accent1"/>
                </a:solidFill>
                <a:latin typeface="Courier New" panose="02070309020205020404" pitchFamily="49" charset="0"/>
              </a:rPr>
              <a:t>9</a:t>
            </a:r>
          </a:p>
        </p:txBody>
      </p:sp>
      <p:sp>
        <p:nvSpPr>
          <p:cNvPr id="35868" name="Text Box 25">
            <a:extLst>
              <a:ext uri="{FF2B5EF4-FFF2-40B4-BE49-F238E27FC236}">
                <a16:creationId xmlns:a16="http://schemas.microsoft.com/office/drawing/2014/main" id="{8BCC9F03-5C70-4B0F-9CDC-C1591CC113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39088" y="3186113"/>
            <a:ext cx="3365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accent1"/>
                </a:solidFill>
                <a:latin typeface="Courier New" panose="02070309020205020404" pitchFamily="49" charset="0"/>
              </a:rPr>
              <a:t>1</a:t>
            </a:r>
          </a:p>
        </p:txBody>
      </p:sp>
      <p:sp>
        <p:nvSpPr>
          <p:cNvPr id="35869" name="Text Box 26">
            <a:extLst>
              <a:ext uri="{FF2B5EF4-FFF2-40B4-BE49-F238E27FC236}">
                <a16:creationId xmlns:a16="http://schemas.microsoft.com/office/drawing/2014/main" id="{D0728720-6D65-4211-B82C-A35CDD7471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43788" y="2693988"/>
            <a:ext cx="3365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accent1"/>
                </a:solidFill>
                <a:latin typeface="Courier New" panose="02070309020205020404" pitchFamily="49" charset="0"/>
              </a:rPr>
              <a:t>5</a:t>
            </a:r>
          </a:p>
        </p:txBody>
      </p:sp>
      <p:sp>
        <p:nvSpPr>
          <p:cNvPr id="35870" name="Text Box 27">
            <a:extLst>
              <a:ext uri="{FF2B5EF4-FFF2-40B4-BE49-F238E27FC236}">
                <a16:creationId xmlns:a16="http://schemas.microsoft.com/office/drawing/2014/main" id="{3BEBD7E4-ADFB-4D11-B69E-981982171A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92875" y="3186113"/>
            <a:ext cx="6413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accent1"/>
                </a:solidFill>
                <a:latin typeface="Courier New" panose="02070309020205020404" pitchFamily="49" charset="0"/>
              </a:rPr>
              <a:t>13?</a:t>
            </a:r>
          </a:p>
        </p:txBody>
      </p:sp>
      <p:sp>
        <p:nvSpPr>
          <p:cNvPr id="35871" name="Text Box 28">
            <a:extLst>
              <a:ext uri="{FF2B5EF4-FFF2-40B4-BE49-F238E27FC236}">
                <a16:creationId xmlns:a16="http://schemas.microsoft.com/office/drawing/2014/main" id="{E829751C-C6DE-429F-921C-0DC86D5BC9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21450" y="2287588"/>
            <a:ext cx="4889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accent1"/>
                </a:solidFill>
                <a:latin typeface="Courier New" panose="02070309020205020404" pitchFamily="49" charset="0"/>
              </a:rPr>
              <a:t>17</a:t>
            </a:r>
          </a:p>
        </p:txBody>
      </p:sp>
      <p:sp>
        <p:nvSpPr>
          <p:cNvPr id="35872" name="Text Box 29">
            <a:extLst>
              <a:ext uri="{FF2B5EF4-FFF2-40B4-BE49-F238E27FC236}">
                <a16:creationId xmlns:a16="http://schemas.microsoft.com/office/drawing/2014/main" id="{4DDDC134-B3B5-47FE-8D0A-7DD1DFA24C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45163" y="2500313"/>
            <a:ext cx="4889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accent1"/>
                </a:solidFill>
                <a:latin typeface="Courier New" panose="02070309020205020404" pitchFamily="49" charset="0"/>
              </a:rPr>
              <a:t>25</a:t>
            </a:r>
          </a:p>
        </p:txBody>
      </p:sp>
      <p:sp>
        <p:nvSpPr>
          <p:cNvPr id="35873" name="Text Box 30">
            <a:extLst>
              <a:ext uri="{FF2B5EF4-FFF2-40B4-BE49-F238E27FC236}">
                <a16:creationId xmlns:a16="http://schemas.microsoft.com/office/drawing/2014/main" id="{4EBC69B0-F6B0-4B47-9CDB-37CE3F9502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2287588"/>
            <a:ext cx="4889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accent1"/>
                </a:solidFill>
                <a:latin typeface="Courier New" panose="02070309020205020404" pitchFamily="49" charset="0"/>
              </a:rPr>
              <a:t>14</a:t>
            </a:r>
          </a:p>
        </p:txBody>
      </p:sp>
      <p:sp>
        <p:nvSpPr>
          <p:cNvPr id="35874" name="Text Box 31">
            <a:extLst>
              <a:ext uri="{FF2B5EF4-FFF2-40B4-BE49-F238E27FC236}">
                <a16:creationId xmlns:a16="http://schemas.microsoft.com/office/drawing/2014/main" id="{E60C44DC-3018-495C-A845-F59F08BFA6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46500" y="2500313"/>
            <a:ext cx="3365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accent1"/>
                </a:solidFill>
                <a:latin typeface="Courier New" panose="02070309020205020404" pitchFamily="49" charset="0"/>
              </a:rPr>
              <a:t>8</a:t>
            </a:r>
          </a:p>
        </p:txBody>
      </p:sp>
      <p:sp>
        <p:nvSpPr>
          <p:cNvPr id="35875" name="Text Box 32">
            <a:extLst>
              <a:ext uri="{FF2B5EF4-FFF2-40B4-BE49-F238E27FC236}">
                <a16:creationId xmlns:a16="http://schemas.microsoft.com/office/drawing/2014/main" id="{5A17728E-1B7E-4DC9-BCD9-0544563375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11675" y="3186113"/>
            <a:ext cx="4889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accent1"/>
                </a:solidFill>
                <a:latin typeface="Courier New" panose="02070309020205020404" pitchFamily="49" charset="0"/>
              </a:rPr>
              <a:t>21</a:t>
            </a:r>
          </a:p>
        </p:txBody>
      </p:sp>
      <p:sp>
        <p:nvSpPr>
          <p:cNvPr id="35876" name="Text Box 33">
            <a:extLst>
              <a:ext uri="{FF2B5EF4-FFF2-40B4-BE49-F238E27FC236}">
                <a16:creationId xmlns:a16="http://schemas.microsoft.com/office/drawing/2014/main" id="{AA36FD99-DAE8-46C3-BBDF-31B8EDD35E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22750" y="1389063"/>
            <a:ext cx="34702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 i="1">
                <a:solidFill>
                  <a:schemeClr val="tx2"/>
                </a:solidFill>
                <a:latin typeface="Courier New" panose="02070309020205020404" pitchFamily="49" charset="0"/>
              </a:rPr>
              <a:t>Run the algorithm:</a:t>
            </a:r>
          </a:p>
        </p:txBody>
      </p:sp>
      <p:sp>
        <p:nvSpPr>
          <p:cNvPr id="35877" name="AutoShape 34">
            <a:extLst>
              <a:ext uri="{FF2B5EF4-FFF2-40B4-BE49-F238E27FC236}">
                <a16:creationId xmlns:a16="http://schemas.microsoft.com/office/drawing/2014/main" id="{EB986ECD-C332-4922-AC35-34075C20CD0E}"/>
              </a:ext>
            </a:extLst>
          </p:cNvPr>
          <p:cNvSpPr>
            <a:spLocks/>
          </p:cNvSpPr>
          <p:nvPr/>
        </p:nvSpPr>
        <p:spPr bwMode="auto">
          <a:xfrm>
            <a:off x="762000" y="4267200"/>
            <a:ext cx="152400" cy="1676400"/>
          </a:xfrm>
          <a:prstGeom prst="leftBrace">
            <a:avLst>
              <a:gd name="adj1" fmla="val 91667"/>
              <a:gd name="adj2" fmla="val 50000"/>
            </a:avLst>
          </a:prstGeom>
          <a:noFill/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BD2AE9-7135-4D27-9F14-75D8FBC62D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t>46</a:t>
            </a:fld>
            <a:endParaRPr lang="en-US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9" name="Rectangle 2">
            <a:extLst>
              <a:ext uri="{FF2B5EF4-FFF2-40B4-BE49-F238E27FC236}">
                <a16:creationId xmlns:a16="http://schemas.microsoft.com/office/drawing/2014/main" id="{B62A8AB7-167D-49D6-B9E8-6ACA6A4660A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Kruskal’s Algorithm</a:t>
            </a:r>
          </a:p>
        </p:txBody>
      </p:sp>
      <p:sp>
        <p:nvSpPr>
          <p:cNvPr id="36870" name="Rectangle 3">
            <a:extLst>
              <a:ext uri="{FF2B5EF4-FFF2-40B4-BE49-F238E27FC236}">
                <a16:creationId xmlns:a16="http://schemas.microsoft.com/office/drawing/2014/main" id="{B7A6F739-62ED-42D4-ADBA-B14CCF616DD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</a:rPr>
              <a:t>Kruskal()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</a:rPr>
              <a:t>{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</a:rPr>
              <a:t>   T = </a:t>
            </a:r>
            <a:r>
              <a:rPr lang="en-US" altLang="en-US" sz="2000" b="1">
                <a:latin typeface="Courier New" panose="02070309020205020404" pitchFamily="49" charset="0"/>
                <a:sym typeface="Symbol" panose="05050102010706020507" pitchFamily="18" charset="2"/>
              </a:rPr>
              <a:t></a:t>
            </a:r>
            <a:r>
              <a:rPr lang="en-US" altLang="en-US" sz="2000" b="1">
                <a:latin typeface="Courier New" panose="02070309020205020404" pitchFamily="49" charset="0"/>
              </a:rPr>
              <a:t>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</a:rPr>
              <a:t>   for each v </a:t>
            </a:r>
            <a:r>
              <a:rPr lang="en-US" altLang="en-US" sz="2000">
                <a:sym typeface="Symbol" panose="05050102010706020507" pitchFamily="18" charset="2"/>
              </a:rPr>
              <a:t></a:t>
            </a:r>
            <a:r>
              <a:rPr lang="en-US" altLang="en-US" sz="2000" b="1">
                <a:latin typeface="Courier New" panose="02070309020205020404" pitchFamily="49" charset="0"/>
              </a:rPr>
              <a:t> V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</a:rPr>
              <a:t>      MakeSet(v);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</a:rPr>
              <a:t>   sort E by increasing edge weight w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</a:rPr>
              <a:t>   for each (u,v) </a:t>
            </a:r>
            <a:r>
              <a:rPr lang="en-US" altLang="en-US" sz="2000" b="1">
                <a:latin typeface="Courier New" panose="02070309020205020404" pitchFamily="49" charset="0"/>
                <a:sym typeface="Symbol" panose="05050102010706020507" pitchFamily="18" charset="2"/>
              </a:rPr>
              <a:t></a:t>
            </a:r>
            <a:r>
              <a:rPr lang="en-US" altLang="en-US" sz="2000" b="1">
                <a:latin typeface="Courier New" panose="02070309020205020404" pitchFamily="49" charset="0"/>
              </a:rPr>
              <a:t> E (in sorted order)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</a:rPr>
              <a:t>      if FindSet(u) </a:t>
            </a:r>
            <a:r>
              <a:rPr lang="en-US" altLang="en-US" sz="2000" b="1">
                <a:latin typeface="Courier New" panose="02070309020205020404" pitchFamily="49" charset="0"/>
                <a:sym typeface="Symbol" panose="05050102010706020507" pitchFamily="18" charset="2"/>
              </a:rPr>
              <a:t> FindSet(v)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  <a:sym typeface="Symbol" panose="05050102010706020507" pitchFamily="18" charset="2"/>
              </a:rPr>
              <a:t>         T = T </a:t>
            </a:r>
            <a:r>
              <a:rPr lang="en-US" altLang="en-US" sz="2000" b="1">
                <a:latin typeface="Microsoft Sans Serif" panose="020B0604020202020204" pitchFamily="34" charset="0"/>
                <a:sym typeface="Math B" pitchFamily="2" charset="2"/>
              </a:rPr>
              <a:t>U</a:t>
            </a:r>
            <a:r>
              <a:rPr lang="en-US" altLang="en-US" sz="2000" b="1">
                <a:latin typeface="Courier New" panose="02070309020205020404" pitchFamily="49" charset="0"/>
                <a:sym typeface="Math B" pitchFamily="2" charset="2"/>
              </a:rPr>
              <a:t> {{u,v}};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  <a:sym typeface="Math B" pitchFamily="2" charset="2"/>
              </a:rPr>
              <a:t>         Union(FindSet(u), FindSet(v));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  <a:sym typeface="Math B" pitchFamily="2" charset="2"/>
              </a:rPr>
              <a:t>}</a:t>
            </a:r>
          </a:p>
        </p:txBody>
      </p:sp>
      <p:sp>
        <p:nvSpPr>
          <p:cNvPr id="36871" name="Oval 4">
            <a:extLst>
              <a:ext uri="{FF2B5EF4-FFF2-40B4-BE49-F238E27FC236}">
                <a16:creationId xmlns:a16="http://schemas.microsoft.com/office/drawing/2014/main" id="{DF7C2E9A-A04D-429E-9912-72D7F9293D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1846263"/>
            <a:ext cx="457200" cy="457200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6872" name="Oval 5">
            <a:extLst>
              <a:ext uri="{FF2B5EF4-FFF2-40B4-BE49-F238E27FC236}">
                <a16:creationId xmlns:a16="http://schemas.microsoft.com/office/drawing/2014/main" id="{5BFF1AB4-BF59-4F3F-9743-E3820A0708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2600" y="1846263"/>
            <a:ext cx="457200" cy="457200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6873" name="Oval 6">
            <a:extLst>
              <a:ext uri="{FF2B5EF4-FFF2-40B4-BE49-F238E27FC236}">
                <a16:creationId xmlns:a16="http://schemas.microsoft.com/office/drawing/2014/main" id="{34F70841-B33D-4735-8700-CC08435FD5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9000" y="1846263"/>
            <a:ext cx="457200" cy="4572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6874" name="Oval 7">
            <a:extLst>
              <a:ext uri="{FF2B5EF4-FFF2-40B4-BE49-F238E27FC236}">
                <a16:creationId xmlns:a16="http://schemas.microsoft.com/office/drawing/2014/main" id="{A5E3F6B9-1A1F-4A49-892D-64E15079FB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9000" y="3294063"/>
            <a:ext cx="457200" cy="4572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6875" name="Oval 8">
            <a:extLst>
              <a:ext uri="{FF2B5EF4-FFF2-40B4-BE49-F238E27FC236}">
                <a16:creationId xmlns:a16="http://schemas.microsoft.com/office/drawing/2014/main" id="{0BD3A788-640B-4DA8-9EC5-05C6DA29B1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29600" y="2608263"/>
            <a:ext cx="457200" cy="4572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6876" name="Oval 9">
            <a:extLst>
              <a:ext uri="{FF2B5EF4-FFF2-40B4-BE49-F238E27FC236}">
                <a16:creationId xmlns:a16="http://schemas.microsoft.com/office/drawing/2014/main" id="{13E4FC2F-CD8A-405A-BA61-55DD4FF721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2600" y="3294063"/>
            <a:ext cx="457200" cy="4572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6877" name="Oval 10">
            <a:extLst>
              <a:ext uri="{FF2B5EF4-FFF2-40B4-BE49-F238E27FC236}">
                <a16:creationId xmlns:a16="http://schemas.microsoft.com/office/drawing/2014/main" id="{B94F7DB2-D910-4D14-8E9C-EC248BACE0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3294063"/>
            <a:ext cx="457200" cy="457200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cxnSp>
        <p:nvCxnSpPr>
          <p:cNvPr id="36878" name="AutoShape 11">
            <a:extLst>
              <a:ext uri="{FF2B5EF4-FFF2-40B4-BE49-F238E27FC236}">
                <a16:creationId xmlns:a16="http://schemas.microsoft.com/office/drawing/2014/main" id="{3B88252B-8223-4086-8FC3-994719CEA310}"/>
              </a:ext>
            </a:extLst>
          </p:cNvPr>
          <p:cNvCxnSpPr>
            <a:cxnSpLocks noChangeShapeType="1"/>
            <a:stCxn id="36871" idx="6"/>
            <a:endCxn id="36872" idx="2"/>
          </p:cNvCxnSpPr>
          <p:nvPr/>
        </p:nvCxnSpPr>
        <p:spPr bwMode="auto">
          <a:xfrm>
            <a:off x="4357688" y="2074863"/>
            <a:ext cx="1190625" cy="0"/>
          </a:xfrm>
          <a:prstGeom prst="straightConnector1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879" name="AutoShape 12">
            <a:extLst>
              <a:ext uri="{FF2B5EF4-FFF2-40B4-BE49-F238E27FC236}">
                <a16:creationId xmlns:a16="http://schemas.microsoft.com/office/drawing/2014/main" id="{540B2943-4447-4422-8C61-E88A121A9718}"/>
              </a:ext>
            </a:extLst>
          </p:cNvPr>
          <p:cNvCxnSpPr>
            <a:cxnSpLocks noChangeShapeType="1"/>
            <a:stCxn id="36872" idx="6"/>
            <a:endCxn id="36873" idx="2"/>
          </p:cNvCxnSpPr>
          <p:nvPr/>
        </p:nvCxnSpPr>
        <p:spPr bwMode="auto">
          <a:xfrm>
            <a:off x="6034088" y="2074863"/>
            <a:ext cx="1190625" cy="0"/>
          </a:xfrm>
          <a:prstGeom prst="straightConnector1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880" name="AutoShape 13">
            <a:extLst>
              <a:ext uri="{FF2B5EF4-FFF2-40B4-BE49-F238E27FC236}">
                <a16:creationId xmlns:a16="http://schemas.microsoft.com/office/drawing/2014/main" id="{FE934374-69E4-4648-8980-EB848D104670}"/>
              </a:ext>
            </a:extLst>
          </p:cNvPr>
          <p:cNvCxnSpPr>
            <a:cxnSpLocks noChangeShapeType="1"/>
            <a:stCxn id="36873" idx="3"/>
            <a:endCxn id="36876" idx="7"/>
          </p:cNvCxnSpPr>
          <p:nvPr/>
        </p:nvCxnSpPr>
        <p:spPr bwMode="auto">
          <a:xfrm flipH="1">
            <a:off x="5953125" y="2251075"/>
            <a:ext cx="1352550" cy="1095375"/>
          </a:xfrm>
          <a:prstGeom prst="straightConnector1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881" name="AutoShape 14">
            <a:extLst>
              <a:ext uri="{FF2B5EF4-FFF2-40B4-BE49-F238E27FC236}">
                <a16:creationId xmlns:a16="http://schemas.microsoft.com/office/drawing/2014/main" id="{B7C62BF4-7B0D-4784-9453-68DE52D61A0E}"/>
              </a:ext>
            </a:extLst>
          </p:cNvPr>
          <p:cNvCxnSpPr>
            <a:cxnSpLocks noChangeShapeType="1"/>
            <a:stCxn id="36876" idx="2"/>
            <a:endCxn id="36877" idx="6"/>
          </p:cNvCxnSpPr>
          <p:nvPr/>
        </p:nvCxnSpPr>
        <p:spPr bwMode="auto">
          <a:xfrm flipH="1">
            <a:off x="4357688" y="3522663"/>
            <a:ext cx="1190625" cy="0"/>
          </a:xfrm>
          <a:prstGeom prst="straightConnector1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882" name="AutoShape 15">
            <a:extLst>
              <a:ext uri="{FF2B5EF4-FFF2-40B4-BE49-F238E27FC236}">
                <a16:creationId xmlns:a16="http://schemas.microsoft.com/office/drawing/2014/main" id="{5D4EB099-0F53-44D7-A1AB-138864E01F8F}"/>
              </a:ext>
            </a:extLst>
          </p:cNvPr>
          <p:cNvCxnSpPr>
            <a:cxnSpLocks noChangeShapeType="1"/>
            <a:stCxn id="36877" idx="0"/>
            <a:endCxn id="36871" idx="4"/>
          </p:cNvCxnSpPr>
          <p:nvPr/>
        </p:nvCxnSpPr>
        <p:spPr bwMode="auto">
          <a:xfrm flipV="1">
            <a:off x="4114800" y="2317750"/>
            <a:ext cx="0" cy="962025"/>
          </a:xfrm>
          <a:prstGeom prst="straightConnector1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883" name="AutoShape 16">
            <a:extLst>
              <a:ext uri="{FF2B5EF4-FFF2-40B4-BE49-F238E27FC236}">
                <a16:creationId xmlns:a16="http://schemas.microsoft.com/office/drawing/2014/main" id="{A23B5EBF-202F-4866-9809-4C808C1A5A3F}"/>
              </a:ext>
            </a:extLst>
          </p:cNvPr>
          <p:cNvCxnSpPr>
            <a:cxnSpLocks noChangeShapeType="1"/>
            <a:stCxn id="36871" idx="5"/>
            <a:endCxn id="36876" idx="1"/>
          </p:cNvCxnSpPr>
          <p:nvPr/>
        </p:nvCxnSpPr>
        <p:spPr bwMode="auto">
          <a:xfrm>
            <a:off x="4276725" y="2251075"/>
            <a:ext cx="1352550" cy="1095375"/>
          </a:xfrm>
          <a:prstGeom prst="straightConnector1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884" name="AutoShape 17">
            <a:extLst>
              <a:ext uri="{FF2B5EF4-FFF2-40B4-BE49-F238E27FC236}">
                <a16:creationId xmlns:a16="http://schemas.microsoft.com/office/drawing/2014/main" id="{BE246D7A-0409-4DBB-979F-D0814045F11E}"/>
              </a:ext>
            </a:extLst>
          </p:cNvPr>
          <p:cNvCxnSpPr>
            <a:cxnSpLocks noChangeShapeType="1"/>
            <a:stCxn id="36876" idx="0"/>
            <a:endCxn id="36872" idx="4"/>
          </p:cNvCxnSpPr>
          <p:nvPr/>
        </p:nvCxnSpPr>
        <p:spPr bwMode="auto">
          <a:xfrm flipV="1">
            <a:off x="5791200" y="2317750"/>
            <a:ext cx="0" cy="962025"/>
          </a:xfrm>
          <a:prstGeom prst="straightConnector1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885" name="AutoShape 18">
            <a:extLst>
              <a:ext uri="{FF2B5EF4-FFF2-40B4-BE49-F238E27FC236}">
                <a16:creationId xmlns:a16="http://schemas.microsoft.com/office/drawing/2014/main" id="{118E327E-F35D-49FA-AD40-9538563173D3}"/>
              </a:ext>
            </a:extLst>
          </p:cNvPr>
          <p:cNvCxnSpPr>
            <a:cxnSpLocks noChangeShapeType="1"/>
            <a:stCxn id="36876" idx="6"/>
            <a:endCxn id="36874" idx="2"/>
          </p:cNvCxnSpPr>
          <p:nvPr/>
        </p:nvCxnSpPr>
        <p:spPr bwMode="auto">
          <a:xfrm>
            <a:off x="6034088" y="3522663"/>
            <a:ext cx="1190625" cy="0"/>
          </a:xfrm>
          <a:prstGeom prst="straightConnector1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886" name="AutoShape 19">
            <a:extLst>
              <a:ext uri="{FF2B5EF4-FFF2-40B4-BE49-F238E27FC236}">
                <a16:creationId xmlns:a16="http://schemas.microsoft.com/office/drawing/2014/main" id="{BCC6A5AB-7860-4F1F-9D7B-B6E0BF597168}"/>
              </a:ext>
            </a:extLst>
          </p:cNvPr>
          <p:cNvCxnSpPr>
            <a:cxnSpLocks noChangeShapeType="1"/>
            <a:stCxn id="36874" idx="0"/>
            <a:endCxn id="36873" idx="4"/>
          </p:cNvCxnSpPr>
          <p:nvPr/>
        </p:nvCxnSpPr>
        <p:spPr bwMode="auto">
          <a:xfrm flipV="1">
            <a:off x="7467600" y="2317750"/>
            <a:ext cx="0" cy="962025"/>
          </a:xfrm>
          <a:prstGeom prst="straightConnector1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887" name="AutoShape 20">
            <a:extLst>
              <a:ext uri="{FF2B5EF4-FFF2-40B4-BE49-F238E27FC236}">
                <a16:creationId xmlns:a16="http://schemas.microsoft.com/office/drawing/2014/main" id="{B2480934-5CA2-4069-B405-BFC6967ACA6B}"/>
              </a:ext>
            </a:extLst>
          </p:cNvPr>
          <p:cNvCxnSpPr>
            <a:cxnSpLocks noChangeShapeType="1"/>
            <a:stCxn id="36873" idx="5"/>
            <a:endCxn id="36875" idx="1"/>
          </p:cNvCxnSpPr>
          <p:nvPr/>
        </p:nvCxnSpPr>
        <p:spPr bwMode="auto">
          <a:xfrm>
            <a:off x="7629525" y="2251075"/>
            <a:ext cx="666750" cy="409575"/>
          </a:xfrm>
          <a:prstGeom prst="straightConnector1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888" name="AutoShape 21">
            <a:extLst>
              <a:ext uri="{FF2B5EF4-FFF2-40B4-BE49-F238E27FC236}">
                <a16:creationId xmlns:a16="http://schemas.microsoft.com/office/drawing/2014/main" id="{8139E045-D4B9-4313-9A62-91D3EF51A164}"/>
              </a:ext>
            </a:extLst>
          </p:cNvPr>
          <p:cNvCxnSpPr>
            <a:cxnSpLocks noChangeShapeType="1"/>
            <a:stCxn id="36874" idx="7"/>
            <a:endCxn id="36875" idx="3"/>
          </p:cNvCxnSpPr>
          <p:nvPr/>
        </p:nvCxnSpPr>
        <p:spPr bwMode="auto">
          <a:xfrm flipV="1">
            <a:off x="7629525" y="3013075"/>
            <a:ext cx="666750" cy="333375"/>
          </a:xfrm>
          <a:prstGeom prst="straightConnector1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6889" name="Text Box 22">
            <a:extLst>
              <a:ext uri="{FF2B5EF4-FFF2-40B4-BE49-F238E27FC236}">
                <a16:creationId xmlns:a16="http://schemas.microsoft.com/office/drawing/2014/main" id="{1EC8E665-7AEF-4230-9B10-B402825E14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38688" y="1728788"/>
            <a:ext cx="3365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accent1"/>
                </a:solidFill>
                <a:latin typeface="Courier New" panose="02070309020205020404" pitchFamily="49" charset="0"/>
              </a:rPr>
              <a:t>2</a:t>
            </a:r>
          </a:p>
        </p:txBody>
      </p:sp>
      <p:sp>
        <p:nvSpPr>
          <p:cNvPr id="36890" name="Text Box 23">
            <a:extLst>
              <a:ext uri="{FF2B5EF4-FFF2-40B4-BE49-F238E27FC236}">
                <a16:creationId xmlns:a16="http://schemas.microsoft.com/office/drawing/2014/main" id="{C60620C2-6DA9-4DDD-80CE-C05AD18D6F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54763" y="1738313"/>
            <a:ext cx="4889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accent1"/>
                </a:solidFill>
                <a:latin typeface="Courier New" panose="02070309020205020404" pitchFamily="49" charset="0"/>
              </a:rPr>
              <a:t>19</a:t>
            </a:r>
          </a:p>
        </p:txBody>
      </p:sp>
      <p:sp>
        <p:nvSpPr>
          <p:cNvPr id="36891" name="Text Box 24">
            <a:extLst>
              <a:ext uri="{FF2B5EF4-FFF2-40B4-BE49-F238E27FC236}">
                <a16:creationId xmlns:a16="http://schemas.microsoft.com/office/drawing/2014/main" id="{5E51EB29-D6CC-42C5-9FC9-CC208D928D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37500" y="2119313"/>
            <a:ext cx="3365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accent1"/>
                </a:solidFill>
                <a:latin typeface="Courier New" panose="02070309020205020404" pitchFamily="49" charset="0"/>
              </a:rPr>
              <a:t>9</a:t>
            </a:r>
          </a:p>
        </p:txBody>
      </p:sp>
      <p:sp>
        <p:nvSpPr>
          <p:cNvPr id="36892" name="Text Box 25">
            <a:extLst>
              <a:ext uri="{FF2B5EF4-FFF2-40B4-BE49-F238E27FC236}">
                <a16:creationId xmlns:a16="http://schemas.microsoft.com/office/drawing/2014/main" id="{F2E00760-6E13-4584-8220-45F56536E4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39088" y="3186113"/>
            <a:ext cx="3365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accent1"/>
                </a:solidFill>
                <a:latin typeface="Courier New" panose="02070309020205020404" pitchFamily="49" charset="0"/>
              </a:rPr>
              <a:t>1</a:t>
            </a:r>
          </a:p>
        </p:txBody>
      </p:sp>
      <p:sp>
        <p:nvSpPr>
          <p:cNvPr id="36893" name="Text Box 26">
            <a:extLst>
              <a:ext uri="{FF2B5EF4-FFF2-40B4-BE49-F238E27FC236}">
                <a16:creationId xmlns:a16="http://schemas.microsoft.com/office/drawing/2014/main" id="{74F3D880-102F-4E82-A53B-2063DE75D0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43788" y="2693988"/>
            <a:ext cx="3365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accent1"/>
                </a:solidFill>
                <a:latin typeface="Courier New" panose="02070309020205020404" pitchFamily="49" charset="0"/>
              </a:rPr>
              <a:t>5</a:t>
            </a:r>
          </a:p>
        </p:txBody>
      </p:sp>
      <p:sp>
        <p:nvSpPr>
          <p:cNvPr id="36894" name="Text Box 27">
            <a:extLst>
              <a:ext uri="{FF2B5EF4-FFF2-40B4-BE49-F238E27FC236}">
                <a16:creationId xmlns:a16="http://schemas.microsoft.com/office/drawing/2014/main" id="{35406B08-FA19-4E98-B8EF-467BDBBCE9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69075" y="3186113"/>
            <a:ext cx="4889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accent1"/>
                </a:solidFill>
                <a:latin typeface="Courier New" panose="02070309020205020404" pitchFamily="49" charset="0"/>
              </a:rPr>
              <a:t>13</a:t>
            </a:r>
          </a:p>
        </p:txBody>
      </p:sp>
      <p:sp>
        <p:nvSpPr>
          <p:cNvPr id="36895" name="Text Box 28">
            <a:extLst>
              <a:ext uri="{FF2B5EF4-FFF2-40B4-BE49-F238E27FC236}">
                <a16:creationId xmlns:a16="http://schemas.microsoft.com/office/drawing/2014/main" id="{F4DA25B1-ECEC-40E2-B3C0-438085D355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21450" y="2287588"/>
            <a:ext cx="4889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accent1"/>
                </a:solidFill>
                <a:latin typeface="Courier New" panose="02070309020205020404" pitchFamily="49" charset="0"/>
              </a:rPr>
              <a:t>17</a:t>
            </a:r>
          </a:p>
        </p:txBody>
      </p:sp>
      <p:sp>
        <p:nvSpPr>
          <p:cNvPr id="36896" name="Text Box 29">
            <a:extLst>
              <a:ext uri="{FF2B5EF4-FFF2-40B4-BE49-F238E27FC236}">
                <a16:creationId xmlns:a16="http://schemas.microsoft.com/office/drawing/2014/main" id="{9F82427E-803D-48AB-8C08-17B8D18063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45163" y="2500313"/>
            <a:ext cx="4889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accent1"/>
                </a:solidFill>
                <a:latin typeface="Courier New" panose="02070309020205020404" pitchFamily="49" charset="0"/>
              </a:rPr>
              <a:t>25</a:t>
            </a:r>
          </a:p>
        </p:txBody>
      </p:sp>
      <p:sp>
        <p:nvSpPr>
          <p:cNvPr id="36897" name="Text Box 30">
            <a:extLst>
              <a:ext uri="{FF2B5EF4-FFF2-40B4-BE49-F238E27FC236}">
                <a16:creationId xmlns:a16="http://schemas.microsoft.com/office/drawing/2014/main" id="{3B57200A-38BE-4458-9F6A-C34A82835E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2287588"/>
            <a:ext cx="4889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accent1"/>
                </a:solidFill>
                <a:latin typeface="Courier New" panose="02070309020205020404" pitchFamily="49" charset="0"/>
              </a:rPr>
              <a:t>14</a:t>
            </a:r>
          </a:p>
        </p:txBody>
      </p:sp>
      <p:sp>
        <p:nvSpPr>
          <p:cNvPr id="36898" name="Text Box 31">
            <a:extLst>
              <a:ext uri="{FF2B5EF4-FFF2-40B4-BE49-F238E27FC236}">
                <a16:creationId xmlns:a16="http://schemas.microsoft.com/office/drawing/2014/main" id="{EB7A29D5-B65F-41A6-8D8B-2778CA41F7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46500" y="2500313"/>
            <a:ext cx="3365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accent1"/>
                </a:solidFill>
                <a:latin typeface="Courier New" panose="02070309020205020404" pitchFamily="49" charset="0"/>
              </a:rPr>
              <a:t>8</a:t>
            </a:r>
          </a:p>
        </p:txBody>
      </p:sp>
      <p:sp>
        <p:nvSpPr>
          <p:cNvPr id="36899" name="Text Box 32">
            <a:extLst>
              <a:ext uri="{FF2B5EF4-FFF2-40B4-BE49-F238E27FC236}">
                <a16:creationId xmlns:a16="http://schemas.microsoft.com/office/drawing/2014/main" id="{A29D19CA-6B5A-4B05-A181-9557323889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11675" y="3186113"/>
            <a:ext cx="4889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accent1"/>
                </a:solidFill>
                <a:latin typeface="Courier New" panose="02070309020205020404" pitchFamily="49" charset="0"/>
              </a:rPr>
              <a:t>21</a:t>
            </a:r>
          </a:p>
        </p:txBody>
      </p:sp>
      <p:sp>
        <p:nvSpPr>
          <p:cNvPr id="36900" name="Text Box 33">
            <a:extLst>
              <a:ext uri="{FF2B5EF4-FFF2-40B4-BE49-F238E27FC236}">
                <a16:creationId xmlns:a16="http://schemas.microsoft.com/office/drawing/2014/main" id="{6B69A2C9-2876-4030-A8A9-5DD46EBF54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22750" y="1389063"/>
            <a:ext cx="34702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 i="1">
                <a:solidFill>
                  <a:schemeClr val="tx2"/>
                </a:solidFill>
                <a:latin typeface="Courier New" panose="02070309020205020404" pitchFamily="49" charset="0"/>
              </a:rPr>
              <a:t>Run the algorithm:</a:t>
            </a:r>
          </a:p>
        </p:txBody>
      </p:sp>
      <p:sp>
        <p:nvSpPr>
          <p:cNvPr id="36901" name="AutoShape 34">
            <a:extLst>
              <a:ext uri="{FF2B5EF4-FFF2-40B4-BE49-F238E27FC236}">
                <a16:creationId xmlns:a16="http://schemas.microsoft.com/office/drawing/2014/main" id="{04046BCD-1F53-49F3-8E78-FE58AFD66354}"/>
              </a:ext>
            </a:extLst>
          </p:cNvPr>
          <p:cNvSpPr>
            <a:spLocks/>
          </p:cNvSpPr>
          <p:nvPr/>
        </p:nvSpPr>
        <p:spPr bwMode="auto">
          <a:xfrm>
            <a:off x="762000" y="4267200"/>
            <a:ext cx="152400" cy="1676400"/>
          </a:xfrm>
          <a:prstGeom prst="leftBrace">
            <a:avLst>
              <a:gd name="adj1" fmla="val 91667"/>
              <a:gd name="adj2" fmla="val 50000"/>
            </a:avLst>
          </a:prstGeom>
          <a:noFill/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3C1EEA-F152-43F1-841B-FF079000F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t>47</a:t>
            </a:fld>
            <a:endParaRPr lang="en-US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3" name="Rectangle 2">
            <a:extLst>
              <a:ext uri="{FF2B5EF4-FFF2-40B4-BE49-F238E27FC236}">
                <a16:creationId xmlns:a16="http://schemas.microsoft.com/office/drawing/2014/main" id="{1881BDE7-DB5B-4F74-A91F-F2FEBD56E05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Kruskal’s Algorithm</a:t>
            </a:r>
          </a:p>
        </p:txBody>
      </p:sp>
      <p:sp>
        <p:nvSpPr>
          <p:cNvPr id="37894" name="Rectangle 3">
            <a:extLst>
              <a:ext uri="{FF2B5EF4-FFF2-40B4-BE49-F238E27FC236}">
                <a16:creationId xmlns:a16="http://schemas.microsoft.com/office/drawing/2014/main" id="{D3A30FBE-0B37-443D-B3EA-AB89C339D6F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</a:rPr>
              <a:t>Kruskal()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</a:rPr>
              <a:t>{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</a:rPr>
              <a:t>   T = </a:t>
            </a:r>
            <a:r>
              <a:rPr lang="en-US" altLang="en-US" sz="2000" b="1">
                <a:latin typeface="Courier New" panose="02070309020205020404" pitchFamily="49" charset="0"/>
                <a:sym typeface="Symbol" panose="05050102010706020507" pitchFamily="18" charset="2"/>
              </a:rPr>
              <a:t></a:t>
            </a:r>
            <a:r>
              <a:rPr lang="en-US" altLang="en-US" sz="2000" b="1">
                <a:latin typeface="Courier New" panose="02070309020205020404" pitchFamily="49" charset="0"/>
              </a:rPr>
              <a:t>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</a:rPr>
              <a:t>   for each v </a:t>
            </a:r>
            <a:r>
              <a:rPr lang="en-US" altLang="en-US" sz="2000">
                <a:sym typeface="Symbol" panose="05050102010706020507" pitchFamily="18" charset="2"/>
              </a:rPr>
              <a:t></a:t>
            </a:r>
            <a:r>
              <a:rPr lang="en-US" altLang="en-US" sz="2000" b="1">
                <a:latin typeface="Courier New" panose="02070309020205020404" pitchFamily="49" charset="0"/>
              </a:rPr>
              <a:t> V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</a:rPr>
              <a:t>      MakeSet(v);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</a:rPr>
              <a:t>   sort E by increasing edge weight w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</a:rPr>
              <a:t>   for each (u,v) </a:t>
            </a:r>
            <a:r>
              <a:rPr lang="en-US" altLang="en-US" sz="2000" b="1">
                <a:latin typeface="Courier New" panose="02070309020205020404" pitchFamily="49" charset="0"/>
                <a:sym typeface="Symbol" panose="05050102010706020507" pitchFamily="18" charset="2"/>
              </a:rPr>
              <a:t></a:t>
            </a:r>
            <a:r>
              <a:rPr lang="en-US" altLang="en-US" sz="2000" b="1">
                <a:latin typeface="Courier New" panose="02070309020205020404" pitchFamily="49" charset="0"/>
              </a:rPr>
              <a:t> E (in sorted order)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</a:rPr>
              <a:t>      if FindSet(u) </a:t>
            </a:r>
            <a:r>
              <a:rPr lang="en-US" altLang="en-US" sz="2000" b="1">
                <a:latin typeface="Courier New" panose="02070309020205020404" pitchFamily="49" charset="0"/>
                <a:sym typeface="Symbol" panose="05050102010706020507" pitchFamily="18" charset="2"/>
              </a:rPr>
              <a:t> FindSet(v)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  <a:sym typeface="Symbol" panose="05050102010706020507" pitchFamily="18" charset="2"/>
              </a:rPr>
              <a:t>         T = T </a:t>
            </a:r>
            <a:r>
              <a:rPr lang="en-US" altLang="en-US" sz="2000" b="1">
                <a:latin typeface="Microsoft Sans Serif" panose="020B0604020202020204" pitchFamily="34" charset="0"/>
                <a:sym typeface="Math B" pitchFamily="2" charset="2"/>
              </a:rPr>
              <a:t>U</a:t>
            </a:r>
            <a:r>
              <a:rPr lang="en-US" altLang="en-US" sz="2000" b="1">
                <a:latin typeface="Courier New" panose="02070309020205020404" pitchFamily="49" charset="0"/>
                <a:sym typeface="Math B" pitchFamily="2" charset="2"/>
              </a:rPr>
              <a:t> {{u,v}};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  <a:sym typeface="Math B" pitchFamily="2" charset="2"/>
              </a:rPr>
              <a:t>         Union(FindSet(u), FindSet(v));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  <a:sym typeface="Math B" pitchFamily="2" charset="2"/>
              </a:rPr>
              <a:t>}</a:t>
            </a:r>
          </a:p>
        </p:txBody>
      </p:sp>
      <p:sp>
        <p:nvSpPr>
          <p:cNvPr id="37895" name="Oval 4">
            <a:extLst>
              <a:ext uri="{FF2B5EF4-FFF2-40B4-BE49-F238E27FC236}">
                <a16:creationId xmlns:a16="http://schemas.microsoft.com/office/drawing/2014/main" id="{B71766A1-F8C6-4189-B4EE-D3DC06B030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1846263"/>
            <a:ext cx="457200" cy="457200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7896" name="Oval 5">
            <a:extLst>
              <a:ext uri="{FF2B5EF4-FFF2-40B4-BE49-F238E27FC236}">
                <a16:creationId xmlns:a16="http://schemas.microsoft.com/office/drawing/2014/main" id="{B8358BC2-0053-4076-BD40-29E59642EC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2600" y="1846263"/>
            <a:ext cx="457200" cy="457200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7897" name="Oval 6">
            <a:extLst>
              <a:ext uri="{FF2B5EF4-FFF2-40B4-BE49-F238E27FC236}">
                <a16:creationId xmlns:a16="http://schemas.microsoft.com/office/drawing/2014/main" id="{870AEC56-88CD-4E54-BAC6-B9224C639B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9000" y="1846263"/>
            <a:ext cx="457200" cy="4572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7898" name="Oval 7">
            <a:extLst>
              <a:ext uri="{FF2B5EF4-FFF2-40B4-BE49-F238E27FC236}">
                <a16:creationId xmlns:a16="http://schemas.microsoft.com/office/drawing/2014/main" id="{ECDD5461-AC46-4EEE-8BB2-826D56D6C1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9000" y="3294063"/>
            <a:ext cx="457200" cy="4572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7899" name="Oval 8">
            <a:extLst>
              <a:ext uri="{FF2B5EF4-FFF2-40B4-BE49-F238E27FC236}">
                <a16:creationId xmlns:a16="http://schemas.microsoft.com/office/drawing/2014/main" id="{2EF4FE0F-2E18-4B00-A7C8-539018C0D5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29600" y="2608263"/>
            <a:ext cx="457200" cy="4572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7900" name="Oval 9">
            <a:extLst>
              <a:ext uri="{FF2B5EF4-FFF2-40B4-BE49-F238E27FC236}">
                <a16:creationId xmlns:a16="http://schemas.microsoft.com/office/drawing/2014/main" id="{6001AF32-1993-41AF-8B2F-7F71F9756C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2600" y="3294063"/>
            <a:ext cx="457200" cy="4572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7901" name="Oval 10">
            <a:extLst>
              <a:ext uri="{FF2B5EF4-FFF2-40B4-BE49-F238E27FC236}">
                <a16:creationId xmlns:a16="http://schemas.microsoft.com/office/drawing/2014/main" id="{284172F6-1361-484D-88D3-C007D689E9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3294063"/>
            <a:ext cx="457200" cy="457200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cxnSp>
        <p:nvCxnSpPr>
          <p:cNvPr id="37902" name="AutoShape 11">
            <a:extLst>
              <a:ext uri="{FF2B5EF4-FFF2-40B4-BE49-F238E27FC236}">
                <a16:creationId xmlns:a16="http://schemas.microsoft.com/office/drawing/2014/main" id="{D8092E18-93EE-4EF1-A8AD-8190680579C2}"/>
              </a:ext>
            </a:extLst>
          </p:cNvPr>
          <p:cNvCxnSpPr>
            <a:cxnSpLocks noChangeShapeType="1"/>
            <a:stCxn id="37895" idx="6"/>
            <a:endCxn id="37896" idx="2"/>
          </p:cNvCxnSpPr>
          <p:nvPr/>
        </p:nvCxnSpPr>
        <p:spPr bwMode="auto">
          <a:xfrm>
            <a:off x="4357688" y="2074863"/>
            <a:ext cx="1190625" cy="0"/>
          </a:xfrm>
          <a:prstGeom prst="straightConnector1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7903" name="AutoShape 12">
            <a:extLst>
              <a:ext uri="{FF2B5EF4-FFF2-40B4-BE49-F238E27FC236}">
                <a16:creationId xmlns:a16="http://schemas.microsoft.com/office/drawing/2014/main" id="{539B88A5-3539-4878-8629-B709B7DFE1AB}"/>
              </a:ext>
            </a:extLst>
          </p:cNvPr>
          <p:cNvCxnSpPr>
            <a:cxnSpLocks noChangeShapeType="1"/>
            <a:stCxn id="37896" idx="6"/>
            <a:endCxn id="37897" idx="2"/>
          </p:cNvCxnSpPr>
          <p:nvPr/>
        </p:nvCxnSpPr>
        <p:spPr bwMode="auto">
          <a:xfrm>
            <a:off x="6034088" y="2074863"/>
            <a:ext cx="1190625" cy="0"/>
          </a:xfrm>
          <a:prstGeom prst="straightConnector1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7904" name="AutoShape 13">
            <a:extLst>
              <a:ext uri="{FF2B5EF4-FFF2-40B4-BE49-F238E27FC236}">
                <a16:creationId xmlns:a16="http://schemas.microsoft.com/office/drawing/2014/main" id="{72821883-7891-4953-925B-8BF84CCD950C}"/>
              </a:ext>
            </a:extLst>
          </p:cNvPr>
          <p:cNvCxnSpPr>
            <a:cxnSpLocks noChangeShapeType="1"/>
            <a:stCxn id="37897" idx="3"/>
            <a:endCxn id="37900" idx="7"/>
          </p:cNvCxnSpPr>
          <p:nvPr/>
        </p:nvCxnSpPr>
        <p:spPr bwMode="auto">
          <a:xfrm flipH="1">
            <a:off x="5953125" y="2251075"/>
            <a:ext cx="1352550" cy="1095375"/>
          </a:xfrm>
          <a:prstGeom prst="straightConnector1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7905" name="AutoShape 14">
            <a:extLst>
              <a:ext uri="{FF2B5EF4-FFF2-40B4-BE49-F238E27FC236}">
                <a16:creationId xmlns:a16="http://schemas.microsoft.com/office/drawing/2014/main" id="{0AF5242E-1D97-4B11-B2E1-6203BEE204CE}"/>
              </a:ext>
            </a:extLst>
          </p:cNvPr>
          <p:cNvCxnSpPr>
            <a:cxnSpLocks noChangeShapeType="1"/>
            <a:stCxn id="37900" idx="2"/>
            <a:endCxn id="37901" idx="6"/>
          </p:cNvCxnSpPr>
          <p:nvPr/>
        </p:nvCxnSpPr>
        <p:spPr bwMode="auto">
          <a:xfrm flipH="1">
            <a:off x="4357688" y="3522663"/>
            <a:ext cx="1190625" cy="0"/>
          </a:xfrm>
          <a:prstGeom prst="straightConnector1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7906" name="AutoShape 15">
            <a:extLst>
              <a:ext uri="{FF2B5EF4-FFF2-40B4-BE49-F238E27FC236}">
                <a16:creationId xmlns:a16="http://schemas.microsoft.com/office/drawing/2014/main" id="{1CAB470C-D161-4630-A50A-11EC381C5E52}"/>
              </a:ext>
            </a:extLst>
          </p:cNvPr>
          <p:cNvCxnSpPr>
            <a:cxnSpLocks noChangeShapeType="1"/>
            <a:stCxn id="37901" idx="0"/>
            <a:endCxn id="37895" idx="4"/>
          </p:cNvCxnSpPr>
          <p:nvPr/>
        </p:nvCxnSpPr>
        <p:spPr bwMode="auto">
          <a:xfrm flipV="1">
            <a:off x="4114800" y="2317750"/>
            <a:ext cx="0" cy="962025"/>
          </a:xfrm>
          <a:prstGeom prst="straightConnector1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7907" name="AutoShape 16">
            <a:extLst>
              <a:ext uri="{FF2B5EF4-FFF2-40B4-BE49-F238E27FC236}">
                <a16:creationId xmlns:a16="http://schemas.microsoft.com/office/drawing/2014/main" id="{4E914D6A-3168-49FE-995A-E0CF8522A0E5}"/>
              </a:ext>
            </a:extLst>
          </p:cNvPr>
          <p:cNvCxnSpPr>
            <a:cxnSpLocks noChangeShapeType="1"/>
            <a:stCxn id="37895" idx="5"/>
            <a:endCxn id="37900" idx="1"/>
          </p:cNvCxnSpPr>
          <p:nvPr/>
        </p:nvCxnSpPr>
        <p:spPr bwMode="auto">
          <a:xfrm>
            <a:off x="4276725" y="2251075"/>
            <a:ext cx="1352550" cy="1095375"/>
          </a:xfrm>
          <a:prstGeom prst="straightConnector1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7908" name="AutoShape 17">
            <a:extLst>
              <a:ext uri="{FF2B5EF4-FFF2-40B4-BE49-F238E27FC236}">
                <a16:creationId xmlns:a16="http://schemas.microsoft.com/office/drawing/2014/main" id="{1B68FBCD-1249-4131-AE85-4AABDE58B213}"/>
              </a:ext>
            </a:extLst>
          </p:cNvPr>
          <p:cNvCxnSpPr>
            <a:cxnSpLocks noChangeShapeType="1"/>
            <a:stCxn id="37900" idx="0"/>
            <a:endCxn id="37896" idx="4"/>
          </p:cNvCxnSpPr>
          <p:nvPr/>
        </p:nvCxnSpPr>
        <p:spPr bwMode="auto">
          <a:xfrm flipV="1">
            <a:off x="5791200" y="2317750"/>
            <a:ext cx="0" cy="962025"/>
          </a:xfrm>
          <a:prstGeom prst="straightConnector1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7909" name="AutoShape 18">
            <a:extLst>
              <a:ext uri="{FF2B5EF4-FFF2-40B4-BE49-F238E27FC236}">
                <a16:creationId xmlns:a16="http://schemas.microsoft.com/office/drawing/2014/main" id="{DA690608-3258-4925-BAFC-B61737586B09}"/>
              </a:ext>
            </a:extLst>
          </p:cNvPr>
          <p:cNvCxnSpPr>
            <a:cxnSpLocks noChangeShapeType="1"/>
            <a:stCxn id="37900" idx="6"/>
            <a:endCxn id="37898" idx="2"/>
          </p:cNvCxnSpPr>
          <p:nvPr/>
        </p:nvCxnSpPr>
        <p:spPr bwMode="auto">
          <a:xfrm>
            <a:off x="6034088" y="3522663"/>
            <a:ext cx="1190625" cy="0"/>
          </a:xfrm>
          <a:prstGeom prst="straightConnector1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7910" name="AutoShape 19">
            <a:extLst>
              <a:ext uri="{FF2B5EF4-FFF2-40B4-BE49-F238E27FC236}">
                <a16:creationId xmlns:a16="http://schemas.microsoft.com/office/drawing/2014/main" id="{07CC2A23-903D-4D7C-BCB1-D396E7727C57}"/>
              </a:ext>
            </a:extLst>
          </p:cNvPr>
          <p:cNvCxnSpPr>
            <a:cxnSpLocks noChangeShapeType="1"/>
            <a:stCxn id="37898" idx="0"/>
            <a:endCxn id="37897" idx="4"/>
          </p:cNvCxnSpPr>
          <p:nvPr/>
        </p:nvCxnSpPr>
        <p:spPr bwMode="auto">
          <a:xfrm flipV="1">
            <a:off x="7467600" y="2317750"/>
            <a:ext cx="0" cy="962025"/>
          </a:xfrm>
          <a:prstGeom prst="straightConnector1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7911" name="AutoShape 20">
            <a:extLst>
              <a:ext uri="{FF2B5EF4-FFF2-40B4-BE49-F238E27FC236}">
                <a16:creationId xmlns:a16="http://schemas.microsoft.com/office/drawing/2014/main" id="{89B051F5-8D95-4B08-8E34-C1171715ABEC}"/>
              </a:ext>
            </a:extLst>
          </p:cNvPr>
          <p:cNvCxnSpPr>
            <a:cxnSpLocks noChangeShapeType="1"/>
            <a:stCxn id="37897" idx="5"/>
            <a:endCxn id="37899" idx="1"/>
          </p:cNvCxnSpPr>
          <p:nvPr/>
        </p:nvCxnSpPr>
        <p:spPr bwMode="auto">
          <a:xfrm>
            <a:off x="7629525" y="2251075"/>
            <a:ext cx="666750" cy="409575"/>
          </a:xfrm>
          <a:prstGeom prst="straightConnector1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7912" name="AutoShape 21">
            <a:extLst>
              <a:ext uri="{FF2B5EF4-FFF2-40B4-BE49-F238E27FC236}">
                <a16:creationId xmlns:a16="http://schemas.microsoft.com/office/drawing/2014/main" id="{BFB8CFF4-29D2-47BA-B6DB-B36FBB476856}"/>
              </a:ext>
            </a:extLst>
          </p:cNvPr>
          <p:cNvCxnSpPr>
            <a:cxnSpLocks noChangeShapeType="1"/>
            <a:stCxn id="37898" idx="7"/>
            <a:endCxn id="37899" idx="3"/>
          </p:cNvCxnSpPr>
          <p:nvPr/>
        </p:nvCxnSpPr>
        <p:spPr bwMode="auto">
          <a:xfrm flipV="1">
            <a:off x="7629525" y="3013075"/>
            <a:ext cx="666750" cy="333375"/>
          </a:xfrm>
          <a:prstGeom prst="straightConnector1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7913" name="Text Box 22">
            <a:extLst>
              <a:ext uri="{FF2B5EF4-FFF2-40B4-BE49-F238E27FC236}">
                <a16:creationId xmlns:a16="http://schemas.microsoft.com/office/drawing/2014/main" id="{73C3263A-B0CE-4A93-AD4C-32E0B3AA83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38688" y="1728788"/>
            <a:ext cx="3365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accent1"/>
                </a:solidFill>
                <a:latin typeface="Courier New" panose="02070309020205020404" pitchFamily="49" charset="0"/>
              </a:rPr>
              <a:t>2</a:t>
            </a:r>
          </a:p>
        </p:txBody>
      </p:sp>
      <p:sp>
        <p:nvSpPr>
          <p:cNvPr id="37914" name="Text Box 23">
            <a:extLst>
              <a:ext uri="{FF2B5EF4-FFF2-40B4-BE49-F238E27FC236}">
                <a16:creationId xmlns:a16="http://schemas.microsoft.com/office/drawing/2014/main" id="{2722377E-523A-431E-85D5-9E00911B87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54763" y="1738313"/>
            <a:ext cx="4889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accent1"/>
                </a:solidFill>
                <a:latin typeface="Courier New" panose="02070309020205020404" pitchFamily="49" charset="0"/>
              </a:rPr>
              <a:t>19</a:t>
            </a:r>
          </a:p>
        </p:txBody>
      </p:sp>
      <p:sp>
        <p:nvSpPr>
          <p:cNvPr id="37915" name="Text Box 24">
            <a:extLst>
              <a:ext uri="{FF2B5EF4-FFF2-40B4-BE49-F238E27FC236}">
                <a16:creationId xmlns:a16="http://schemas.microsoft.com/office/drawing/2014/main" id="{4FD17001-966E-4137-888F-A065E9ED42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37500" y="2119313"/>
            <a:ext cx="3365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accent1"/>
                </a:solidFill>
                <a:latin typeface="Courier New" panose="02070309020205020404" pitchFamily="49" charset="0"/>
              </a:rPr>
              <a:t>9</a:t>
            </a:r>
          </a:p>
        </p:txBody>
      </p:sp>
      <p:sp>
        <p:nvSpPr>
          <p:cNvPr id="37916" name="Text Box 25">
            <a:extLst>
              <a:ext uri="{FF2B5EF4-FFF2-40B4-BE49-F238E27FC236}">
                <a16:creationId xmlns:a16="http://schemas.microsoft.com/office/drawing/2014/main" id="{55C44C20-D0C3-4284-803F-613D8C1347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39088" y="3186113"/>
            <a:ext cx="3365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accent1"/>
                </a:solidFill>
                <a:latin typeface="Courier New" panose="02070309020205020404" pitchFamily="49" charset="0"/>
              </a:rPr>
              <a:t>1</a:t>
            </a:r>
          </a:p>
        </p:txBody>
      </p:sp>
      <p:sp>
        <p:nvSpPr>
          <p:cNvPr id="37917" name="Text Box 26">
            <a:extLst>
              <a:ext uri="{FF2B5EF4-FFF2-40B4-BE49-F238E27FC236}">
                <a16:creationId xmlns:a16="http://schemas.microsoft.com/office/drawing/2014/main" id="{86A7B64A-607D-4582-85B1-12970951E9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43788" y="2693988"/>
            <a:ext cx="3365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accent1"/>
                </a:solidFill>
                <a:latin typeface="Courier New" panose="02070309020205020404" pitchFamily="49" charset="0"/>
              </a:rPr>
              <a:t>5</a:t>
            </a:r>
          </a:p>
        </p:txBody>
      </p:sp>
      <p:sp>
        <p:nvSpPr>
          <p:cNvPr id="37918" name="Text Box 27">
            <a:extLst>
              <a:ext uri="{FF2B5EF4-FFF2-40B4-BE49-F238E27FC236}">
                <a16:creationId xmlns:a16="http://schemas.microsoft.com/office/drawing/2014/main" id="{936D9430-51D6-40B0-8F51-B67CFA7822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69075" y="3186113"/>
            <a:ext cx="4889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accent1"/>
                </a:solidFill>
                <a:latin typeface="Courier New" panose="02070309020205020404" pitchFamily="49" charset="0"/>
              </a:rPr>
              <a:t>13</a:t>
            </a:r>
          </a:p>
        </p:txBody>
      </p:sp>
      <p:sp>
        <p:nvSpPr>
          <p:cNvPr id="37919" name="Text Box 28">
            <a:extLst>
              <a:ext uri="{FF2B5EF4-FFF2-40B4-BE49-F238E27FC236}">
                <a16:creationId xmlns:a16="http://schemas.microsoft.com/office/drawing/2014/main" id="{6BA8072E-17D4-4CA5-9AD4-DFBD06601C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21450" y="2287588"/>
            <a:ext cx="4889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accent1"/>
                </a:solidFill>
                <a:latin typeface="Courier New" panose="02070309020205020404" pitchFamily="49" charset="0"/>
              </a:rPr>
              <a:t>17</a:t>
            </a:r>
          </a:p>
        </p:txBody>
      </p:sp>
      <p:sp>
        <p:nvSpPr>
          <p:cNvPr id="37920" name="Text Box 29">
            <a:extLst>
              <a:ext uri="{FF2B5EF4-FFF2-40B4-BE49-F238E27FC236}">
                <a16:creationId xmlns:a16="http://schemas.microsoft.com/office/drawing/2014/main" id="{34B190D9-5A66-4FBE-AA6A-AC533C17C0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45163" y="2500313"/>
            <a:ext cx="4889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accent1"/>
                </a:solidFill>
                <a:latin typeface="Courier New" panose="02070309020205020404" pitchFamily="49" charset="0"/>
              </a:rPr>
              <a:t>25</a:t>
            </a:r>
          </a:p>
        </p:txBody>
      </p:sp>
      <p:sp>
        <p:nvSpPr>
          <p:cNvPr id="37921" name="Text Box 30">
            <a:extLst>
              <a:ext uri="{FF2B5EF4-FFF2-40B4-BE49-F238E27FC236}">
                <a16:creationId xmlns:a16="http://schemas.microsoft.com/office/drawing/2014/main" id="{D9261186-166D-498E-AB31-29A674C1EB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2287588"/>
            <a:ext cx="6413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accent1"/>
                </a:solidFill>
                <a:latin typeface="Courier New" panose="02070309020205020404" pitchFamily="49" charset="0"/>
              </a:rPr>
              <a:t>14?</a:t>
            </a:r>
          </a:p>
        </p:txBody>
      </p:sp>
      <p:sp>
        <p:nvSpPr>
          <p:cNvPr id="37922" name="Text Box 31">
            <a:extLst>
              <a:ext uri="{FF2B5EF4-FFF2-40B4-BE49-F238E27FC236}">
                <a16:creationId xmlns:a16="http://schemas.microsoft.com/office/drawing/2014/main" id="{9369D9CE-DDE9-478A-9F5D-D40BC4E432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46500" y="2500313"/>
            <a:ext cx="3365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accent1"/>
                </a:solidFill>
                <a:latin typeface="Courier New" panose="02070309020205020404" pitchFamily="49" charset="0"/>
              </a:rPr>
              <a:t>8</a:t>
            </a:r>
          </a:p>
        </p:txBody>
      </p:sp>
      <p:sp>
        <p:nvSpPr>
          <p:cNvPr id="37923" name="Text Box 32">
            <a:extLst>
              <a:ext uri="{FF2B5EF4-FFF2-40B4-BE49-F238E27FC236}">
                <a16:creationId xmlns:a16="http://schemas.microsoft.com/office/drawing/2014/main" id="{8D8946F1-62FC-4A9A-82C2-6A7131F998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11675" y="3186113"/>
            <a:ext cx="4889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accent1"/>
                </a:solidFill>
                <a:latin typeface="Courier New" panose="02070309020205020404" pitchFamily="49" charset="0"/>
              </a:rPr>
              <a:t>21</a:t>
            </a:r>
          </a:p>
        </p:txBody>
      </p:sp>
      <p:sp>
        <p:nvSpPr>
          <p:cNvPr id="37924" name="Text Box 33">
            <a:extLst>
              <a:ext uri="{FF2B5EF4-FFF2-40B4-BE49-F238E27FC236}">
                <a16:creationId xmlns:a16="http://schemas.microsoft.com/office/drawing/2014/main" id="{C21D7643-D6F1-41C0-895E-F9D1BD3919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22750" y="1389063"/>
            <a:ext cx="34702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 i="1">
                <a:solidFill>
                  <a:schemeClr val="tx2"/>
                </a:solidFill>
                <a:latin typeface="Courier New" panose="02070309020205020404" pitchFamily="49" charset="0"/>
              </a:rPr>
              <a:t>Run the algorithm:</a:t>
            </a:r>
          </a:p>
        </p:txBody>
      </p:sp>
      <p:sp>
        <p:nvSpPr>
          <p:cNvPr id="37925" name="AutoShape 34">
            <a:extLst>
              <a:ext uri="{FF2B5EF4-FFF2-40B4-BE49-F238E27FC236}">
                <a16:creationId xmlns:a16="http://schemas.microsoft.com/office/drawing/2014/main" id="{5D90950A-FD85-4793-B035-F26D72560672}"/>
              </a:ext>
            </a:extLst>
          </p:cNvPr>
          <p:cNvSpPr>
            <a:spLocks/>
          </p:cNvSpPr>
          <p:nvPr/>
        </p:nvSpPr>
        <p:spPr bwMode="auto">
          <a:xfrm>
            <a:off x="762000" y="4267200"/>
            <a:ext cx="152400" cy="1676400"/>
          </a:xfrm>
          <a:prstGeom prst="leftBrace">
            <a:avLst>
              <a:gd name="adj1" fmla="val 91667"/>
              <a:gd name="adj2" fmla="val 50000"/>
            </a:avLst>
          </a:prstGeom>
          <a:noFill/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9D7267-28ED-4201-8926-F240B2FABA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t>48</a:t>
            </a:fld>
            <a:endParaRPr lang="en-US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7" name="Rectangle 2">
            <a:extLst>
              <a:ext uri="{FF2B5EF4-FFF2-40B4-BE49-F238E27FC236}">
                <a16:creationId xmlns:a16="http://schemas.microsoft.com/office/drawing/2014/main" id="{3FE80F67-07D1-4401-824A-0F2EFE30E1A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Kruskal’s Algorithm</a:t>
            </a:r>
          </a:p>
        </p:txBody>
      </p:sp>
      <p:sp>
        <p:nvSpPr>
          <p:cNvPr id="38918" name="Rectangle 3">
            <a:extLst>
              <a:ext uri="{FF2B5EF4-FFF2-40B4-BE49-F238E27FC236}">
                <a16:creationId xmlns:a16="http://schemas.microsoft.com/office/drawing/2014/main" id="{8B5EE9D1-CE14-4185-804F-2209F91EEEC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</a:rPr>
              <a:t>Kruskal()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</a:rPr>
              <a:t>{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</a:rPr>
              <a:t>   T = </a:t>
            </a:r>
            <a:r>
              <a:rPr lang="en-US" altLang="en-US" sz="2000" b="1">
                <a:latin typeface="Courier New" panose="02070309020205020404" pitchFamily="49" charset="0"/>
                <a:sym typeface="Symbol" panose="05050102010706020507" pitchFamily="18" charset="2"/>
              </a:rPr>
              <a:t></a:t>
            </a:r>
            <a:r>
              <a:rPr lang="en-US" altLang="en-US" sz="2000" b="1">
                <a:latin typeface="Courier New" panose="02070309020205020404" pitchFamily="49" charset="0"/>
              </a:rPr>
              <a:t>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</a:rPr>
              <a:t>   for each v </a:t>
            </a:r>
            <a:r>
              <a:rPr lang="en-US" altLang="en-US" sz="2000">
                <a:sym typeface="Symbol" panose="05050102010706020507" pitchFamily="18" charset="2"/>
              </a:rPr>
              <a:t></a:t>
            </a:r>
            <a:r>
              <a:rPr lang="en-US" altLang="en-US" sz="2000" b="1">
                <a:latin typeface="Courier New" panose="02070309020205020404" pitchFamily="49" charset="0"/>
              </a:rPr>
              <a:t> V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</a:rPr>
              <a:t>      MakeSet(v);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</a:rPr>
              <a:t>   sort E by increasing edge weight w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</a:rPr>
              <a:t>   for each (u,v) </a:t>
            </a:r>
            <a:r>
              <a:rPr lang="en-US" altLang="en-US" sz="2000" b="1">
                <a:latin typeface="Courier New" panose="02070309020205020404" pitchFamily="49" charset="0"/>
                <a:sym typeface="Symbol" panose="05050102010706020507" pitchFamily="18" charset="2"/>
              </a:rPr>
              <a:t></a:t>
            </a:r>
            <a:r>
              <a:rPr lang="en-US" altLang="en-US" sz="2000" b="1">
                <a:latin typeface="Courier New" panose="02070309020205020404" pitchFamily="49" charset="0"/>
              </a:rPr>
              <a:t> E (in sorted order)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</a:rPr>
              <a:t>      if FindSet(u) </a:t>
            </a:r>
            <a:r>
              <a:rPr lang="en-US" altLang="en-US" sz="2000" b="1">
                <a:latin typeface="Courier New" panose="02070309020205020404" pitchFamily="49" charset="0"/>
                <a:sym typeface="Symbol" panose="05050102010706020507" pitchFamily="18" charset="2"/>
              </a:rPr>
              <a:t> FindSet(v)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  <a:sym typeface="Symbol" panose="05050102010706020507" pitchFamily="18" charset="2"/>
              </a:rPr>
              <a:t>         T = T </a:t>
            </a:r>
            <a:r>
              <a:rPr lang="en-US" altLang="en-US" sz="2000" b="1">
                <a:latin typeface="Microsoft Sans Serif" panose="020B0604020202020204" pitchFamily="34" charset="0"/>
                <a:sym typeface="Math B" pitchFamily="2" charset="2"/>
              </a:rPr>
              <a:t>U</a:t>
            </a:r>
            <a:r>
              <a:rPr lang="en-US" altLang="en-US" sz="2000" b="1">
                <a:latin typeface="Courier New" panose="02070309020205020404" pitchFamily="49" charset="0"/>
                <a:sym typeface="Math B" pitchFamily="2" charset="2"/>
              </a:rPr>
              <a:t> {{u,v}};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  <a:sym typeface="Math B" pitchFamily="2" charset="2"/>
              </a:rPr>
              <a:t>         Union(FindSet(u), FindSet(v));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  <a:sym typeface="Math B" pitchFamily="2" charset="2"/>
              </a:rPr>
              <a:t>}</a:t>
            </a:r>
          </a:p>
        </p:txBody>
      </p:sp>
      <p:sp>
        <p:nvSpPr>
          <p:cNvPr id="38919" name="Oval 4">
            <a:extLst>
              <a:ext uri="{FF2B5EF4-FFF2-40B4-BE49-F238E27FC236}">
                <a16:creationId xmlns:a16="http://schemas.microsoft.com/office/drawing/2014/main" id="{0E592594-8EBD-4428-BFA0-C27B9EBBB9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1846263"/>
            <a:ext cx="457200" cy="4572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8920" name="Oval 5">
            <a:extLst>
              <a:ext uri="{FF2B5EF4-FFF2-40B4-BE49-F238E27FC236}">
                <a16:creationId xmlns:a16="http://schemas.microsoft.com/office/drawing/2014/main" id="{0317E318-F556-420F-B39C-14F8837E96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2600" y="1846263"/>
            <a:ext cx="457200" cy="4572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8921" name="Oval 6">
            <a:extLst>
              <a:ext uri="{FF2B5EF4-FFF2-40B4-BE49-F238E27FC236}">
                <a16:creationId xmlns:a16="http://schemas.microsoft.com/office/drawing/2014/main" id="{2B725E76-2C81-4D23-BA5D-8BD11789FE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9000" y="1846263"/>
            <a:ext cx="457200" cy="4572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8922" name="Oval 7">
            <a:extLst>
              <a:ext uri="{FF2B5EF4-FFF2-40B4-BE49-F238E27FC236}">
                <a16:creationId xmlns:a16="http://schemas.microsoft.com/office/drawing/2014/main" id="{FA449EC3-589F-4725-A691-FFBAAA0FA1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9000" y="3294063"/>
            <a:ext cx="457200" cy="4572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8923" name="Oval 8">
            <a:extLst>
              <a:ext uri="{FF2B5EF4-FFF2-40B4-BE49-F238E27FC236}">
                <a16:creationId xmlns:a16="http://schemas.microsoft.com/office/drawing/2014/main" id="{D455AA62-BE7A-4D3F-B50B-603895C3B8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29600" y="2608263"/>
            <a:ext cx="457200" cy="4572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8924" name="Oval 9">
            <a:extLst>
              <a:ext uri="{FF2B5EF4-FFF2-40B4-BE49-F238E27FC236}">
                <a16:creationId xmlns:a16="http://schemas.microsoft.com/office/drawing/2014/main" id="{1E3DBF59-8AD9-4126-80C9-EE04B0309F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2600" y="3294063"/>
            <a:ext cx="457200" cy="4572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8925" name="Oval 10">
            <a:extLst>
              <a:ext uri="{FF2B5EF4-FFF2-40B4-BE49-F238E27FC236}">
                <a16:creationId xmlns:a16="http://schemas.microsoft.com/office/drawing/2014/main" id="{2E7F6F7B-240F-4C4F-AD76-62785E31EE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3294063"/>
            <a:ext cx="457200" cy="4572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cxnSp>
        <p:nvCxnSpPr>
          <p:cNvPr id="38926" name="AutoShape 11">
            <a:extLst>
              <a:ext uri="{FF2B5EF4-FFF2-40B4-BE49-F238E27FC236}">
                <a16:creationId xmlns:a16="http://schemas.microsoft.com/office/drawing/2014/main" id="{17CD6EFD-2A59-4E7E-8309-3A14DBA97364}"/>
              </a:ext>
            </a:extLst>
          </p:cNvPr>
          <p:cNvCxnSpPr>
            <a:cxnSpLocks noChangeShapeType="1"/>
            <a:stCxn id="38919" idx="6"/>
            <a:endCxn id="38920" idx="2"/>
          </p:cNvCxnSpPr>
          <p:nvPr/>
        </p:nvCxnSpPr>
        <p:spPr bwMode="auto">
          <a:xfrm>
            <a:off x="4357688" y="2074863"/>
            <a:ext cx="1190625" cy="0"/>
          </a:xfrm>
          <a:prstGeom prst="straightConnector1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8927" name="AutoShape 12">
            <a:extLst>
              <a:ext uri="{FF2B5EF4-FFF2-40B4-BE49-F238E27FC236}">
                <a16:creationId xmlns:a16="http://schemas.microsoft.com/office/drawing/2014/main" id="{6F4D4295-3D7B-4F82-B516-9622EFF9536F}"/>
              </a:ext>
            </a:extLst>
          </p:cNvPr>
          <p:cNvCxnSpPr>
            <a:cxnSpLocks noChangeShapeType="1"/>
            <a:stCxn id="38920" idx="6"/>
            <a:endCxn id="38921" idx="2"/>
          </p:cNvCxnSpPr>
          <p:nvPr/>
        </p:nvCxnSpPr>
        <p:spPr bwMode="auto">
          <a:xfrm>
            <a:off x="6034088" y="2074863"/>
            <a:ext cx="1190625" cy="0"/>
          </a:xfrm>
          <a:prstGeom prst="straightConnector1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8928" name="AutoShape 13">
            <a:extLst>
              <a:ext uri="{FF2B5EF4-FFF2-40B4-BE49-F238E27FC236}">
                <a16:creationId xmlns:a16="http://schemas.microsoft.com/office/drawing/2014/main" id="{4D8D2CF2-643A-4C48-A58E-1EB07760317B}"/>
              </a:ext>
            </a:extLst>
          </p:cNvPr>
          <p:cNvCxnSpPr>
            <a:cxnSpLocks noChangeShapeType="1"/>
            <a:stCxn id="38921" idx="3"/>
            <a:endCxn id="38924" idx="7"/>
          </p:cNvCxnSpPr>
          <p:nvPr/>
        </p:nvCxnSpPr>
        <p:spPr bwMode="auto">
          <a:xfrm flipH="1">
            <a:off x="5953125" y="2251075"/>
            <a:ext cx="1352550" cy="1095375"/>
          </a:xfrm>
          <a:prstGeom prst="straightConnector1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8929" name="AutoShape 14">
            <a:extLst>
              <a:ext uri="{FF2B5EF4-FFF2-40B4-BE49-F238E27FC236}">
                <a16:creationId xmlns:a16="http://schemas.microsoft.com/office/drawing/2014/main" id="{45A411ED-4DC0-4F02-8E2F-711DB7C8D68D}"/>
              </a:ext>
            </a:extLst>
          </p:cNvPr>
          <p:cNvCxnSpPr>
            <a:cxnSpLocks noChangeShapeType="1"/>
            <a:stCxn id="38924" idx="2"/>
            <a:endCxn id="38925" idx="6"/>
          </p:cNvCxnSpPr>
          <p:nvPr/>
        </p:nvCxnSpPr>
        <p:spPr bwMode="auto">
          <a:xfrm flipH="1">
            <a:off x="4357688" y="3522663"/>
            <a:ext cx="1190625" cy="0"/>
          </a:xfrm>
          <a:prstGeom prst="straightConnector1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8930" name="AutoShape 15">
            <a:extLst>
              <a:ext uri="{FF2B5EF4-FFF2-40B4-BE49-F238E27FC236}">
                <a16:creationId xmlns:a16="http://schemas.microsoft.com/office/drawing/2014/main" id="{F32BEC61-E589-4CBE-9BF8-3956FD90DB6D}"/>
              </a:ext>
            </a:extLst>
          </p:cNvPr>
          <p:cNvCxnSpPr>
            <a:cxnSpLocks noChangeShapeType="1"/>
            <a:stCxn id="38925" idx="0"/>
            <a:endCxn id="38919" idx="4"/>
          </p:cNvCxnSpPr>
          <p:nvPr/>
        </p:nvCxnSpPr>
        <p:spPr bwMode="auto">
          <a:xfrm flipV="1">
            <a:off x="4114800" y="2317750"/>
            <a:ext cx="0" cy="962025"/>
          </a:xfrm>
          <a:prstGeom prst="straightConnector1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8931" name="AutoShape 16">
            <a:extLst>
              <a:ext uri="{FF2B5EF4-FFF2-40B4-BE49-F238E27FC236}">
                <a16:creationId xmlns:a16="http://schemas.microsoft.com/office/drawing/2014/main" id="{B723932A-84FB-4C95-8955-984068FC8159}"/>
              </a:ext>
            </a:extLst>
          </p:cNvPr>
          <p:cNvCxnSpPr>
            <a:cxnSpLocks noChangeShapeType="1"/>
            <a:stCxn id="38919" idx="5"/>
            <a:endCxn id="38924" idx="1"/>
          </p:cNvCxnSpPr>
          <p:nvPr/>
        </p:nvCxnSpPr>
        <p:spPr bwMode="auto">
          <a:xfrm>
            <a:off x="4276725" y="2251075"/>
            <a:ext cx="1352550" cy="1095375"/>
          </a:xfrm>
          <a:prstGeom prst="straightConnector1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8932" name="AutoShape 17">
            <a:extLst>
              <a:ext uri="{FF2B5EF4-FFF2-40B4-BE49-F238E27FC236}">
                <a16:creationId xmlns:a16="http://schemas.microsoft.com/office/drawing/2014/main" id="{D188549C-F05C-4D26-BDD2-24648E15722F}"/>
              </a:ext>
            </a:extLst>
          </p:cNvPr>
          <p:cNvCxnSpPr>
            <a:cxnSpLocks noChangeShapeType="1"/>
            <a:stCxn id="38924" idx="0"/>
            <a:endCxn id="38920" idx="4"/>
          </p:cNvCxnSpPr>
          <p:nvPr/>
        </p:nvCxnSpPr>
        <p:spPr bwMode="auto">
          <a:xfrm flipV="1">
            <a:off x="5791200" y="2317750"/>
            <a:ext cx="0" cy="962025"/>
          </a:xfrm>
          <a:prstGeom prst="straightConnector1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8933" name="AutoShape 18">
            <a:extLst>
              <a:ext uri="{FF2B5EF4-FFF2-40B4-BE49-F238E27FC236}">
                <a16:creationId xmlns:a16="http://schemas.microsoft.com/office/drawing/2014/main" id="{47E832D2-744D-44E6-AB8C-6962BB020B08}"/>
              </a:ext>
            </a:extLst>
          </p:cNvPr>
          <p:cNvCxnSpPr>
            <a:cxnSpLocks noChangeShapeType="1"/>
            <a:stCxn id="38924" idx="6"/>
            <a:endCxn id="38922" idx="2"/>
          </p:cNvCxnSpPr>
          <p:nvPr/>
        </p:nvCxnSpPr>
        <p:spPr bwMode="auto">
          <a:xfrm>
            <a:off x="6034088" y="3522663"/>
            <a:ext cx="1190625" cy="0"/>
          </a:xfrm>
          <a:prstGeom prst="straightConnector1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8934" name="AutoShape 19">
            <a:extLst>
              <a:ext uri="{FF2B5EF4-FFF2-40B4-BE49-F238E27FC236}">
                <a16:creationId xmlns:a16="http://schemas.microsoft.com/office/drawing/2014/main" id="{36FAAE9C-5066-49FB-96C7-097325A7AEED}"/>
              </a:ext>
            </a:extLst>
          </p:cNvPr>
          <p:cNvCxnSpPr>
            <a:cxnSpLocks noChangeShapeType="1"/>
            <a:stCxn id="38922" idx="0"/>
            <a:endCxn id="38921" idx="4"/>
          </p:cNvCxnSpPr>
          <p:nvPr/>
        </p:nvCxnSpPr>
        <p:spPr bwMode="auto">
          <a:xfrm flipV="1">
            <a:off x="7467600" y="2317750"/>
            <a:ext cx="0" cy="962025"/>
          </a:xfrm>
          <a:prstGeom prst="straightConnector1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8935" name="AutoShape 20">
            <a:extLst>
              <a:ext uri="{FF2B5EF4-FFF2-40B4-BE49-F238E27FC236}">
                <a16:creationId xmlns:a16="http://schemas.microsoft.com/office/drawing/2014/main" id="{3EA75447-31E3-4A03-AA4D-030689604431}"/>
              </a:ext>
            </a:extLst>
          </p:cNvPr>
          <p:cNvCxnSpPr>
            <a:cxnSpLocks noChangeShapeType="1"/>
            <a:stCxn id="38921" idx="5"/>
            <a:endCxn id="38923" idx="1"/>
          </p:cNvCxnSpPr>
          <p:nvPr/>
        </p:nvCxnSpPr>
        <p:spPr bwMode="auto">
          <a:xfrm>
            <a:off x="7629525" y="2251075"/>
            <a:ext cx="666750" cy="409575"/>
          </a:xfrm>
          <a:prstGeom prst="straightConnector1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8936" name="AutoShape 21">
            <a:extLst>
              <a:ext uri="{FF2B5EF4-FFF2-40B4-BE49-F238E27FC236}">
                <a16:creationId xmlns:a16="http://schemas.microsoft.com/office/drawing/2014/main" id="{B23D7A8B-611F-4ACE-8E57-A97586ECFC27}"/>
              </a:ext>
            </a:extLst>
          </p:cNvPr>
          <p:cNvCxnSpPr>
            <a:cxnSpLocks noChangeShapeType="1"/>
            <a:stCxn id="38922" idx="7"/>
            <a:endCxn id="38923" idx="3"/>
          </p:cNvCxnSpPr>
          <p:nvPr/>
        </p:nvCxnSpPr>
        <p:spPr bwMode="auto">
          <a:xfrm flipV="1">
            <a:off x="7629525" y="3013075"/>
            <a:ext cx="666750" cy="333375"/>
          </a:xfrm>
          <a:prstGeom prst="straightConnector1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8937" name="Text Box 22">
            <a:extLst>
              <a:ext uri="{FF2B5EF4-FFF2-40B4-BE49-F238E27FC236}">
                <a16:creationId xmlns:a16="http://schemas.microsoft.com/office/drawing/2014/main" id="{2C23F88D-6590-4567-BE67-2DB22F4EB6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38688" y="1728788"/>
            <a:ext cx="3365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accent1"/>
                </a:solidFill>
                <a:latin typeface="Courier New" panose="02070309020205020404" pitchFamily="49" charset="0"/>
              </a:rPr>
              <a:t>2</a:t>
            </a:r>
          </a:p>
        </p:txBody>
      </p:sp>
      <p:sp>
        <p:nvSpPr>
          <p:cNvPr id="38938" name="Text Box 23">
            <a:extLst>
              <a:ext uri="{FF2B5EF4-FFF2-40B4-BE49-F238E27FC236}">
                <a16:creationId xmlns:a16="http://schemas.microsoft.com/office/drawing/2014/main" id="{385DAF9C-71EC-4562-AC1B-15F8B42B7F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54763" y="1738313"/>
            <a:ext cx="4889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accent1"/>
                </a:solidFill>
                <a:latin typeface="Courier New" panose="02070309020205020404" pitchFamily="49" charset="0"/>
              </a:rPr>
              <a:t>19</a:t>
            </a:r>
          </a:p>
        </p:txBody>
      </p:sp>
      <p:sp>
        <p:nvSpPr>
          <p:cNvPr id="38939" name="Text Box 24">
            <a:extLst>
              <a:ext uri="{FF2B5EF4-FFF2-40B4-BE49-F238E27FC236}">
                <a16:creationId xmlns:a16="http://schemas.microsoft.com/office/drawing/2014/main" id="{43934AA9-BF15-4FB1-AE68-99A0C876E3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37500" y="2119313"/>
            <a:ext cx="3365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accent1"/>
                </a:solidFill>
                <a:latin typeface="Courier New" panose="02070309020205020404" pitchFamily="49" charset="0"/>
              </a:rPr>
              <a:t>9</a:t>
            </a:r>
          </a:p>
        </p:txBody>
      </p:sp>
      <p:sp>
        <p:nvSpPr>
          <p:cNvPr id="38940" name="Text Box 25">
            <a:extLst>
              <a:ext uri="{FF2B5EF4-FFF2-40B4-BE49-F238E27FC236}">
                <a16:creationId xmlns:a16="http://schemas.microsoft.com/office/drawing/2014/main" id="{A9BC4425-8275-4974-B2C1-33E21D3C49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39088" y="3186113"/>
            <a:ext cx="3365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accent1"/>
                </a:solidFill>
                <a:latin typeface="Courier New" panose="02070309020205020404" pitchFamily="49" charset="0"/>
              </a:rPr>
              <a:t>1</a:t>
            </a:r>
          </a:p>
        </p:txBody>
      </p:sp>
      <p:sp>
        <p:nvSpPr>
          <p:cNvPr id="38941" name="Text Box 26">
            <a:extLst>
              <a:ext uri="{FF2B5EF4-FFF2-40B4-BE49-F238E27FC236}">
                <a16:creationId xmlns:a16="http://schemas.microsoft.com/office/drawing/2014/main" id="{725B8480-0D7B-4213-8CBF-99044CE423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43788" y="2693988"/>
            <a:ext cx="3365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accent1"/>
                </a:solidFill>
                <a:latin typeface="Courier New" panose="02070309020205020404" pitchFamily="49" charset="0"/>
              </a:rPr>
              <a:t>5</a:t>
            </a:r>
          </a:p>
        </p:txBody>
      </p:sp>
      <p:sp>
        <p:nvSpPr>
          <p:cNvPr id="38942" name="Text Box 27">
            <a:extLst>
              <a:ext uri="{FF2B5EF4-FFF2-40B4-BE49-F238E27FC236}">
                <a16:creationId xmlns:a16="http://schemas.microsoft.com/office/drawing/2014/main" id="{2FBC06A8-7584-4FC0-9D25-1B17BCA103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69075" y="3186113"/>
            <a:ext cx="4889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accent1"/>
                </a:solidFill>
                <a:latin typeface="Courier New" panose="02070309020205020404" pitchFamily="49" charset="0"/>
              </a:rPr>
              <a:t>13</a:t>
            </a:r>
          </a:p>
        </p:txBody>
      </p:sp>
      <p:sp>
        <p:nvSpPr>
          <p:cNvPr id="38943" name="Text Box 28">
            <a:extLst>
              <a:ext uri="{FF2B5EF4-FFF2-40B4-BE49-F238E27FC236}">
                <a16:creationId xmlns:a16="http://schemas.microsoft.com/office/drawing/2014/main" id="{086D79F6-723E-47C2-90D1-9A2BC7A379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21450" y="2287588"/>
            <a:ext cx="4889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accent1"/>
                </a:solidFill>
                <a:latin typeface="Courier New" panose="02070309020205020404" pitchFamily="49" charset="0"/>
              </a:rPr>
              <a:t>17</a:t>
            </a:r>
          </a:p>
        </p:txBody>
      </p:sp>
      <p:sp>
        <p:nvSpPr>
          <p:cNvPr id="38944" name="Text Box 29">
            <a:extLst>
              <a:ext uri="{FF2B5EF4-FFF2-40B4-BE49-F238E27FC236}">
                <a16:creationId xmlns:a16="http://schemas.microsoft.com/office/drawing/2014/main" id="{DBDBE019-8640-4470-89A4-8DDA20B211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45163" y="2500313"/>
            <a:ext cx="4889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accent1"/>
                </a:solidFill>
                <a:latin typeface="Courier New" panose="02070309020205020404" pitchFamily="49" charset="0"/>
              </a:rPr>
              <a:t>25</a:t>
            </a:r>
          </a:p>
        </p:txBody>
      </p:sp>
      <p:sp>
        <p:nvSpPr>
          <p:cNvPr id="38945" name="Text Box 30">
            <a:extLst>
              <a:ext uri="{FF2B5EF4-FFF2-40B4-BE49-F238E27FC236}">
                <a16:creationId xmlns:a16="http://schemas.microsoft.com/office/drawing/2014/main" id="{98CCB6A4-725C-4D9F-B942-4405CFCAE6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2287588"/>
            <a:ext cx="4889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accent1"/>
                </a:solidFill>
                <a:latin typeface="Courier New" panose="02070309020205020404" pitchFamily="49" charset="0"/>
              </a:rPr>
              <a:t>14</a:t>
            </a:r>
          </a:p>
        </p:txBody>
      </p:sp>
      <p:sp>
        <p:nvSpPr>
          <p:cNvPr id="38946" name="Text Box 31">
            <a:extLst>
              <a:ext uri="{FF2B5EF4-FFF2-40B4-BE49-F238E27FC236}">
                <a16:creationId xmlns:a16="http://schemas.microsoft.com/office/drawing/2014/main" id="{725FB684-D23D-4F02-B53C-1E87A3DC7B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46500" y="2500313"/>
            <a:ext cx="3365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accent1"/>
                </a:solidFill>
                <a:latin typeface="Courier New" panose="02070309020205020404" pitchFamily="49" charset="0"/>
              </a:rPr>
              <a:t>8</a:t>
            </a:r>
          </a:p>
        </p:txBody>
      </p:sp>
      <p:sp>
        <p:nvSpPr>
          <p:cNvPr id="38947" name="Text Box 32">
            <a:extLst>
              <a:ext uri="{FF2B5EF4-FFF2-40B4-BE49-F238E27FC236}">
                <a16:creationId xmlns:a16="http://schemas.microsoft.com/office/drawing/2014/main" id="{00EC8288-CB37-4B72-9DB1-E6C5D3C6B7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11675" y="3186113"/>
            <a:ext cx="4889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accent1"/>
                </a:solidFill>
                <a:latin typeface="Courier New" panose="02070309020205020404" pitchFamily="49" charset="0"/>
              </a:rPr>
              <a:t>21</a:t>
            </a:r>
          </a:p>
        </p:txBody>
      </p:sp>
      <p:sp>
        <p:nvSpPr>
          <p:cNvPr id="38948" name="Text Box 33">
            <a:extLst>
              <a:ext uri="{FF2B5EF4-FFF2-40B4-BE49-F238E27FC236}">
                <a16:creationId xmlns:a16="http://schemas.microsoft.com/office/drawing/2014/main" id="{8D91B754-32D9-4DC5-BAF4-A0D01F354A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22750" y="1389063"/>
            <a:ext cx="34702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 i="1">
                <a:solidFill>
                  <a:schemeClr val="tx2"/>
                </a:solidFill>
                <a:latin typeface="Courier New" panose="02070309020205020404" pitchFamily="49" charset="0"/>
              </a:rPr>
              <a:t>Run the algorithm:</a:t>
            </a:r>
          </a:p>
        </p:txBody>
      </p:sp>
      <p:sp>
        <p:nvSpPr>
          <p:cNvPr id="38949" name="AutoShape 34">
            <a:extLst>
              <a:ext uri="{FF2B5EF4-FFF2-40B4-BE49-F238E27FC236}">
                <a16:creationId xmlns:a16="http://schemas.microsoft.com/office/drawing/2014/main" id="{6EBA0A47-D24B-4DB1-82A6-841317C4CD72}"/>
              </a:ext>
            </a:extLst>
          </p:cNvPr>
          <p:cNvSpPr>
            <a:spLocks/>
          </p:cNvSpPr>
          <p:nvPr/>
        </p:nvSpPr>
        <p:spPr bwMode="auto">
          <a:xfrm>
            <a:off x="762000" y="4267200"/>
            <a:ext cx="152400" cy="1676400"/>
          </a:xfrm>
          <a:prstGeom prst="leftBrace">
            <a:avLst>
              <a:gd name="adj1" fmla="val 91667"/>
              <a:gd name="adj2" fmla="val 50000"/>
            </a:avLst>
          </a:prstGeom>
          <a:noFill/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B31C12-3DA3-4B39-B13A-7E4648D6F8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t>49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7" name="Rectangle 2">
            <a:extLst>
              <a:ext uri="{FF2B5EF4-FFF2-40B4-BE49-F238E27FC236}">
                <a16:creationId xmlns:a16="http://schemas.microsoft.com/office/drawing/2014/main" id="{011FE00B-4CDC-4A8B-A7DA-FE6E7E76D7FE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dirty="0"/>
              <a:t>Definition: Spanning Trees</a:t>
            </a:r>
          </a:p>
        </p:txBody>
      </p:sp>
      <p:sp>
        <p:nvSpPr>
          <p:cNvPr id="173059" name="Rectangle 3">
            <a:extLst>
              <a:ext uri="{FF2B5EF4-FFF2-40B4-BE49-F238E27FC236}">
                <a16:creationId xmlns:a16="http://schemas.microsoft.com/office/drawing/2014/main" id="{16E7372E-380A-47FE-89E7-ABCEF9C02102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628650" y="1524000"/>
            <a:ext cx="7886700" cy="4652963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altLang="en-US" dirty="0"/>
              <a:t>A spanning tree for a graph G is a subgraph of G that contains every vertex of G and is a tree.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altLang="en-US" dirty="0"/>
          </a:p>
          <a:p>
            <a:pPr marL="0" indent="0">
              <a:buNone/>
            </a:pPr>
            <a:r>
              <a:rPr lang="en-US" altLang="en-US" b="1" dirty="0">
                <a:solidFill>
                  <a:srgbClr val="FF0000"/>
                </a:solidFill>
              </a:rPr>
              <a:t>REMARK:</a:t>
            </a:r>
          </a:p>
          <a:p>
            <a:pPr marL="514350" indent="-514350">
              <a:buFont typeface="+mj-lt"/>
              <a:buAutoNum type="arabicParenR"/>
            </a:pPr>
            <a:r>
              <a:rPr lang="en-US" altLang="en-US" dirty="0"/>
              <a:t>Every connected graph has a spanning tree.</a:t>
            </a:r>
          </a:p>
          <a:p>
            <a:pPr marL="514350" indent="-514350">
              <a:buFont typeface="+mj-lt"/>
              <a:buAutoNum type="arabicParenR"/>
            </a:pPr>
            <a:r>
              <a:rPr lang="en-US" altLang="en-US" dirty="0"/>
              <a:t>A graph may have more than one spanning trees.</a:t>
            </a:r>
          </a:p>
          <a:p>
            <a:pPr marL="514350" indent="-514350">
              <a:buFont typeface="+mj-lt"/>
              <a:buAutoNum type="arabicParenR"/>
            </a:pPr>
            <a:r>
              <a:rPr lang="en-US" altLang="en-US" dirty="0"/>
              <a:t>Any two spanning trees for a graph have the same number of edges.</a:t>
            </a:r>
          </a:p>
          <a:p>
            <a:pPr marL="514350" indent="-514350">
              <a:buFont typeface="+mj-lt"/>
              <a:buAutoNum type="arabicParenR"/>
            </a:pPr>
            <a:r>
              <a:rPr lang="en-US" altLang="en-US" dirty="0"/>
              <a:t>If a graph is a tree, then its only spanning tree is itself.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F592A43-D409-498B-8F8B-283E1D0B0F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3749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3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3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3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3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3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3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3059" grpId="0" build="p" autoUpdateAnimBg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1" name="Rectangle 2">
            <a:extLst>
              <a:ext uri="{FF2B5EF4-FFF2-40B4-BE49-F238E27FC236}">
                <a16:creationId xmlns:a16="http://schemas.microsoft.com/office/drawing/2014/main" id="{4394F5C4-F68C-4788-9F0D-98171DEA5AE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Kruskal’s Algorithm</a:t>
            </a:r>
          </a:p>
        </p:txBody>
      </p:sp>
      <p:sp>
        <p:nvSpPr>
          <p:cNvPr id="39942" name="Rectangle 3">
            <a:extLst>
              <a:ext uri="{FF2B5EF4-FFF2-40B4-BE49-F238E27FC236}">
                <a16:creationId xmlns:a16="http://schemas.microsoft.com/office/drawing/2014/main" id="{E4C1DF64-E975-4FFF-A962-FAFAB62E31D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</a:rPr>
              <a:t>Kruskal()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</a:rPr>
              <a:t>{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</a:rPr>
              <a:t>   T = </a:t>
            </a:r>
            <a:r>
              <a:rPr lang="en-US" altLang="en-US" sz="2000" b="1">
                <a:latin typeface="Courier New" panose="02070309020205020404" pitchFamily="49" charset="0"/>
                <a:sym typeface="Symbol" panose="05050102010706020507" pitchFamily="18" charset="2"/>
              </a:rPr>
              <a:t></a:t>
            </a:r>
            <a:r>
              <a:rPr lang="en-US" altLang="en-US" sz="2000" b="1">
                <a:latin typeface="Courier New" panose="02070309020205020404" pitchFamily="49" charset="0"/>
              </a:rPr>
              <a:t>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</a:rPr>
              <a:t>   for each v </a:t>
            </a:r>
            <a:r>
              <a:rPr lang="en-US" altLang="en-US" sz="2000">
                <a:sym typeface="Symbol" panose="05050102010706020507" pitchFamily="18" charset="2"/>
              </a:rPr>
              <a:t></a:t>
            </a:r>
            <a:r>
              <a:rPr lang="en-US" altLang="en-US" sz="2000" b="1">
                <a:latin typeface="Courier New" panose="02070309020205020404" pitchFamily="49" charset="0"/>
              </a:rPr>
              <a:t> V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</a:rPr>
              <a:t>      MakeSet(v);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</a:rPr>
              <a:t>   sort E by increasing edge weight w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</a:rPr>
              <a:t>   for each (u,v) </a:t>
            </a:r>
            <a:r>
              <a:rPr lang="en-US" altLang="en-US" sz="2000" b="1">
                <a:latin typeface="Courier New" panose="02070309020205020404" pitchFamily="49" charset="0"/>
                <a:sym typeface="Symbol" panose="05050102010706020507" pitchFamily="18" charset="2"/>
              </a:rPr>
              <a:t></a:t>
            </a:r>
            <a:r>
              <a:rPr lang="en-US" altLang="en-US" sz="2000" b="1">
                <a:latin typeface="Courier New" panose="02070309020205020404" pitchFamily="49" charset="0"/>
              </a:rPr>
              <a:t> E (in sorted order)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</a:rPr>
              <a:t>      if FindSet(u) </a:t>
            </a:r>
            <a:r>
              <a:rPr lang="en-US" altLang="en-US" sz="2000" b="1">
                <a:latin typeface="Courier New" panose="02070309020205020404" pitchFamily="49" charset="0"/>
                <a:sym typeface="Symbol" panose="05050102010706020507" pitchFamily="18" charset="2"/>
              </a:rPr>
              <a:t> FindSet(v)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  <a:sym typeface="Symbol" panose="05050102010706020507" pitchFamily="18" charset="2"/>
              </a:rPr>
              <a:t>         T = T </a:t>
            </a:r>
            <a:r>
              <a:rPr lang="en-US" altLang="en-US" sz="2000" b="1">
                <a:latin typeface="Microsoft Sans Serif" panose="020B0604020202020204" pitchFamily="34" charset="0"/>
                <a:sym typeface="Math B" pitchFamily="2" charset="2"/>
              </a:rPr>
              <a:t>U</a:t>
            </a:r>
            <a:r>
              <a:rPr lang="en-US" altLang="en-US" sz="2000" b="1">
                <a:latin typeface="Courier New" panose="02070309020205020404" pitchFamily="49" charset="0"/>
                <a:sym typeface="Math B" pitchFamily="2" charset="2"/>
              </a:rPr>
              <a:t> {{u,v}};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  <a:sym typeface="Math B" pitchFamily="2" charset="2"/>
              </a:rPr>
              <a:t>         Union(FindSet(u), FindSet(v));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  <a:sym typeface="Math B" pitchFamily="2" charset="2"/>
              </a:rPr>
              <a:t>}</a:t>
            </a:r>
          </a:p>
        </p:txBody>
      </p:sp>
      <p:sp>
        <p:nvSpPr>
          <p:cNvPr id="39943" name="Oval 4">
            <a:extLst>
              <a:ext uri="{FF2B5EF4-FFF2-40B4-BE49-F238E27FC236}">
                <a16:creationId xmlns:a16="http://schemas.microsoft.com/office/drawing/2014/main" id="{E2C45197-C762-4B34-A77D-36E083343B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1846263"/>
            <a:ext cx="457200" cy="4572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9944" name="Oval 5">
            <a:extLst>
              <a:ext uri="{FF2B5EF4-FFF2-40B4-BE49-F238E27FC236}">
                <a16:creationId xmlns:a16="http://schemas.microsoft.com/office/drawing/2014/main" id="{667995A5-0B7C-4441-9600-94BAE10C25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2600" y="1846263"/>
            <a:ext cx="457200" cy="4572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9945" name="Oval 6">
            <a:extLst>
              <a:ext uri="{FF2B5EF4-FFF2-40B4-BE49-F238E27FC236}">
                <a16:creationId xmlns:a16="http://schemas.microsoft.com/office/drawing/2014/main" id="{B737E3FB-9848-43A3-B982-E695927268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9000" y="1846263"/>
            <a:ext cx="457200" cy="4572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9946" name="Oval 7">
            <a:extLst>
              <a:ext uri="{FF2B5EF4-FFF2-40B4-BE49-F238E27FC236}">
                <a16:creationId xmlns:a16="http://schemas.microsoft.com/office/drawing/2014/main" id="{7B67F413-7B0E-4D0E-9141-F81C6124BE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9000" y="3294063"/>
            <a:ext cx="457200" cy="4572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9947" name="Oval 8">
            <a:extLst>
              <a:ext uri="{FF2B5EF4-FFF2-40B4-BE49-F238E27FC236}">
                <a16:creationId xmlns:a16="http://schemas.microsoft.com/office/drawing/2014/main" id="{CABEF370-F840-4C19-866F-51E3E131D2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29600" y="2608263"/>
            <a:ext cx="457200" cy="4572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9948" name="Oval 9">
            <a:extLst>
              <a:ext uri="{FF2B5EF4-FFF2-40B4-BE49-F238E27FC236}">
                <a16:creationId xmlns:a16="http://schemas.microsoft.com/office/drawing/2014/main" id="{D644CEB0-4F0E-425D-9157-BCD333911D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2600" y="3294063"/>
            <a:ext cx="457200" cy="4572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9949" name="Oval 10">
            <a:extLst>
              <a:ext uri="{FF2B5EF4-FFF2-40B4-BE49-F238E27FC236}">
                <a16:creationId xmlns:a16="http://schemas.microsoft.com/office/drawing/2014/main" id="{23D552CD-C8EE-419A-9CB2-A439154FC1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3294063"/>
            <a:ext cx="457200" cy="4572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cxnSp>
        <p:nvCxnSpPr>
          <p:cNvPr id="39950" name="AutoShape 11">
            <a:extLst>
              <a:ext uri="{FF2B5EF4-FFF2-40B4-BE49-F238E27FC236}">
                <a16:creationId xmlns:a16="http://schemas.microsoft.com/office/drawing/2014/main" id="{178A8CE7-0307-4ADD-A9BB-005578DD2ED2}"/>
              </a:ext>
            </a:extLst>
          </p:cNvPr>
          <p:cNvCxnSpPr>
            <a:cxnSpLocks noChangeShapeType="1"/>
            <a:stCxn id="39943" idx="6"/>
            <a:endCxn id="39944" idx="2"/>
          </p:cNvCxnSpPr>
          <p:nvPr/>
        </p:nvCxnSpPr>
        <p:spPr bwMode="auto">
          <a:xfrm>
            <a:off x="4357688" y="2074863"/>
            <a:ext cx="1190625" cy="0"/>
          </a:xfrm>
          <a:prstGeom prst="straightConnector1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9951" name="AutoShape 12">
            <a:extLst>
              <a:ext uri="{FF2B5EF4-FFF2-40B4-BE49-F238E27FC236}">
                <a16:creationId xmlns:a16="http://schemas.microsoft.com/office/drawing/2014/main" id="{2E5FAC9B-0BE6-408F-A4DF-BAE260D3C103}"/>
              </a:ext>
            </a:extLst>
          </p:cNvPr>
          <p:cNvCxnSpPr>
            <a:cxnSpLocks noChangeShapeType="1"/>
            <a:stCxn id="39944" idx="6"/>
            <a:endCxn id="39945" idx="2"/>
          </p:cNvCxnSpPr>
          <p:nvPr/>
        </p:nvCxnSpPr>
        <p:spPr bwMode="auto">
          <a:xfrm>
            <a:off x="6034088" y="2074863"/>
            <a:ext cx="1190625" cy="0"/>
          </a:xfrm>
          <a:prstGeom prst="straightConnector1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9952" name="AutoShape 13">
            <a:extLst>
              <a:ext uri="{FF2B5EF4-FFF2-40B4-BE49-F238E27FC236}">
                <a16:creationId xmlns:a16="http://schemas.microsoft.com/office/drawing/2014/main" id="{9D7739BE-DE43-464D-AE0C-C3004EEF080C}"/>
              </a:ext>
            </a:extLst>
          </p:cNvPr>
          <p:cNvCxnSpPr>
            <a:cxnSpLocks noChangeShapeType="1"/>
            <a:stCxn id="39945" idx="3"/>
            <a:endCxn id="39948" idx="7"/>
          </p:cNvCxnSpPr>
          <p:nvPr/>
        </p:nvCxnSpPr>
        <p:spPr bwMode="auto">
          <a:xfrm flipH="1">
            <a:off x="5953125" y="2251075"/>
            <a:ext cx="1352550" cy="1095375"/>
          </a:xfrm>
          <a:prstGeom prst="straightConnector1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9953" name="AutoShape 14">
            <a:extLst>
              <a:ext uri="{FF2B5EF4-FFF2-40B4-BE49-F238E27FC236}">
                <a16:creationId xmlns:a16="http://schemas.microsoft.com/office/drawing/2014/main" id="{236C56A0-222C-45BE-A074-AC15FAF63F5E}"/>
              </a:ext>
            </a:extLst>
          </p:cNvPr>
          <p:cNvCxnSpPr>
            <a:cxnSpLocks noChangeShapeType="1"/>
            <a:stCxn id="39948" idx="2"/>
            <a:endCxn id="39949" idx="6"/>
          </p:cNvCxnSpPr>
          <p:nvPr/>
        </p:nvCxnSpPr>
        <p:spPr bwMode="auto">
          <a:xfrm flipH="1">
            <a:off x="4357688" y="3522663"/>
            <a:ext cx="1190625" cy="0"/>
          </a:xfrm>
          <a:prstGeom prst="straightConnector1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9954" name="AutoShape 15">
            <a:extLst>
              <a:ext uri="{FF2B5EF4-FFF2-40B4-BE49-F238E27FC236}">
                <a16:creationId xmlns:a16="http://schemas.microsoft.com/office/drawing/2014/main" id="{9A5825D4-9F56-4362-A93C-1E9B841307D4}"/>
              </a:ext>
            </a:extLst>
          </p:cNvPr>
          <p:cNvCxnSpPr>
            <a:cxnSpLocks noChangeShapeType="1"/>
            <a:stCxn id="39949" idx="0"/>
            <a:endCxn id="39943" idx="4"/>
          </p:cNvCxnSpPr>
          <p:nvPr/>
        </p:nvCxnSpPr>
        <p:spPr bwMode="auto">
          <a:xfrm flipV="1">
            <a:off x="4114800" y="2317750"/>
            <a:ext cx="0" cy="962025"/>
          </a:xfrm>
          <a:prstGeom prst="straightConnector1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9955" name="AutoShape 16">
            <a:extLst>
              <a:ext uri="{FF2B5EF4-FFF2-40B4-BE49-F238E27FC236}">
                <a16:creationId xmlns:a16="http://schemas.microsoft.com/office/drawing/2014/main" id="{9256298E-0FF1-436E-AA4C-F7AE5D9C103E}"/>
              </a:ext>
            </a:extLst>
          </p:cNvPr>
          <p:cNvCxnSpPr>
            <a:cxnSpLocks noChangeShapeType="1"/>
            <a:stCxn id="39943" idx="5"/>
            <a:endCxn id="39948" idx="1"/>
          </p:cNvCxnSpPr>
          <p:nvPr/>
        </p:nvCxnSpPr>
        <p:spPr bwMode="auto">
          <a:xfrm>
            <a:off x="4276725" y="2251075"/>
            <a:ext cx="1352550" cy="1095375"/>
          </a:xfrm>
          <a:prstGeom prst="straightConnector1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9956" name="AutoShape 17">
            <a:extLst>
              <a:ext uri="{FF2B5EF4-FFF2-40B4-BE49-F238E27FC236}">
                <a16:creationId xmlns:a16="http://schemas.microsoft.com/office/drawing/2014/main" id="{0FE3069E-3B56-48AF-8199-DB14A8C137CB}"/>
              </a:ext>
            </a:extLst>
          </p:cNvPr>
          <p:cNvCxnSpPr>
            <a:cxnSpLocks noChangeShapeType="1"/>
            <a:stCxn id="39948" idx="0"/>
            <a:endCxn id="39944" idx="4"/>
          </p:cNvCxnSpPr>
          <p:nvPr/>
        </p:nvCxnSpPr>
        <p:spPr bwMode="auto">
          <a:xfrm flipV="1">
            <a:off x="5791200" y="2317750"/>
            <a:ext cx="0" cy="962025"/>
          </a:xfrm>
          <a:prstGeom prst="straightConnector1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9957" name="AutoShape 18">
            <a:extLst>
              <a:ext uri="{FF2B5EF4-FFF2-40B4-BE49-F238E27FC236}">
                <a16:creationId xmlns:a16="http://schemas.microsoft.com/office/drawing/2014/main" id="{F7B5010F-C7CA-429C-A6E8-35CA5FB286FC}"/>
              </a:ext>
            </a:extLst>
          </p:cNvPr>
          <p:cNvCxnSpPr>
            <a:cxnSpLocks noChangeShapeType="1"/>
            <a:stCxn id="39948" idx="6"/>
            <a:endCxn id="39946" idx="2"/>
          </p:cNvCxnSpPr>
          <p:nvPr/>
        </p:nvCxnSpPr>
        <p:spPr bwMode="auto">
          <a:xfrm>
            <a:off x="6034088" y="3522663"/>
            <a:ext cx="1190625" cy="0"/>
          </a:xfrm>
          <a:prstGeom prst="straightConnector1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9958" name="AutoShape 19">
            <a:extLst>
              <a:ext uri="{FF2B5EF4-FFF2-40B4-BE49-F238E27FC236}">
                <a16:creationId xmlns:a16="http://schemas.microsoft.com/office/drawing/2014/main" id="{09DD4D10-B9CB-428A-9B84-6BB4998BDAB3}"/>
              </a:ext>
            </a:extLst>
          </p:cNvPr>
          <p:cNvCxnSpPr>
            <a:cxnSpLocks noChangeShapeType="1"/>
            <a:stCxn id="39946" idx="0"/>
            <a:endCxn id="39945" idx="4"/>
          </p:cNvCxnSpPr>
          <p:nvPr/>
        </p:nvCxnSpPr>
        <p:spPr bwMode="auto">
          <a:xfrm flipV="1">
            <a:off x="7467600" y="2317750"/>
            <a:ext cx="0" cy="962025"/>
          </a:xfrm>
          <a:prstGeom prst="straightConnector1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9959" name="AutoShape 20">
            <a:extLst>
              <a:ext uri="{FF2B5EF4-FFF2-40B4-BE49-F238E27FC236}">
                <a16:creationId xmlns:a16="http://schemas.microsoft.com/office/drawing/2014/main" id="{94419D0E-8E2B-4576-9815-EB42D7EFAF76}"/>
              </a:ext>
            </a:extLst>
          </p:cNvPr>
          <p:cNvCxnSpPr>
            <a:cxnSpLocks noChangeShapeType="1"/>
            <a:stCxn id="39945" idx="5"/>
            <a:endCxn id="39947" idx="1"/>
          </p:cNvCxnSpPr>
          <p:nvPr/>
        </p:nvCxnSpPr>
        <p:spPr bwMode="auto">
          <a:xfrm>
            <a:off x="7629525" y="2251075"/>
            <a:ext cx="666750" cy="409575"/>
          </a:xfrm>
          <a:prstGeom prst="straightConnector1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9960" name="AutoShape 21">
            <a:extLst>
              <a:ext uri="{FF2B5EF4-FFF2-40B4-BE49-F238E27FC236}">
                <a16:creationId xmlns:a16="http://schemas.microsoft.com/office/drawing/2014/main" id="{E3CF3E78-8564-4E80-AA22-82C855A0C1B0}"/>
              </a:ext>
            </a:extLst>
          </p:cNvPr>
          <p:cNvCxnSpPr>
            <a:cxnSpLocks noChangeShapeType="1"/>
            <a:stCxn id="39946" idx="7"/>
            <a:endCxn id="39947" idx="3"/>
          </p:cNvCxnSpPr>
          <p:nvPr/>
        </p:nvCxnSpPr>
        <p:spPr bwMode="auto">
          <a:xfrm flipV="1">
            <a:off x="7629525" y="3013075"/>
            <a:ext cx="666750" cy="333375"/>
          </a:xfrm>
          <a:prstGeom prst="straightConnector1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9961" name="Text Box 22">
            <a:extLst>
              <a:ext uri="{FF2B5EF4-FFF2-40B4-BE49-F238E27FC236}">
                <a16:creationId xmlns:a16="http://schemas.microsoft.com/office/drawing/2014/main" id="{6718CF8E-671E-4001-A531-66DEB79355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38688" y="1728788"/>
            <a:ext cx="3365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accent1"/>
                </a:solidFill>
                <a:latin typeface="Courier New" panose="02070309020205020404" pitchFamily="49" charset="0"/>
              </a:rPr>
              <a:t>2</a:t>
            </a:r>
          </a:p>
        </p:txBody>
      </p:sp>
      <p:sp>
        <p:nvSpPr>
          <p:cNvPr id="39962" name="Text Box 23">
            <a:extLst>
              <a:ext uri="{FF2B5EF4-FFF2-40B4-BE49-F238E27FC236}">
                <a16:creationId xmlns:a16="http://schemas.microsoft.com/office/drawing/2014/main" id="{FD258A43-09F1-4650-B1F3-DCC64A5B9A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54763" y="1738313"/>
            <a:ext cx="4889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accent1"/>
                </a:solidFill>
                <a:latin typeface="Courier New" panose="02070309020205020404" pitchFamily="49" charset="0"/>
              </a:rPr>
              <a:t>19</a:t>
            </a:r>
          </a:p>
        </p:txBody>
      </p:sp>
      <p:sp>
        <p:nvSpPr>
          <p:cNvPr id="39963" name="Text Box 24">
            <a:extLst>
              <a:ext uri="{FF2B5EF4-FFF2-40B4-BE49-F238E27FC236}">
                <a16:creationId xmlns:a16="http://schemas.microsoft.com/office/drawing/2014/main" id="{97DB239B-88B6-427B-8C40-B9AF49E2ED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37500" y="2119313"/>
            <a:ext cx="3365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accent1"/>
                </a:solidFill>
                <a:latin typeface="Courier New" panose="02070309020205020404" pitchFamily="49" charset="0"/>
              </a:rPr>
              <a:t>9</a:t>
            </a:r>
          </a:p>
        </p:txBody>
      </p:sp>
      <p:sp>
        <p:nvSpPr>
          <p:cNvPr id="39964" name="Text Box 25">
            <a:extLst>
              <a:ext uri="{FF2B5EF4-FFF2-40B4-BE49-F238E27FC236}">
                <a16:creationId xmlns:a16="http://schemas.microsoft.com/office/drawing/2014/main" id="{10130471-0D12-4951-9283-D26DC094A1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39088" y="3186113"/>
            <a:ext cx="3365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accent1"/>
                </a:solidFill>
                <a:latin typeface="Courier New" panose="02070309020205020404" pitchFamily="49" charset="0"/>
              </a:rPr>
              <a:t>1</a:t>
            </a:r>
          </a:p>
        </p:txBody>
      </p:sp>
      <p:sp>
        <p:nvSpPr>
          <p:cNvPr id="39965" name="Text Box 26">
            <a:extLst>
              <a:ext uri="{FF2B5EF4-FFF2-40B4-BE49-F238E27FC236}">
                <a16:creationId xmlns:a16="http://schemas.microsoft.com/office/drawing/2014/main" id="{8C3091BE-8E24-4B00-A250-8389751E11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43788" y="2693988"/>
            <a:ext cx="3365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accent1"/>
                </a:solidFill>
                <a:latin typeface="Courier New" panose="02070309020205020404" pitchFamily="49" charset="0"/>
              </a:rPr>
              <a:t>5</a:t>
            </a:r>
          </a:p>
        </p:txBody>
      </p:sp>
      <p:sp>
        <p:nvSpPr>
          <p:cNvPr id="39966" name="Text Box 27">
            <a:extLst>
              <a:ext uri="{FF2B5EF4-FFF2-40B4-BE49-F238E27FC236}">
                <a16:creationId xmlns:a16="http://schemas.microsoft.com/office/drawing/2014/main" id="{A4CC67BB-7743-42C4-89F9-B99CB932A9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69075" y="3186113"/>
            <a:ext cx="4889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accent1"/>
                </a:solidFill>
                <a:latin typeface="Courier New" panose="02070309020205020404" pitchFamily="49" charset="0"/>
              </a:rPr>
              <a:t>13</a:t>
            </a:r>
          </a:p>
        </p:txBody>
      </p:sp>
      <p:sp>
        <p:nvSpPr>
          <p:cNvPr id="39967" name="Text Box 28">
            <a:extLst>
              <a:ext uri="{FF2B5EF4-FFF2-40B4-BE49-F238E27FC236}">
                <a16:creationId xmlns:a16="http://schemas.microsoft.com/office/drawing/2014/main" id="{6BE53D73-EFA2-438F-B38B-2DAA531723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69050" y="2287588"/>
            <a:ext cx="6413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accent1"/>
                </a:solidFill>
                <a:latin typeface="Courier New" panose="02070309020205020404" pitchFamily="49" charset="0"/>
              </a:rPr>
              <a:t>17?</a:t>
            </a:r>
          </a:p>
        </p:txBody>
      </p:sp>
      <p:sp>
        <p:nvSpPr>
          <p:cNvPr id="39968" name="Text Box 29">
            <a:extLst>
              <a:ext uri="{FF2B5EF4-FFF2-40B4-BE49-F238E27FC236}">
                <a16:creationId xmlns:a16="http://schemas.microsoft.com/office/drawing/2014/main" id="{E0C4B50B-7FD8-4CFF-BAB4-4538A84491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45163" y="2500313"/>
            <a:ext cx="4889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accent1"/>
                </a:solidFill>
                <a:latin typeface="Courier New" panose="02070309020205020404" pitchFamily="49" charset="0"/>
              </a:rPr>
              <a:t>25</a:t>
            </a:r>
          </a:p>
        </p:txBody>
      </p:sp>
      <p:sp>
        <p:nvSpPr>
          <p:cNvPr id="39969" name="Text Box 30">
            <a:extLst>
              <a:ext uri="{FF2B5EF4-FFF2-40B4-BE49-F238E27FC236}">
                <a16:creationId xmlns:a16="http://schemas.microsoft.com/office/drawing/2014/main" id="{4E0DDBF2-43EC-4639-97FE-1E10271B42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2287588"/>
            <a:ext cx="4889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accent1"/>
                </a:solidFill>
                <a:latin typeface="Courier New" panose="02070309020205020404" pitchFamily="49" charset="0"/>
              </a:rPr>
              <a:t>14</a:t>
            </a:r>
          </a:p>
        </p:txBody>
      </p:sp>
      <p:sp>
        <p:nvSpPr>
          <p:cNvPr id="39970" name="Text Box 31">
            <a:extLst>
              <a:ext uri="{FF2B5EF4-FFF2-40B4-BE49-F238E27FC236}">
                <a16:creationId xmlns:a16="http://schemas.microsoft.com/office/drawing/2014/main" id="{8BCDFC34-4B3D-4112-BA80-BF9D94D05D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46500" y="2500313"/>
            <a:ext cx="3365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accent1"/>
                </a:solidFill>
                <a:latin typeface="Courier New" panose="02070309020205020404" pitchFamily="49" charset="0"/>
              </a:rPr>
              <a:t>8</a:t>
            </a:r>
          </a:p>
        </p:txBody>
      </p:sp>
      <p:sp>
        <p:nvSpPr>
          <p:cNvPr id="39971" name="Text Box 32">
            <a:extLst>
              <a:ext uri="{FF2B5EF4-FFF2-40B4-BE49-F238E27FC236}">
                <a16:creationId xmlns:a16="http://schemas.microsoft.com/office/drawing/2014/main" id="{FA7D6306-DDD1-47E6-99A8-44D7FA1889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11675" y="3186113"/>
            <a:ext cx="4889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accent1"/>
                </a:solidFill>
                <a:latin typeface="Courier New" panose="02070309020205020404" pitchFamily="49" charset="0"/>
              </a:rPr>
              <a:t>21</a:t>
            </a:r>
          </a:p>
        </p:txBody>
      </p:sp>
      <p:sp>
        <p:nvSpPr>
          <p:cNvPr id="39972" name="Text Box 33">
            <a:extLst>
              <a:ext uri="{FF2B5EF4-FFF2-40B4-BE49-F238E27FC236}">
                <a16:creationId xmlns:a16="http://schemas.microsoft.com/office/drawing/2014/main" id="{6AB0FE53-5FDB-419F-B60F-C5AC8D42ED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22750" y="1389063"/>
            <a:ext cx="34702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 i="1">
                <a:solidFill>
                  <a:schemeClr val="tx2"/>
                </a:solidFill>
                <a:latin typeface="Courier New" panose="02070309020205020404" pitchFamily="49" charset="0"/>
              </a:rPr>
              <a:t>Run the algorithm:</a:t>
            </a:r>
          </a:p>
        </p:txBody>
      </p:sp>
      <p:sp>
        <p:nvSpPr>
          <p:cNvPr id="39973" name="AutoShape 34">
            <a:extLst>
              <a:ext uri="{FF2B5EF4-FFF2-40B4-BE49-F238E27FC236}">
                <a16:creationId xmlns:a16="http://schemas.microsoft.com/office/drawing/2014/main" id="{1F13B7D1-342C-4358-ADFB-C2B256DBD42C}"/>
              </a:ext>
            </a:extLst>
          </p:cNvPr>
          <p:cNvSpPr>
            <a:spLocks/>
          </p:cNvSpPr>
          <p:nvPr/>
        </p:nvSpPr>
        <p:spPr bwMode="auto">
          <a:xfrm>
            <a:off x="762000" y="4267200"/>
            <a:ext cx="152400" cy="1676400"/>
          </a:xfrm>
          <a:prstGeom prst="leftBrace">
            <a:avLst>
              <a:gd name="adj1" fmla="val 91667"/>
              <a:gd name="adj2" fmla="val 50000"/>
            </a:avLst>
          </a:prstGeom>
          <a:noFill/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66BB12-E2DF-421E-9D7D-DFC736A9E7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t>50</a:t>
            </a:fld>
            <a:endParaRPr lang="en-US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5" name="Rectangle 2">
            <a:extLst>
              <a:ext uri="{FF2B5EF4-FFF2-40B4-BE49-F238E27FC236}">
                <a16:creationId xmlns:a16="http://schemas.microsoft.com/office/drawing/2014/main" id="{A345E669-A780-4299-9253-E0D060182F8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Kruskal’s Algorithm</a:t>
            </a:r>
          </a:p>
        </p:txBody>
      </p:sp>
      <p:sp>
        <p:nvSpPr>
          <p:cNvPr id="40966" name="Rectangle 3">
            <a:extLst>
              <a:ext uri="{FF2B5EF4-FFF2-40B4-BE49-F238E27FC236}">
                <a16:creationId xmlns:a16="http://schemas.microsoft.com/office/drawing/2014/main" id="{CC5C6A81-F8A5-409E-8917-87A25F46A4F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</a:rPr>
              <a:t>Kruskal()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</a:rPr>
              <a:t>{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</a:rPr>
              <a:t>   T = </a:t>
            </a:r>
            <a:r>
              <a:rPr lang="en-US" altLang="en-US" sz="2000" b="1">
                <a:latin typeface="Courier New" panose="02070309020205020404" pitchFamily="49" charset="0"/>
                <a:sym typeface="Symbol" panose="05050102010706020507" pitchFamily="18" charset="2"/>
              </a:rPr>
              <a:t></a:t>
            </a:r>
            <a:r>
              <a:rPr lang="en-US" altLang="en-US" sz="2000" b="1">
                <a:latin typeface="Courier New" panose="02070309020205020404" pitchFamily="49" charset="0"/>
              </a:rPr>
              <a:t>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</a:rPr>
              <a:t>   for each v </a:t>
            </a:r>
            <a:r>
              <a:rPr lang="en-US" altLang="en-US" sz="2000">
                <a:sym typeface="Symbol" panose="05050102010706020507" pitchFamily="18" charset="2"/>
              </a:rPr>
              <a:t></a:t>
            </a:r>
            <a:r>
              <a:rPr lang="en-US" altLang="en-US" sz="2000" b="1">
                <a:latin typeface="Courier New" panose="02070309020205020404" pitchFamily="49" charset="0"/>
              </a:rPr>
              <a:t> V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</a:rPr>
              <a:t>      MakeSet(v);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</a:rPr>
              <a:t>   sort E by increasing edge weight w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</a:rPr>
              <a:t>   for each (u,v) </a:t>
            </a:r>
            <a:r>
              <a:rPr lang="en-US" altLang="en-US" sz="2000" b="1">
                <a:latin typeface="Courier New" panose="02070309020205020404" pitchFamily="49" charset="0"/>
                <a:sym typeface="Symbol" panose="05050102010706020507" pitchFamily="18" charset="2"/>
              </a:rPr>
              <a:t></a:t>
            </a:r>
            <a:r>
              <a:rPr lang="en-US" altLang="en-US" sz="2000" b="1">
                <a:latin typeface="Courier New" panose="02070309020205020404" pitchFamily="49" charset="0"/>
              </a:rPr>
              <a:t> E (in sorted order)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</a:rPr>
              <a:t>      if FindSet(u) </a:t>
            </a:r>
            <a:r>
              <a:rPr lang="en-US" altLang="en-US" sz="2000" b="1">
                <a:latin typeface="Courier New" panose="02070309020205020404" pitchFamily="49" charset="0"/>
                <a:sym typeface="Symbol" panose="05050102010706020507" pitchFamily="18" charset="2"/>
              </a:rPr>
              <a:t> FindSet(v)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  <a:sym typeface="Symbol" panose="05050102010706020507" pitchFamily="18" charset="2"/>
              </a:rPr>
              <a:t>         T = T </a:t>
            </a:r>
            <a:r>
              <a:rPr lang="en-US" altLang="en-US" sz="2000" b="1">
                <a:latin typeface="Microsoft Sans Serif" panose="020B0604020202020204" pitchFamily="34" charset="0"/>
                <a:sym typeface="Math B" pitchFamily="2" charset="2"/>
              </a:rPr>
              <a:t>U</a:t>
            </a:r>
            <a:r>
              <a:rPr lang="en-US" altLang="en-US" sz="2000" b="1">
                <a:latin typeface="Courier New" panose="02070309020205020404" pitchFamily="49" charset="0"/>
                <a:sym typeface="Math B" pitchFamily="2" charset="2"/>
              </a:rPr>
              <a:t> {{u,v}};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  <a:sym typeface="Math B" pitchFamily="2" charset="2"/>
              </a:rPr>
              <a:t>         Union(FindSet(u), FindSet(v));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  <a:sym typeface="Math B" pitchFamily="2" charset="2"/>
              </a:rPr>
              <a:t>}</a:t>
            </a:r>
          </a:p>
        </p:txBody>
      </p:sp>
      <p:sp>
        <p:nvSpPr>
          <p:cNvPr id="40967" name="Oval 4">
            <a:extLst>
              <a:ext uri="{FF2B5EF4-FFF2-40B4-BE49-F238E27FC236}">
                <a16:creationId xmlns:a16="http://schemas.microsoft.com/office/drawing/2014/main" id="{2C65BE1F-EE3F-4E98-8CF5-5A00FA989A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1846263"/>
            <a:ext cx="457200" cy="4572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0968" name="Oval 5">
            <a:extLst>
              <a:ext uri="{FF2B5EF4-FFF2-40B4-BE49-F238E27FC236}">
                <a16:creationId xmlns:a16="http://schemas.microsoft.com/office/drawing/2014/main" id="{2B14ACE7-49AF-402E-9FAB-6DECD057FB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2600" y="1846263"/>
            <a:ext cx="457200" cy="4572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0969" name="Oval 6">
            <a:extLst>
              <a:ext uri="{FF2B5EF4-FFF2-40B4-BE49-F238E27FC236}">
                <a16:creationId xmlns:a16="http://schemas.microsoft.com/office/drawing/2014/main" id="{C160AA58-6EB8-4DA8-96E9-61F78CA12A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9000" y="1846263"/>
            <a:ext cx="457200" cy="4572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0970" name="Oval 7">
            <a:extLst>
              <a:ext uri="{FF2B5EF4-FFF2-40B4-BE49-F238E27FC236}">
                <a16:creationId xmlns:a16="http://schemas.microsoft.com/office/drawing/2014/main" id="{CC995947-871B-4E3D-97A6-DECEA7CFAB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9000" y="3294063"/>
            <a:ext cx="457200" cy="4572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0971" name="Oval 8">
            <a:extLst>
              <a:ext uri="{FF2B5EF4-FFF2-40B4-BE49-F238E27FC236}">
                <a16:creationId xmlns:a16="http://schemas.microsoft.com/office/drawing/2014/main" id="{ECE87B5E-331E-40F1-A22F-33CFEDB292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29600" y="2608263"/>
            <a:ext cx="457200" cy="4572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0972" name="Oval 9">
            <a:extLst>
              <a:ext uri="{FF2B5EF4-FFF2-40B4-BE49-F238E27FC236}">
                <a16:creationId xmlns:a16="http://schemas.microsoft.com/office/drawing/2014/main" id="{BEB7EF38-57EE-418F-BF61-6D7298912B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2600" y="3294063"/>
            <a:ext cx="457200" cy="4572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0973" name="Oval 10">
            <a:extLst>
              <a:ext uri="{FF2B5EF4-FFF2-40B4-BE49-F238E27FC236}">
                <a16:creationId xmlns:a16="http://schemas.microsoft.com/office/drawing/2014/main" id="{4CA2740F-56E7-41CC-951E-9CBAC1E875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3294063"/>
            <a:ext cx="457200" cy="4572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cxnSp>
        <p:nvCxnSpPr>
          <p:cNvPr id="40974" name="AutoShape 11">
            <a:extLst>
              <a:ext uri="{FF2B5EF4-FFF2-40B4-BE49-F238E27FC236}">
                <a16:creationId xmlns:a16="http://schemas.microsoft.com/office/drawing/2014/main" id="{C7875E5D-7D2B-43B4-9913-BDE41028195E}"/>
              </a:ext>
            </a:extLst>
          </p:cNvPr>
          <p:cNvCxnSpPr>
            <a:cxnSpLocks noChangeShapeType="1"/>
            <a:stCxn id="40967" idx="6"/>
            <a:endCxn id="40968" idx="2"/>
          </p:cNvCxnSpPr>
          <p:nvPr/>
        </p:nvCxnSpPr>
        <p:spPr bwMode="auto">
          <a:xfrm>
            <a:off x="4357688" y="2074863"/>
            <a:ext cx="1190625" cy="0"/>
          </a:xfrm>
          <a:prstGeom prst="straightConnector1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975" name="AutoShape 12">
            <a:extLst>
              <a:ext uri="{FF2B5EF4-FFF2-40B4-BE49-F238E27FC236}">
                <a16:creationId xmlns:a16="http://schemas.microsoft.com/office/drawing/2014/main" id="{AB4F7B9B-7137-4354-AF49-9E5885E72745}"/>
              </a:ext>
            </a:extLst>
          </p:cNvPr>
          <p:cNvCxnSpPr>
            <a:cxnSpLocks noChangeShapeType="1"/>
            <a:stCxn id="40968" idx="6"/>
            <a:endCxn id="40969" idx="2"/>
          </p:cNvCxnSpPr>
          <p:nvPr/>
        </p:nvCxnSpPr>
        <p:spPr bwMode="auto">
          <a:xfrm>
            <a:off x="6034088" y="2074863"/>
            <a:ext cx="1190625" cy="0"/>
          </a:xfrm>
          <a:prstGeom prst="straightConnector1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976" name="AutoShape 13">
            <a:extLst>
              <a:ext uri="{FF2B5EF4-FFF2-40B4-BE49-F238E27FC236}">
                <a16:creationId xmlns:a16="http://schemas.microsoft.com/office/drawing/2014/main" id="{C6EEE88C-F98A-4C8E-8F07-B6500D3FF798}"/>
              </a:ext>
            </a:extLst>
          </p:cNvPr>
          <p:cNvCxnSpPr>
            <a:cxnSpLocks noChangeShapeType="1"/>
            <a:stCxn id="40969" idx="3"/>
            <a:endCxn id="40972" idx="7"/>
          </p:cNvCxnSpPr>
          <p:nvPr/>
        </p:nvCxnSpPr>
        <p:spPr bwMode="auto">
          <a:xfrm flipH="1">
            <a:off x="5953125" y="2251075"/>
            <a:ext cx="1352550" cy="1095375"/>
          </a:xfrm>
          <a:prstGeom prst="straightConnector1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977" name="AutoShape 14">
            <a:extLst>
              <a:ext uri="{FF2B5EF4-FFF2-40B4-BE49-F238E27FC236}">
                <a16:creationId xmlns:a16="http://schemas.microsoft.com/office/drawing/2014/main" id="{2FC683E1-3BD2-4336-B1F9-8AB6ABD4B3C6}"/>
              </a:ext>
            </a:extLst>
          </p:cNvPr>
          <p:cNvCxnSpPr>
            <a:cxnSpLocks noChangeShapeType="1"/>
            <a:stCxn id="40972" idx="2"/>
            <a:endCxn id="40973" idx="6"/>
          </p:cNvCxnSpPr>
          <p:nvPr/>
        </p:nvCxnSpPr>
        <p:spPr bwMode="auto">
          <a:xfrm flipH="1">
            <a:off x="4357688" y="3522663"/>
            <a:ext cx="1190625" cy="0"/>
          </a:xfrm>
          <a:prstGeom prst="straightConnector1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978" name="AutoShape 15">
            <a:extLst>
              <a:ext uri="{FF2B5EF4-FFF2-40B4-BE49-F238E27FC236}">
                <a16:creationId xmlns:a16="http://schemas.microsoft.com/office/drawing/2014/main" id="{DDA4BA86-257F-4727-AD30-F80E97D97840}"/>
              </a:ext>
            </a:extLst>
          </p:cNvPr>
          <p:cNvCxnSpPr>
            <a:cxnSpLocks noChangeShapeType="1"/>
            <a:stCxn id="40973" idx="0"/>
            <a:endCxn id="40967" idx="4"/>
          </p:cNvCxnSpPr>
          <p:nvPr/>
        </p:nvCxnSpPr>
        <p:spPr bwMode="auto">
          <a:xfrm flipV="1">
            <a:off x="4114800" y="2317750"/>
            <a:ext cx="0" cy="962025"/>
          </a:xfrm>
          <a:prstGeom prst="straightConnector1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979" name="AutoShape 16">
            <a:extLst>
              <a:ext uri="{FF2B5EF4-FFF2-40B4-BE49-F238E27FC236}">
                <a16:creationId xmlns:a16="http://schemas.microsoft.com/office/drawing/2014/main" id="{C818903B-4E9C-4A2A-BE56-3EA652AB2CC5}"/>
              </a:ext>
            </a:extLst>
          </p:cNvPr>
          <p:cNvCxnSpPr>
            <a:cxnSpLocks noChangeShapeType="1"/>
            <a:stCxn id="40967" idx="5"/>
            <a:endCxn id="40972" idx="1"/>
          </p:cNvCxnSpPr>
          <p:nvPr/>
        </p:nvCxnSpPr>
        <p:spPr bwMode="auto">
          <a:xfrm>
            <a:off x="4276725" y="2251075"/>
            <a:ext cx="1352550" cy="1095375"/>
          </a:xfrm>
          <a:prstGeom prst="straightConnector1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980" name="AutoShape 17">
            <a:extLst>
              <a:ext uri="{FF2B5EF4-FFF2-40B4-BE49-F238E27FC236}">
                <a16:creationId xmlns:a16="http://schemas.microsoft.com/office/drawing/2014/main" id="{798B9A17-AA4C-425C-BF93-CD562466987B}"/>
              </a:ext>
            </a:extLst>
          </p:cNvPr>
          <p:cNvCxnSpPr>
            <a:cxnSpLocks noChangeShapeType="1"/>
            <a:stCxn id="40972" idx="0"/>
            <a:endCxn id="40968" idx="4"/>
          </p:cNvCxnSpPr>
          <p:nvPr/>
        </p:nvCxnSpPr>
        <p:spPr bwMode="auto">
          <a:xfrm flipV="1">
            <a:off x="5791200" y="2317750"/>
            <a:ext cx="0" cy="962025"/>
          </a:xfrm>
          <a:prstGeom prst="straightConnector1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981" name="AutoShape 18">
            <a:extLst>
              <a:ext uri="{FF2B5EF4-FFF2-40B4-BE49-F238E27FC236}">
                <a16:creationId xmlns:a16="http://schemas.microsoft.com/office/drawing/2014/main" id="{9908F0C4-416C-4570-ACF8-2BB30AB5B72C}"/>
              </a:ext>
            </a:extLst>
          </p:cNvPr>
          <p:cNvCxnSpPr>
            <a:cxnSpLocks noChangeShapeType="1"/>
            <a:stCxn id="40972" idx="6"/>
            <a:endCxn id="40970" idx="2"/>
          </p:cNvCxnSpPr>
          <p:nvPr/>
        </p:nvCxnSpPr>
        <p:spPr bwMode="auto">
          <a:xfrm>
            <a:off x="6034088" y="3522663"/>
            <a:ext cx="1190625" cy="0"/>
          </a:xfrm>
          <a:prstGeom prst="straightConnector1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982" name="AutoShape 19">
            <a:extLst>
              <a:ext uri="{FF2B5EF4-FFF2-40B4-BE49-F238E27FC236}">
                <a16:creationId xmlns:a16="http://schemas.microsoft.com/office/drawing/2014/main" id="{1E08212F-9C32-4C9C-94A0-39D699BBA575}"/>
              </a:ext>
            </a:extLst>
          </p:cNvPr>
          <p:cNvCxnSpPr>
            <a:cxnSpLocks noChangeShapeType="1"/>
            <a:stCxn id="40970" idx="0"/>
            <a:endCxn id="40969" idx="4"/>
          </p:cNvCxnSpPr>
          <p:nvPr/>
        </p:nvCxnSpPr>
        <p:spPr bwMode="auto">
          <a:xfrm flipV="1">
            <a:off x="7467600" y="2317750"/>
            <a:ext cx="0" cy="962025"/>
          </a:xfrm>
          <a:prstGeom prst="straightConnector1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983" name="AutoShape 20">
            <a:extLst>
              <a:ext uri="{FF2B5EF4-FFF2-40B4-BE49-F238E27FC236}">
                <a16:creationId xmlns:a16="http://schemas.microsoft.com/office/drawing/2014/main" id="{8FB39B2A-926E-4733-B9D1-5B8831EF75EA}"/>
              </a:ext>
            </a:extLst>
          </p:cNvPr>
          <p:cNvCxnSpPr>
            <a:cxnSpLocks noChangeShapeType="1"/>
            <a:stCxn id="40969" idx="5"/>
            <a:endCxn id="40971" idx="1"/>
          </p:cNvCxnSpPr>
          <p:nvPr/>
        </p:nvCxnSpPr>
        <p:spPr bwMode="auto">
          <a:xfrm>
            <a:off x="7629525" y="2251075"/>
            <a:ext cx="666750" cy="409575"/>
          </a:xfrm>
          <a:prstGeom prst="straightConnector1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984" name="AutoShape 21">
            <a:extLst>
              <a:ext uri="{FF2B5EF4-FFF2-40B4-BE49-F238E27FC236}">
                <a16:creationId xmlns:a16="http://schemas.microsoft.com/office/drawing/2014/main" id="{12E88145-4B3E-4E65-AF8C-5CF8AE374740}"/>
              </a:ext>
            </a:extLst>
          </p:cNvPr>
          <p:cNvCxnSpPr>
            <a:cxnSpLocks noChangeShapeType="1"/>
            <a:stCxn id="40970" idx="7"/>
            <a:endCxn id="40971" idx="3"/>
          </p:cNvCxnSpPr>
          <p:nvPr/>
        </p:nvCxnSpPr>
        <p:spPr bwMode="auto">
          <a:xfrm flipV="1">
            <a:off x="7629525" y="3013075"/>
            <a:ext cx="666750" cy="333375"/>
          </a:xfrm>
          <a:prstGeom prst="straightConnector1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0985" name="Text Box 22">
            <a:extLst>
              <a:ext uri="{FF2B5EF4-FFF2-40B4-BE49-F238E27FC236}">
                <a16:creationId xmlns:a16="http://schemas.microsoft.com/office/drawing/2014/main" id="{7CEB0067-5170-4FF2-9D4C-3344C9D21F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38688" y="1728788"/>
            <a:ext cx="3365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accent1"/>
                </a:solidFill>
                <a:latin typeface="Courier New" panose="02070309020205020404" pitchFamily="49" charset="0"/>
              </a:rPr>
              <a:t>2</a:t>
            </a:r>
          </a:p>
        </p:txBody>
      </p:sp>
      <p:sp>
        <p:nvSpPr>
          <p:cNvPr id="40986" name="Text Box 23">
            <a:extLst>
              <a:ext uri="{FF2B5EF4-FFF2-40B4-BE49-F238E27FC236}">
                <a16:creationId xmlns:a16="http://schemas.microsoft.com/office/drawing/2014/main" id="{57C66A2D-64BF-4C95-B6D1-13284B6ADB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78563" y="1738313"/>
            <a:ext cx="6413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accent1"/>
                </a:solidFill>
                <a:latin typeface="Courier New" panose="02070309020205020404" pitchFamily="49" charset="0"/>
              </a:rPr>
              <a:t>19?</a:t>
            </a:r>
          </a:p>
        </p:txBody>
      </p:sp>
      <p:sp>
        <p:nvSpPr>
          <p:cNvPr id="40987" name="Text Box 24">
            <a:extLst>
              <a:ext uri="{FF2B5EF4-FFF2-40B4-BE49-F238E27FC236}">
                <a16:creationId xmlns:a16="http://schemas.microsoft.com/office/drawing/2014/main" id="{4DA698CD-D676-4312-979E-459309AD9D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37500" y="2119313"/>
            <a:ext cx="3365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accent1"/>
                </a:solidFill>
                <a:latin typeface="Courier New" panose="02070309020205020404" pitchFamily="49" charset="0"/>
              </a:rPr>
              <a:t>9</a:t>
            </a:r>
          </a:p>
        </p:txBody>
      </p:sp>
      <p:sp>
        <p:nvSpPr>
          <p:cNvPr id="40988" name="Text Box 25">
            <a:extLst>
              <a:ext uri="{FF2B5EF4-FFF2-40B4-BE49-F238E27FC236}">
                <a16:creationId xmlns:a16="http://schemas.microsoft.com/office/drawing/2014/main" id="{8A24BD64-4981-4E99-A288-868E2D7E7E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39088" y="3186113"/>
            <a:ext cx="3365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accent1"/>
                </a:solidFill>
                <a:latin typeface="Courier New" panose="02070309020205020404" pitchFamily="49" charset="0"/>
              </a:rPr>
              <a:t>1</a:t>
            </a:r>
          </a:p>
        </p:txBody>
      </p:sp>
      <p:sp>
        <p:nvSpPr>
          <p:cNvPr id="40989" name="Text Box 26">
            <a:extLst>
              <a:ext uri="{FF2B5EF4-FFF2-40B4-BE49-F238E27FC236}">
                <a16:creationId xmlns:a16="http://schemas.microsoft.com/office/drawing/2014/main" id="{D43E5C7F-3580-4A79-A764-7D491A0CC1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43788" y="2693988"/>
            <a:ext cx="3365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accent1"/>
                </a:solidFill>
                <a:latin typeface="Courier New" panose="02070309020205020404" pitchFamily="49" charset="0"/>
              </a:rPr>
              <a:t>5</a:t>
            </a:r>
          </a:p>
        </p:txBody>
      </p:sp>
      <p:sp>
        <p:nvSpPr>
          <p:cNvPr id="40990" name="Text Box 27">
            <a:extLst>
              <a:ext uri="{FF2B5EF4-FFF2-40B4-BE49-F238E27FC236}">
                <a16:creationId xmlns:a16="http://schemas.microsoft.com/office/drawing/2014/main" id="{D316E496-419B-44B9-8774-A29E828E50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69075" y="3186113"/>
            <a:ext cx="4889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accent1"/>
                </a:solidFill>
                <a:latin typeface="Courier New" panose="02070309020205020404" pitchFamily="49" charset="0"/>
              </a:rPr>
              <a:t>13</a:t>
            </a:r>
          </a:p>
        </p:txBody>
      </p:sp>
      <p:sp>
        <p:nvSpPr>
          <p:cNvPr id="40991" name="Text Box 28">
            <a:extLst>
              <a:ext uri="{FF2B5EF4-FFF2-40B4-BE49-F238E27FC236}">
                <a16:creationId xmlns:a16="http://schemas.microsoft.com/office/drawing/2014/main" id="{CF53527F-0F6A-4399-A2CB-F3BD5143CE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21450" y="2287588"/>
            <a:ext cx="4889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accent1"/>
                </a:solidFill>
                <a:latin typeface="Courier New" panose="02070309020205020404" pitchFamily="49" charset="0"/>
              </a:rPr>
              <a:t>17</a:t>
            </a:r>
          </a:p>
        </p:txBody>
      </p:sp>
      <p:sp>
        <p:nvSpPr>
          <p:cNvPr id="40992" name="Text Box 29">
            <a:extLst>
              <a:ext uri="{FF2B5EF4-FFF2-40B4-BE49-F238E27FC236}">
                <a16:creationId xmlns:a16="http://schemas.microsoft.com/office/drawing/2014/main" id="{480FFA24-C858-463E-BA76-A0A85C39FA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45163" y="2500313"/>
            <a:ext cx="4889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accent1"/>
                </a:solidFill>
                <a:latin typeface="Courier New" panose="02070309020205020404" pitchFamily="49" charset="0"/>
              </a:rPr>
              <a:t>25</a:t>
            </a:r>
          </a:p>
        </p:txBody>
      </p:sp>
      <p:sp>
        <p:nvSpPr>
          <p:cNvPr id="40993" name="Text Box 30">
            <a:extLst>
              <a:ext uri="{FF2B5EF4-FFF2-40B4-BE49-F238E27FC236}">
                <a16:creationId xmlns:a16="http://schemas.microsoft.com/office/drawing/2014/main" id="{1D95B774-86DB-4643-B84A-752F644C7C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2287588"/>
            <a:ext cx="4889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accent1"/>
                </a:solidFill>
                <a:latin typeface="Courier New" panose="02070309020205020404" pitchFamily="49" charset="0"/>
              </a:rPr>
              <a:t>14</a:t>
            </a:r>
          </a:p>
        </p:txBody>
      </p:sp>
      <p:sp>
        <p:nvSpPr>
          <p:cNvPr id="40994" name="Text Box 31">
            <a:extLst>
              <a:ext uri="{FF2B5EF4-FFF2-40B4-BE49-F238E27FC236}">
                <a16:creationId xmlns:a16="http://schemas.microsoft.com/office/drawing/2014/main" id="{147DFE70-715C-4252-BA24-D529819B5E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46500" y="2500313"/>
            <a:ext cx="3365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accent1"/>
                </a:solidFill>
                <a:latin typeface="Courier New" panose="02070309020205020404" pitchFamily="49" charset="0"/>
              </a:rPr>
              <a:t>8</a:t>
            </a:r>
          </a:p>
        </p:txBody>
      </p:sp>
      <p:sp>
        <p:nvSpPr>
          <p:cNvPr id="40995" name="Text Box 32">
            <a:extLst>
              <a:ext uri="{FF2B5EF4-FFF2-40B4-BE49-F238E27FC236}">
                <a16:creationId xmlns:a16="http://schemas.microsoft.com/office/drawing/2014/main" id="{303ECB8C-314A-49E9-ADB5-3B3E624E1F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11675" y="3186113"/>
            <a:ext cx="4889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accent1"/>
                </a:solidFill>
                <a:latin typeface="Courier New" panose="02070309020205020404" pitchFamily="49" charset="0"/>
              </a:rPr>
              <a:t>21</a:t>
            </a:r>
          </a:p>
        </p:txBody>
      </p:sp>
      <p:sp>
        <p:nvSpPr>
          <p:cNvPr id="40996" name="Text Box 33">
            <a:extLst>
              <a:ext uri="{FF2B5EF4-FFF2-40B4-BE49-F238E27FC236}">
                <a16:creationId xmlns:a16="http://schemas.microsoft.com/office/drawing/2014/main" id="{B36EAB4F-1F5C-4894-9505-06A5977323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22750" y="1389063"/>
            <a:ext cx="34702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 i="1">
                <a:solidFill>
                  <a:schemeClr val="tx2"/>
                </a:solidFill>
                <a:latin typeface="Courier New" panose="02070309020205020404" pitchFamily="49" charset="0"/>
              </a:rPr>
              <a:t>Run the algorithm:</a:t>
            </a:r>
          </a:p>
        </p:txBody>
      </p:sp>
      <p:sp>
        <p:nvSpPr>
          <p:cNvPr id="40997" name="AutoShape 34">
            <a:extLst>
              <a:ext uri="{FF2B5EF4-FFF2-40B4-BE49-F238E27FC236}">
                <a16:creationId xmlns:a16="http://schemas.microsoft.com/office/drawing/2014/main" id="{674B6302-7378-4CB2-8922-B1407AEA52CE}"/>
              </a:ext>
            </a:extLst>
          </p:cNvPr>
          <p:cNvSpPr>
            <a:spLocks/>
          </p:cNvSpPr>
          <p:nvPr/>
        </p:nvSpPr>
        <p:spPr bwMode="auto">
          <a:xfrm>
            <a:off x="762000" y="4267200"/>
            <a:ext cx="152400" cy="1676400"/>
          </a:xfrm>
          <a:prstGeom prst="leftBrace">
            <a:avLst>
              <a:gd name="adj1" fmla="val 91667"/>
              <a:gd name="adj2" fmla="val 50000"/>
            </a:avLst>
          </a:prstGeom>
          <a:noFill/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F7BDED-EFF2-4EF9-80E4-BFAB65A7C3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t>51</a:t>
            </a:fld>
            <a:endParaRPr lang="en-US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9" name="Rectangle 2">
            <a:extLst>
              <a:ext uri="{FF2B5EF4-FFF2-40B4-BE49-F238E27FC236}">
                <a16:creationId xmlns:a16="http://schemas.microsoft.com/office/drawing/2014/main" id="{6D92A627-1499-4AA6-A641-8713B18BD8B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Kruskal’s Algorithm</a:t>
            </a:r>
          </a:p>
        </p:txBody>
      </p:sp>
      <p:sp>
        <p:nvSpPr>
          <p:cNvPr id="41990" name="Rectangle 3">
            <a:extLst>
              <a:ext uri="{FF2B5EF4-FFF2-40B4-BE49-F238E27FC236}">
                <a16:creationId xmlns:a16="http://schemas.microsoft.com/office/drawing/2014/main" id="{56ABECD1-A87C-48E1-A290-C6EF9CA2CC2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</a:rPr>
              <a:t>Kruskal()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</a:rPr>
              <a:t>{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</a:rPr>
              <a:t>   T = </a:t>
            </a:r>
            <a:r>
              <a:rPr lang="en-US" altLang="en-US" sz="2000" b="1">
                <a:latin typeface="Courier New" panose="02070309020205020404" pitchFamily="49" charset="0"/>
                <a:sym typeface="Symbol" panose="05050102010706020507" pitchFamily="18" charset="2"/>
              </a:rPr>
              <a:t></a:t>
            </a:r>
            <a:r>
              <a:rPr lang="en-US" altLang="en-US" sz="2000" b="1">
                <a:latin typeface="Courier New" panose="02070309020205020404" pitchFamily="49" charset="0"/>
              </a:rPr>
              <a:t>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</a:rPr>
              <a:t>   for each v </a:t>
            </a:r>
            <a:r>
              <a:rPr lang="en-US" altLang="en-US" sz="2000">
                <a:sym typeface="Symbol" panose="05050102010706020507" pitchFamily="18" charset="2"/>
              </a:rPr>
              <a:t></a:t>
            </a:r>
            <a:r>
              <a:rPr lang="en-US" altLang="en-US" sz="2000" b="1">
                <a:latin typeface="Courier New" panose="02070309020205020404" pitchFamily="49" charset="0"/>
              </a:rPr>
              <a:t> V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</a:rPr>
              <a:t>      MakeSet(v);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</a:rPr>
              <a:t>   sort E by increasing edge weight w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</a:rPr>
              <a:t>   for each (u,v) </a:t>
            </a:r>
            <a:r>
              <a:rPr lang="en-US" altLang="en-US" sz="2000" b="1">
                <a:latin typeface="Courier New" panose="02070309020205020404" pitchFamily="49" charset="0"/>
                <a:sym typeface="Symbol" panose="05050102010706020507" pitchFamily="18" charset="2"/>
              </a:rPr>
              <a:t></a:t>
            </a:r>
            <a:r>
              <a:rPr lang="en-US" altLang="en-US" sz="2000" b="1">
                <a:latin typeface="Courier New" panose="02070309020205020404" pitchFamily="49" charset="0"/>
              </a:rPr>
              <a:t> E (in sorted order)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</a:rPr>
              <a:t>      if FindSet(u) </a:t>
            </a:r>
            <a:r>
              <a:rPr lang="en-US" altLang="en-US" sz="2000" b="1">
                <a:latin typeface="Courier New" panose="02070309020205020404" pitchFamily="49" charset="0"/>
                <a:sym typeface="Symbol" panose="05050102010706020507" pitchFamily="18" charset="2"/>
              </a:rPr>
              <a:t> FindSet(v)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  <a:sym typeface="Symbol" panose="05050102010706020507" pitchFamily="18" charset="2"/>
              </a:rPr>
              <a:t>         T = T </a:t>
            </a:r>
            <a:r>
              <a:rPr lang="en-US" altLang="en-US" sz="2000" b="1">
                <a:latin typeface="Microsoft Sans Serif" panose="020B0604020202020204" pitchFamily="34" charset="0"/>
                <a:sym typeface="Math B" pitchFamily="2" charset="2"/>
              </a:rPr>
              <a:t>U</a:t>
            </a:r>
            <a:r>
              <a:rPr lang="en-US" altLang="en-US" sz="2000" b="1">
                <a:latin typeface="Courier New" panose="02070309020205020404" pitchFamily="49" charset="0"/>
                <a:sym typeface="Math B" pitchFamily="2" charset="2"/>
              </a:rPr>
              <a:t> {{u,v}};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  <a:sym typeface="Math B" pitchFamily="2" charset="2"/>
              </a:rPr>
              <a:t>         Union(FindSet(u), FindSet(v));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  <a:sym typeface="Math B" pitchFamily="2" charset="2"/>
              </a:rPr>
              <a:t>}</a:t>
            </a:r>
          </a:p>
        </p:txBody>
      </p:sp>
      <p:sp>
        <p:nvSpPr>
          <p:cNvPr id="41991" name="Oval 4">
            <a:extLst>
              <a:ext uri="{FF2B5EF4-FFF2-40B4-BE49-F238E27FC236}">
                <a16:creationId xmlns:a16="http://schemas.microsoft.com/office/drawing/2014/main" id="{1C7FE7D2-3F08-4832-AD37-4513AB0BE4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1846263"/>
            <a:ext cx="457200" cy="4572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1992" name="Oval 5">
            <a:extLst>
              <a:ext uri="{FF2B5EF4-FFF2-40B4-BE49-F238E27FC236}">
                <a16:creationId xmlns:a16="http://schemas.microsoft.com/office/drawing/2014/main" id="{3387396E-4851-4D30-85BF-9A37E392D9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2600" y="1846263"/>
            <a:ext cx="457200" cy="4572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1993" name="Oval 6">
            <a:extLst>
              <a:ext uri="{FF2B5EF4-FFF2-40B4-BE49-F238E27FC236}">
                <a16:creationId xmlns:a16="http://schemas.microsoft.com/office/drawing/2014/main" id="{58DF8DB2-6D30-4190-B319-CD3D341EC9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9000" y="1846263"/>
            <a:ext cx="457200" cy="4572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1994" name="Oval 7">
            <a:extLst>
              <a:ext uri="{FF2B5EF4-FFF2-40B4-BE49-F238E27FC236}">
                <a16:creationId xmlns:a16="http://schemas.microsoft.com/office/drawing/2014/main" id="{B207ACB2-2130-479A-8D71-E7B93E8FA7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9000" y="3294063"/>
            <a:ext cx="457200" cy="4572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1995" name="Oval 8">
            <a:extLst>
              <a:ext uri="{FF2B5EF4-FFF2-40B4-BE49-F238E27FC236}">
                <a16:creationId xmlns:a16="http://schemas.microsoft.com/office/drawing/2014/main" id="{CA4697A4-1D36-405D-82C6-26878D1E62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29600" y="2608263"/>
            <a:ext cx="457200" cy="4572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1996" name="Oval 9">
            <a:extLst>
              <a:ext uri="{FF2B5EF4-FFF2-40B4-BE49-F238E27FC236}">
                <a16:creationId xmlns:a16="http://schemas.microsoft.com/office/drawing/2014/main" id="{106B25FD-2D8F-4E32-B388-D93A931779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2600" y="3294063"/>
            <a:ext cx="457200" cy="4572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1997" name="Oval 10">
            <a:extLst>
              <a:ext uri="{FF2B5EF4-FFF2-40B4-BE49-F238E27FC236}">
                <a16:creationId xmlns:a16="http://schemas.microsoft.com/office/drawing/2014/main" id="{376D0F81-7F96-48FB-8B79-9BC13CEA26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3294063"/>
            <a:ext cx="457200" cy="4572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cxnSp>
        <p:nvCxnSpPr>
          <p:cNvPr id="41998" name="AutoShape 11">
            <a:extLst>
              <a:ext uri="{FF2B5EF4-FFF2-40B4-BE49-F238E27FC236}">
                <a16:creationId xmlns:a16="http://schemas.microsoft.com/office/drawing/2014/main" id="{E746D087-87D1-49E4-8F3A-270F7773A36F}"/>
              </a:ext>
            </a:extLst>
          </p:cNvPr>
          <p:cNvCxnSpPr>
            <a:cxnSpLocks noChangeShapeType="1"/>
            <a:stCxn id="41991" idx="6"/>
            <a:endCxn id="41992" idx="2"/>
          </p:cNvCxnSpPr>
          <p:nvPr/>
        </p:nvCxnSpPr>
        <p:spPr bwMode="auto">
          <a:xfrm>
            <a:off x="4357688" y="2074863"/>
            <a:ext cx="1190625" cy="0"/>
          </a:xfrm>
          <a:prstGeom prst="straightConnector1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1999" name="AutoShape 12">
            <a:extLst>
              <a:ext uri="{FF2B5EF4-FFF2-40B4-BE49-F238E27FC236}">
                <a16:creationId xmlns:a16="http://schemas.microsoft.com/office/drawing/2014/main" id="{1F888852-F18F-4B4F-AF13-D786BD97C733}"/>
              </a:ext>
            </a:extLst>
          </p:cNvPr>
          <p:cNvCxnSpPr>
            <a:cxnSpLocks noChangeShapeType="1"/>
            <a:stCxn id="41992" idx="6"/>
            <a:endCxn id="41993" idx="2"/>
          </p:cNvCxnSpPr>
          <p:nvPr/>
        </p:nvCxnSpPr>
        <p:spPr bwMode="auto">
          <a:xfrm>
            <a:off x="6034088" y="2074863"/>
            <a:ext cx="1190625" cy="0"/>
          </a:xfrm>
          <a:prstGeom prst="straightConnector1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2000" name="AutoShape 13">
            <a:extLst>
              <a:ext uri="{FF2B5EF4-FFF2-40B4-BE49-F238E27FC236}">
                <a16:creationId xmlns:a16="http://schemas.microsoft.com/office/drawing/2014/main" id="{745835DB-6F58-41EC-97CF-4A278A8D6C8F}"/>
              </a:ext>
            </a:extLst>
          </p:cNvPr>
          <p:cNvCxnSpPr>
            <a:cxnSpLocks noChangeShapeType="1"/>
            <a:stCxn id="41993" idx="3"/>
            <a:endCxn id="41996" idx="7"/>
          </p:cNvCxnSpPr>
          <p:nvPr/>
        </p:nvCxnSpPr>
        <p:spPr bwMode="auto">
          <a:xfrm flipH="1">
            <a:off x="5953125" y="2251075"/>
            <a:ext cx="1352550" cy="1095375"/>
          </a:xfrm>
          <a:prstGeom prst="straightConnector1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2001" name="AutoShape 14">
            <a:extLst>
              <a:ext uri="{FF2B5EF4-FFF2-40B4-BE49-F238E27FC236}">
                <a16:creationId xmlns:a16="http://schemas.microsoft.com/office/drawing/2014/main" id="{3B8810D6-CE94-4B4C-A740-E84F964950C6}"/>
              </a:ext>
            </a:extLst>
          </p:cNvPr>
          <p:cNvCxnSpPr>
            <a:cxnSpLocks noChangeShapeType="1"/>
            <a:stCxn id="41996" idx="2"/>
            <a:endCxn id="41997" idx="6"/>
          </p:cNvCxnSpPr>
          <p:nvPr/>
        </p:nvCxnSpPr>
        <p:spPr bwMode="auto">
          <a:xfrm flipH="1">
            <a:off x="4357688" y="3522663"/>
            <a:ext cx="1190625" cy="0"/>
          </a:xfrm>
          <a:prstGeom prst="straightConnector1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2002" name="AutoShape 15">
            <a:extLst>
              <a:ext uri="{FF2B5EF4-FFF2-40B4-BE49-F238E27FC236}">
                <a16:creationId xmlns:a16="http://schemas.microsoft.com/office/drawing/2014/main" id="{E3DF4CBF-F89E-4B92-86B0-F48BA0BA9E78}"/>
              </a:ext>
            </a:extLst>
          </p:cNvPr>
          <p:cNvCxnSpPr>
            <a:cxnSpLocks noChangeShapeType="1"/>
            <a:stCxn id="41997" idx="0"/>
            <a:endCxn id="41991" idx="4"/>
          </p:cNvCxnSpPr>
          <p:nvPr/>
        </p:nvCxnSpPr>
        <p:spPr bwMode="auto">
          <a:xfrm flipV="1">
            <a:off x="4114800" y="2317750"/>
            <a:ext cx="0" cy="962025"/>
          </a:xfrm>
          <a:prstGeom prst="straightConnector1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2003" name="AutoShape 16">
            <a:extLst>
              <a:ext uri="{FF2B5EF4-FFF2-40B4-BE49-F238E27FC236}">
                <a16:creationId xmlns:a16="http://schemas.microsoft.com/office/drawing/2014/main" id="{2B416D30-83C2-4136-AC35-712C9744FCF4}"/>
              </a:ext>
            </a:extLst>
          </p:cNvPr>
          <p:cNvCxnSpPr>
            <a:cxnSpLocks noChangeShapeType="1"/>
            <a:stCxn id="41991" idx="5"/>
            <a:endCxn id="41996" idx="1"/>
          </p:cNvCxnSpPr>
          <p:nvPr/>
        </p:nvCxnSpPr>
        <p:spPr bwMode="auto">
          <a:xfrm>
            <a:off x="4276725" y="2251075"/>
            <a:ext cx="1352550" cy="1095375"/>
          </a:xfrm>
          <a:prstGeom prst="straightConnector1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2004" name="AutoShape 17">
            <a:extLst>
              <a:ext uri="{FF2B5EF4-FFF2-40B4-BE49-F238E27FC236}">
                <a16:creationId xmlns:a16="http://schemas.microsoft.com/office/drawing/2014/main" id="{4DA1D3EA-0AB3-4EBC-B433-A8565EF39F04}"/>
              </a:ext>
            </a:extLst>
          </p:cNvPr>
          <p:cNvCxnSpPr>
            <a:cxnSpLocks noChangeShapeType="1"/>
            <a:stCxn id="41996" idx="0"/>
            <a:endCxn id="41992" idx="4"/>
          </p:cNvCxnSpPr>
          <p:nvPr/>
        </p:nvCxnSpPr>
        <p:spPr bwMode="auto">
          <a:xfrm flipV="1">
            <a:off x="5791200" y="2317750"/>
            <a:ext cx="0" cy="962025"/>
          </a:xfrm>
          <a:prstGeom prst="straightConnector1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2005" name="AutoShape 18">
            <a:extLst>
              <a:ext uri="{FF2B5EF4-FFF2-40B4-BE49-F238E27FC236}">
                <a16:creationId xmlns:a16="http://schemas.microsoft.com/office/drawing/2014/main" id="{A383282E-B48F-47DA-A1FA-E75CAAD95DBE}"/>
              </a:ext>
            </a:extLst>
          </p:cNvPr>
          <p:cNvCxnSpPr>
            <a:cxnSpLocks noChangeShapeType="1"/>
            <a:stCxn id="41996" idx="6"/>
            <a:endCxn id="41994" idx="2"/>
          </p:cNvCxnSpPr>
          <p:nvPr/>
        </p:nvCxnSpPr>
        <p:spPr bwMode="auto">
          <a:xfrm>
            <a:off x="6034088" y="3522663"/>
            <a:ext cx="1190625" cy="0"/>
          </a:xfrm>
          <a:prstGeom prst="straightConnector1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2006" name="AutoShape 19">
            <a:extLst>
              <a:ext uri="{FF2B5EF4-FFF2-40B4-BE49-F238E27FC236}">
                <a16:creationId xmlns:a16="http://schemas.microsoft.com/office/drawing/2014/main" id="{4424C276-8CE1-48E0-B705-784CA313CE28}"/>
              </a:ext>
            </a:extLst>
          </p:cNvPr>
          <p:cNvCxnSpPr>
            <a:cxnSpLocks noChangeShapeType="1"/>
            <a:stCxn id="41994" idx="0"/>
            <a:endCxn id="41993" idx="4"/>
          </p:cNvCxnSpPr>
          <p:nvPr/>
        </p:nvCxnSpPr>
        <p:spPr bwMode="auto">
          <a:xfrm flipV="1">
            <a:off x="7467600" y="2317750"/>
            <a:ext cx="0" cy="962025"/>
          </a:xfrm>
          <a:prstGeom prst="straightConnector1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2007" name="AutoShape 20">
            <a:extLst>
              <a:ext uri="{FF2B5EF4-FFF2-40B4-BE49-F238E27FC236}">
                <a16:creationId xmlns:a16="http://schemas.microsoft.com/office/drawing/2014/main" id="{7FC5273D-D4F2-4501-9730-E94234068A83}"/>
              </a:ext>
            </a:extLst>
          </p:cNvPr>
          <p:cNvCxnSpPr>
            <a:cxnSpLocks noChangeShapeType="1"/>
            <a:stCxn id="41993" idx="5"/>
            <a:endCxn id="41995" idx="1"/>
          </p:cNvCxnSpPr>
          <p:nvPr/>
        </p:nvCxnSpPr>
        <p:spPr bwMode="auto">
          <a:xfrm>
            <a:off x="7629525" y="2251075"/>
            <a:ext cx="666750" cy="409575"/>
          </a:xfrm>
          <a:prstGeom prst="straightConnector1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2008" name="AutoShape 21">
            <a:extLst>
              <a:ext uri="{FF2B5EF4-FFF2-40B4-BE49-F238E27FC236}">
                <a16:creationId xmlns:a16="http://schemas.microsoft.com/office/drawing/2014/main" id="{A2109307-4AA2-4CFF-A239-CDFA5F9B2521}"/>
              </a:ext>
            </a:extLst>
          </p:cNvPr>
          <p:cNvCxnSpPr>
            <a:cxnSpLocks noChangeShapeType="1"/>
            <a:stCxn id="41994" idx="7"/>
            <a:endCxn id="41995" idx="3"/>
          </p:cNvCxnSpPr>
          <p:nvPr/>
        </p:nvCxnSpPr>
        <p:spPr bwMode="auto">
          <a:xfrm flipV="1">
            <a:off x="7629525" y="3013075"/>
            <a:ext cx="666750" cy="333375"/>
          </a:xfrm>
          <a:prstGeom prst="straightConnector1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2009" name="Text Box 22">
            <a:extLst>
              <a:ext uri="{FF2B5EF4-FFF2-40B4-BE49-F238E27FC236}">
                <a16:creationId xmlns:a16="http://schemas.microsoft.com/office/drawing/2014/main" id="{0776CD92-BA2A-4DF9-B717-D8B0F03BF6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38688" y="1728788"/>
            <a:ext cx="3365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accent1"/>
                </a:solidFill>
                <a:latin typeface="Courier New" panose="02070309020205020404" pitchFamily="49" charset="0"/>
              </a:rPr>
              <a:t>2</a:t>
            </a:r>
          </a:p>
        </p:txBody>
      </p:sp>
      <p:sp>
        <p:nvSpPr>
          <p:cNvPr id="42010" name="Text Box 23">
            <a:extLst>
              <a:ext uri="{FF2B5EF4-FFF2-40B4-BE49-F238E27FC236}">
                <a16:creationId xmlns:a16="http://schemas.microsoft.com/office/drawing/2014/main" id="{D2BE5599-D644-4B32-BE4B-86B3DC71F4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54763" y="1738313"/>
            <a:ext cx="4889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accent1"/>
                </a:solidFill>
                <a:latin typeface="Courier New" panose="02070309020205020404" pitchFamily="49" charset="0"/>
              </a:rPr>
              <a:t>19</a:t>
            </a:r>
          </a:p>
        </p:txBody>
      </p:sp>
      <p:sp>
        <p:nvSpPr>
          <p:cNvPr id="42011" name="Text Box 24">
            <a:extLst>
              <a:ext uri="{FF2B5EF4-FFF2-40B4-BE49-F238E27FC236}">
                <a16:creationId xmlns:a16="http://schemas.microsoft.com/office/drawing/2014/main" id="{942C9D3E-A896-40CE-BB80-6C77CE5197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37500" y="2119313"/>
            <a:ext cx="3365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accent1"/>
                </a:solidFill>
                <a:latin typeface="Courier New" panose="02070309020205020404" pitchFamily="49" charset="0"/>
              </a:rPr>
              <a:t>9</a:t>
            </a:r>
          </a:p>
        </p:txBody>
      </p:sp>
      <p:sp>
        <p:nvSpPr>
          <p:cNvPr id="42012" name="Text Box 25">
            <a:extLst>
              <a:ext uri="{FF2B5EF4-FFF2-40B4-BE49-F238E27FC236}">
                <a16:creationId xmlns:a16="http://schemas.microsoft.com/office/drawing/2014/main" id="{D2857D39-988A-431C-91CE-2391326FFC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39088" y="3186113"/>
            <a:ext cx="3365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accent1"/>
                </a:solidFill>
                <a:latin typeface="Courier New" panose="02070309020205020404" pitchFamily="49" charset="0"/>
              </a:rPr>
              <a:t>1</a:t>
            </a:r>
          </a:p>
        </p:txBody>
      </p:sp>
      <p:sp>
        <p:nvSpPr>
          <p:cNvPr id="42013" name="Text Box 26">
            <a:extLst>
              <a:ext uri="{FF2B5EF4-FFF2-40B4-BE49-F238E27FC236}">
                <a16:creationId xmlns:a16="http://schemas.microsoft.com/office/drawing/2014/main" id="{D8E69A49-6D48-403A-A168-CF08F1A2ED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43788" y="2693988"/>
            <a:ext cx="3365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accent1"/>
                </a:solidFill>
                <a:latin typeface="Courier New" panose="02070309020205020404" pitchFamily="49" charset="0"/>
              </a:rPr>
              <a:t>5</a:t>
            </a:r>
          </a:p>
        </p:txBody>
      </p:sp>
      <p:sp>
        <p:nvSpPr>
          <p:cNvPr id="42014" name="Text Box 27">
            <a:extLst>
              <a:ext uri="{FF2B5EF4-FFF2-40B4-BE49-F238E27FC236}">
                <a16:creationId xmlns:a16="http://schemas.microsoft.com/office/drawing/2014/main" id="{D1C18B0A-7C5D-423E-B136-08C2E282DE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69075" y="3186113"/>
            <a:ext cx="4889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accent1"/>
                </a:solidFill>
                <a:latin typeface="Courier New" panose="02070309020205020404" pitchFamily="49" charset="0"/>
              </a:rPr>
              <a:t>13</a:t>
            </a:r>
          </a:p>
        </p:txBody>
      </p:sp>
      <p:sp>
        <p:nvSpPr>
          <p:cNvPr id="42015" name="Text Box 28">
            <a:extLst>
              <a:ext uri="{FF2B5EF4-FFF2-40B4-BE49-F238E27FC236}">
                <a16:creationId xmlns:a16="http://schemas.microsoft.com/office/drawing/2014/main" id="{2270FD63-D4E9-4650-A181-3CEC59D622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21450" y="2287588"/>
            <a:ext cx="4889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accent1"/>
                </a:solidFill>
                <a:latin typeface="Courier New" panose="02070309020205020404" pitchFamily="49" charset="0"/>
              </a:rPr>
              <a:t>17</a:t>
            </a:r>
          </a:p>
        </p:txBody>
      </p:sp>
      <p:sp>
        <p:nvSpPr>
          <p:cNvPr id="42016" name="Text Box 29">
            <a:extLst>
              <a:ext uri="{FF2B5EF4-FFF2-40B4-BE49-F238E27FC236}">
                <a16:creationId xmlns:a16="http://schemas.microsoft.com/office/drawing/2014/main" id="{8A604AB9-39C1-418B-86D3-6859ECB5C4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45163" y="2500313"/>
            <a:ext cx="4889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accent1"/>
                </a:solidFill>
                <a:latin typeface="Courier New" panose="02070309020205020404" pitchFamily="49" charset="0"/>
              </a:rPr>
              <a:t>25</a:t>
            </a:r>
          </a:p>
        </p:txBody>
      </p:sp>
      <p:sp>
        <p:nvSpPr>
          <p:cNvPr id="42017" name="Text Box 30">
            <a:extLst>
              <a:ext uri="{FF2B5EF4-FFF2-40B4-BE49-F238E27FC236}">
                <a16:creationId xmlns:a16="http://schemas.microsoft.com/office/drawing/2014/main" id="{315D82DC-76D3-4805-B0A7-7160B3B87F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2287588"/>
            <a:ext cx="4889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accent1"/>
                </a:solidFill>
                <a:latin typeface="Courier New" panose="02070309020205020404" pitchFamily="49" charset="0"/>
              </a:rPr>
              <a:t>14</a:t>
            </a:r>
          </a:p>
        </p:txBody>
      </p:sp>
      <p:sp>
        <p:nvSpPr>
          <p:cNvPr id="42018" name="Text Box 31">
            <a:extLst>
              <a:ext uri="{FF2B5EF4-FFF2-40B4-BE49-F238E27FC236}">
                <a16:creationId xmlns:a16="http://schemas.microsoft.com/office/drawing/2014/main" id="{378E1A00-9E95-45D3-A6C6-08A8DFAF65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46500" y="2500313"/>
            <a:ext cx="3365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accent1"/>
                </a:solidFill>
                <a:latin typeface="Courier New" panose="02070309020205020404" pitchFamily="49" charset="0"/>
              </a:rPr>
              <a:t>8</a:t>
            </a:r>
          </a:p>
        </p:txBody>
      </p:sp>
      <p:sp>
        <p:nvSpPr>
          <p:cNvPr id="42019" name="Text Box 32">
            <a:extLst>
              <a:ext uri="{FF2B5EF4-FFF2-40B4-BE49-F238E27FC236}">
                <a16:creationId xmlns:a16="http://schemas.microsoft.com/office/drawing/2014/main" id="{EFA1D4D2-B443-45E8-8A06-A8903B093C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35475" y="3186113"/>
            <a:ext cx="6413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accent1"/>
                </a:solidFill>
                <a:latin typeface="Courier New" panose="02070309020205020404" pitchFamily="49" charset="0"/>
              </a:rPr>
              <a:t>21?</a:t>
            </a:r>
          </a:p>
        </p:txBody>
      </p:sp>
      <p:sp>
        <p:nvSpPr>
          <p:cNvPr id="42020" name="Text Box 33">
            <a:extLst>
              <a:ext uri="{FF2B5EF4-FFF2-40B4-BE49-F238E27FC236}">
                <a16:creationId xmlns:a16="http://schemas.microsoft.com/office/drawing/2014/main" id="{7CE50335-8BA5-4C1E-B90D-C9F075933E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22750" y="1389063"/>
            <a:ext cx="34702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 i="1">
                <a:solidFill>
                  <a:schemeClr val="tx2"/>
                </a:solidFill>
                <a:latin typeface="Courier New" panose="02070309020205020404" pitchFamily="49" charset="0"/>
              </a:rPr>
              <a:t>Run the algorithm:</a:t>
            </a:r>
          </a:p>
        </p:txBody>
      </p:sp>
      <p:sp>
        <p:nvSpPr>
          <p:cNvPr id="42021" name="AutoShape 34">
            <a:extLst>
              <a:ext uri="{FF2B5EF4-FFF2-40B4-BE49-F238E27FC236}">
                <a16:creationId xmlns:a16="http://schemas.microsoft.com/office/drawing/2014/main" id="{B758ADD8-E8E2-4CAB-BB6C-6CEAC7582E09}"/>
              </a:ext>
            </a:extLst>
          </p:cNvPr>
          <p:cNvSpPr>
            <a:spLocks/>
          </p:cNvSpPr>
          <p:nvPr/>
        </p:nvSpPr>
        <p:spPr bwMode="auto">
          <a:xfrm>
            <a:off x="762000" y="4267200"/>
            <a:ext cx="152400" cy="1676400"/>
          </a:xfrm>
          <a:prstGeom prst="leftBrace">
            <a:avLst>
              <a:gd name="adj1" fmla="val 91667"/>
              <a:gd name="adj2" fmla="val 50000"/>
            </a:avLst>
          </a:prstGeom>
          <a:noFill/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482C9E8-916B-45B3-8838-15484687C3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t>52</a:t>
            </a:fld>
            <a:endParaRPr lang="en-US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3" name="Rectangle 2">
            <a:extLst>
              <a:ext uri="{FF2B5EF4-FFF2-40B4-BE49-F238E27FC236}">
                <a16:creationId xmlns:a16="http://schemas.microsoft.com/office/drawing/2014/main" id="{7DCCCAA8-D45B-4F3E-8006-96F557C9B7E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Kruskal’s Algorithm</a:t>
            </a:r>
          </a:p>
        </p:txBody>
      </p:sp>
      <p:sp>
        <p:nvSpPr>
          <p:cNvPr id="43014" name="Rectangle 3">
            <a:extLst>
              <a:ext uri="{FF2B5EF4-FFF2-40B4-BE49-F238E27FC236}">
                <a16:creationId xmlns:a16="http://schemas.microsoft.com/office/drawing/2014/main" id="{DF365EF1-EA6E-4967-8538-7EC1D834964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</a:rPr>
              <a:t>Kruskal()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</a:rPr>
              <a:t>{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</a:rPr>
              <a:t>   T = </a:t>
            </a:r>
            <a:r>
              <a:rPr lang="en-US" altLang="en-US" sz="2000" b="1">
                <a:latin typeface="Courier New" panose="02070309020205020404" pitchFamily="49" charset="0"/>
                <a:sym typeface="Symbol" panose="05050102010706020507" pitchFamily="18" charset="2"/>
              </a:rPr>
              <a:t></a:t>
            </a:r>
            <a:r>
              <a:rPr lang="en-US" altLang="en-US" sz="2000" b="1">
                <a:latin typeface="Courier New" panose="02070309020205020404" pitchFamily="49" charset="0"/>
              </a:rPr>
              <a:t>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</a:rPr>
              <a:t>   for each v </a:t>
            </a:r>
            <a:r>
              <a:rPr lang="en-US" altLang="en-US" sz="2000">
                <a:sym typeface="Symbol" panose="05050102010706020507" pitchFamily="18" charset="2"/>
              </a:rPr>
              <a:t></a:t>
            </a:r>
            <a:r>
              <a:rPr lang="en-US" altLang="en-US" sz="2000" b="1">
                <a:latin typeface="Courier New" panose="02070309020205020404" pitchFamily="49" charset="0"/>
              </a:rPr>
              <a:t> V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</a:rPr>
              <a:t>      MakeSet(v);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</a:rPr>
              <a:t>   sort E by increasing edge weight w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</a:rPr>
              <a:t>   for each (u,v) </a:t>
            </a:r>
            <a:r>
              <a:rPr lang="en-US" altLang="en-US" sz="2000" b="1">
                <a:latin typeface="Courier New" panose="02070309020205020404" pitchFamily="49" charset="0"/>
                <a:sym typeface="Symbol" panose="05050102010706020507" pitchFamily="18" charset="2"/>
              </a:rPr>
              <a:t></a:t>
            </a:r>
            <a:r>
              <a:rPr lang="en-US" altLang="en-US" sz="2000" b="1">
                <a:latin typeface="Courier New" panose="02070309020205020404" pitchFamily="49" charset="0"/>
              </a:rPr>
              <a:t> E (in sorted order)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</a:rPr>
              <a:t>      if FindSet(u) </a:t>
            </a:r>
            <a:r>
              <a:rPr lang="en-US" altLang="en-US" sz="2000" b="1">
                <a:latin typeface="Courier New" panose="02070309020205020404" pitchFamily="49" charset="0"/>
                <a:sym typeface="Symbol" panose="05050102010706020507" pitchFamily="18" charset="2"/>
              </a:rPr>
              <a:t> FindSet(v)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  <a:sym typeface="Symbol" panose="05050102010706020507" pitchFamily="18" charset="2"/>
              </a:rPr>
              <a:t>         T = T </a:t>
            </a:r>
            <a:r>
              <a:rPr lang="en-US" altLang="en-US" sz="2000" b="1">
                <a:latin typeface="Microsoft Sans Serif" panose="020B0604020202020204" pitchFamily="34" charset="0"/>
                <a:sym typeface="Math B" pitchFamily="2" charset="2"/>
              </a:rPr>
              <a:t>U</a:t>
            </a:r>
            <a:r>
              <a:rPr lang="en-US" altLang="en-US" sz="2000" b="1">
                <a:latin typeface="Courier New" panose="02070309020205020404" pitchFamily="49" charset="0"/>
                <a:sym typeface="Math B" pitchFamily="2" charset="2"/>
              </a:rPr>
              <a:t> {{u,v}};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  <a:sym typeface="Math B" pitchFamily="2" charset="2"/>
              </a:rPr>
              <a:t>         Union(FindSet(u), FindSet(v));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  <a:sym typeface="Math B" pitchFamily="2" charset="2"/>
              </a:rPr>
              <a:t>}</a:t>
            </a:r>
          </a:p>
        </p:txBody>
      </p:sp>
      <p:sp>
        <p:nvSpPr>
          <p:cNvPr id="43015" name="Oval 4">
            <a:extLst>
              <a:ext uri="{FF2B5EF4-FFF2-40B4-BE49-F238E27FC236}">
                <a16:creationId xmlns:a16="http://schemas.microsoft.com/office/drawing/2014/main" id="{4BCEFF31-0AAB-4E18-836F-9314DD1D90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1846263"/>
            <a:ext cx="457200" cy="4572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3016" name="Oval 5">
            <a:extLst>
              <a:ext uri="{FF2B5EF4-FFF2-40B4-BE49-F238E27FC236}">
                <a16:creationId xmlns:a16="http://schemas.microsoft.com/office/drawing/2014/main" id="{73E79E70-2180-4D08-BC7E-F4ABC09920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2600" y="1846263"/>
            <a:ext cx="457200" cy="4572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3017" name="Oval 6">
            <a:extLst>
              <a:ext uri="{FF2B5EF4-FFF2-40B4-BE49-F238E27FC236}">
                <a16:creationId xmlns:a16="http://schemas.microsoft.com/office/drawing/2014/main" id="{7745D688-2F29-4DDC-AD32-00BFC80F77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9000" y="1846263"/>
            <a:ext cx="457200" cy="4572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3018" name="Oval 7">
            <a:extLst>
              <a:ext uri="{FF2B5EF4-FFF2-40B4-BE49-F238E27FC236}">
                <a16:creationId xmlns:a16="http://schemas.microsoft.com/office/drawing/2014/main" id="{263C2966-FEA5-4009-8BCF-449390B097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9000" y="3294063"/>
            <a:ext cx="457200" cy="4572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3019" name="Oval 8">
            <a:extLst>
              <a:ext uri="{FF2B5EF4-FFF2-40B4-BE49-F238E27FC236}">
                <a16:creationId xmlns:a16="http://schemas.microsoft.com/office/drawing/2014/main" id="{43886362-8091-4DED-A6CE-6507FD489C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29600" y="2608263"/>
            <a:ext cx="457200" cy="4572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3020" name="Oval 9">
            <a:extLst>
              <a:ext uri="{FF2B5EF4-FFF2-40B4-BE49-F238E27FC236}">
                <a16:creationId xmlns:a16="http://schemas.microsoft.com/office/drawing/2014/main" id="{E2F253D5-0ED1-447B-A723-3E441378E2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2600" y="3294063"/>
            <a:ext cx="457200" cy="4572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3021" name="Oval 10">
            <a:extLst>
              <a:ext uri="{FF2B5EF4-FFF2-40B4-BE49-F238E27FC236}">
                <a16:creationId xmlns:a16="http://schemas.microsoft.com/office/drawing/2014/main" id="{DF111207-685E-4B42-B26D-48B2EA349C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3294063"/>
            <a:ext cx="457200" cy="4572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cxnSp>
        <p:nvCxnSpPr>
          <p:cNvPr id="43022" name="AutoShape 11">
            <a:extLst>
              <a:ext uri="{FF2B5EF4-FFF2-40B4-BE49-F238E27FC236}">
                <a16:creationId xmlns:a16="http://schemas.microsoft.com/office/drawing/2014/main" id="{75E04853-B54D-4C01-9C51-8CF5E4636FEE}"/>
              </a:ext>
            </a:extLst>
          </p:cNvPr>
          <p:cNvCxnSpPr>
            <a:cxnSpLocks noChangeShapeType="1"/>
            <a:stCxn id="43015" idx="6"/>
            <a:endCxn id="43016" idx="2"/>
          </p:cNvCxnSpPr>
          <p:nvPr/>
        </p:nvCxnSpPr>
        <p:spPr bwMode="auto">
          <a:xfrm>
            <a:off x="4357688" y="2074863"/>
            <a:ext cx="1190625" cy="0"/>
          </a:xfrm>
          <a:prstGeom prst="straightConnector1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3023" name="AutoShape 12">
            <a:extLst>
              <a:ext uri="{FF2B5EF4-FFF2-40B4-BE49-F238E27FC236}">
                <a16:creationId xmlns:a16="http://schemas.microsoft.com/office/drawing/2014/main" id="{9D3D64FA-5789-450F-8939-D824E8FDD531}"/>
              </a:ext>
            </a:extLst>
          </p:cNvPr>
          <p:cNvCxnSpPr>
            <a:cxnSpLocks noChangeShapeType="1"/>
            <a:stCxn id="43016" idx="6"/>
            <a:endCxn id="43017" idx="2"/>
          </p:cNvCxnSpPr>
          <p:nvPr/>
        </p:nvCxnSpPr>
        <p:spPr bwMode="auto">
          <a:xfrm>
            <a:off x="6034088" y="2074863"/>
            <a:ext cx="1190625" cy="0"/>
          </a:xfrm>
          <a:prstGeom prst="straightConnector1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3024" name="AutoShape 13">
            <a:extLst>
              <a:ext uri="{FF2B5EF4-FFF2-40B4-BE49-F238E27FC236}">
                <a16:creationId xmlns:a16="http://schemas.microsoft.com/office/drawing/2014/main" id="{6D2274BB-EDB2-4E7B-AB08-7FAC37A022D3}"/>
              </a:ext>
            </a:extLst>
          </p:cNvPr>
          <p:cNvCxnSpPr>
            <a:cxnSpLocks noChangeShapeType="1"/>
            <a:stCxn id="43017" idx="3"/>
            <a:endCxn id="43020" idx="7"/>
          </p:cNvCxnSpPr>
          <p:nvPr/>
        </p:nvCxnSpPr>
        <p:spPr bwMode="auto">
          <a:xfrm flipH="1">
            <a:off x="5953125" y="2251075"/>
            <a:ext cx="1352550" cy="1095375"/>
          </a:xfrm>
          <a:prstGeom prst="straightConnector1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3025" name="AutoShape 14">
            <a:extLst>
              <a:ext uri="{FF2B5EF4-FFF2-40B4-BE49-F238E27FC236}">
                <a16:creationId xmlns:a16="http://schemas.microsoft.com/office/drawing/2014/main" id="{09D0C64A-A486-4784-A138-0B5930107D96}"/>
              </a:ext>
            </a:extLst>
          </p:cNvPr>
          <p:cNvCxnSpPr>
            <a:cxnSpLocks noChangeShapeType="1"/>
            <a:stCxn id="43020" idx="2"/>
            <a:endCxn id="43021" idx="6"/>
          </p:cNvCxnSpPr>
          <p:nvPr/>
        </p:nvCxnSpPr>
        <p:spPr bwMode="auto">
          <a:xfrm flipH="1">
            <a:off x="4357688" y="3522663"/>
            <a:ext cx="1190625" cy="0"/>
          </a:xfrm>
          <a:prstGeom prst="straightConnector1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3026" name="AutoShape 15">
            <a:extLst>
              <a:ext uri="{FF2B5EF4-FFF2-40B4-BE49-F238E27FC236}">
                <a16:creationId xmlns:a16="http://schemas.microsoft.com/office/drawing/2014/main" id="{C9F1D446-CEF2-4F00-9149-B9CEE347A306}"/>
              </a:ext>
            </a:extLst>
          </p:cNvPr>
          <p:cNvCxnSpPr>
            <a:cxnSpLocks noChangeShapeType="1"/>
            <a:stCxn id="43021" idx="0"/>
            <a:endCxn id="43015" idx="4"/>
          </p:cNvCxnSpPr>
          <p:nvPr/>
        </p:nvCxnSpPr>
        <p:spPr bwMode="auto">
          <a:xfrm flipV="1">
            <a:off x="4114800" y="2317750"/>
            <a:ext cx="0" cy="962025"/>
          </a:xfrm>
          <a:prstGeom prst="straightConnector1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3027" name="AutoShape 16">
            <a:extLst>
              <a:ext uri="{FF2B5EF4-FFF2-40B4-BE49-F238E27FC236}">
                <a16:creationId xmlns:a16="http://schemas.microsoft.com/office/drawing/2014/main" id="{E85F944F-F526-429B-826C-2F0225CA4EB4}"/>
              </a:ext>
            </a:extLst>
          </p:cNvPr>
          <p:cNvCxnSpPr>
            <a:cxnSpLocks noChangeShapeType="1"/>
            <a:stCxn id="43015" idx="5"/>
            <a:endCxn id="43020" idx="1"/>
          </p:cNvCxnSpPr>
          <p:nvPr/>
        </p:nvCxnSpPr>
        <p:spPr bwMode="auto">
          <a:xfrm>
            <a:off x="4276725" y="2251075"/>
            <a:ext cx="1352550" cy="1095375"/>
          </a:xfrm>
          <a:prstGeom prst="straightConnector1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3028" name="AutoShape 17">
            <a:extLst>
              <a:ext uri="{FF2B5EF4-FFF2-40B4-BE49-F238E27FC236}">
                <a16:creationId xmlns:a16="http://schemas.microsoft.com/office/drawing/2014/main" id="{CB1EB751-CFDB-408A-8CDC-38DE78B833B0}"/>
              </a:ext>
            </a:extLst>
          </p:cNvPr>
          <p:cNvCxnSpPr>
            <a:cxnSpLocks noChangeShapeType="1"/>
            <a:stCxn id="43020" idx="0"/>
            <a:endCxn id="43016" idx="4"/>
          </p:cNvCxnSpPr>
          <p:nvPr/>
        </p:nvCxnSpPr>
        <p:spPr bwMode="auto">
          <a:xfrm flipV="1">
            <a:off x="5791200" y="2317750"/>
            <a:ext cx="0" cy="962025"/>
          </a:xfrm>
          <a:prstGeom prst="straightConnector1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3029" name="AutoShape 18">
            <a:extLst>
              <a:ext uri="{FF2B5EF4-FFF2-40B4-BE49-F238E27FC236}">
                <a16:creationId xmlns:a16="http://schemas.microsoft.com/office/drawing/2014/main" id="{0F9EBC37-CA8C-4A9D-93FB-001ED2672E86}"/>
              </a:ext>
            </a:extLst>
          </p:cNvPr>
          <p:cNvCxnSpPr>
            <a:cxnSpLocks noChangeShapeType="1"/>
            <a:stCxn id="43020" idx="6"/>
            <a:endCxn id="43018" idx="2"/>
          </p:cNvCxnSpPr>
          <p:nvPr/>
        </p:nvCxnSpPr>
        <p:spPr bwMode="auto">
          <a:xfrm>
            <a:off x="6034088" y="3522663"/>
            <a:ext cx="1190625" cy="0"/>
          </a:xfrm>
          <a:prstGeom prst="straightConnector1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3030" name="AutoShape 19">
            <a:extLst>
              <a:ext uri="{FF2B5EF4-FFF2-40B4-BE49-F238E27FC236}">
                <a16:creationId xmlns:a16="http://schemas.microsoft.com/office/drawing/2014/main" id="{E56DEF84-A333-42FB-A57E-15E063E54835}"/>
              </a:ext>
            </a:extLst>
          </p:cNvPr>
          <p:cNvCxnSpPr>
            <a:cxnSpLocks noChangeShapeType="1"/>
            <a:stCxn id="43018" idx="0"/>
            <a:endCxn id="43017" idx="4"/>
          </p:cNvCxnSpPr>
          <p:nvPr/>
        </p:nvCxnSpPr>
        <p:spPr bwMode="auto">
          <a:xfrm flipV="1">
            <a:off x="7467600" y="2317750"/>
            <a:ext cx="0" cy="962025"/>
          </a:xfrm>
          <a:prstGeom prst="straightConnector1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3031" name="AutoShape 20">
            <a:extLst>
              <a:ext uri="{FF2B5EF4-FFF2-40B4-BE49-F238E27FC236}">
                <a16:creationId xmlns:a16="http://schemas.microsoft.com/office/drawing/2014/main" id="{2408FCA4-257B-4FC9-8B62-F16E8F5F9B54}"/>
              </a:ext>
            </a:extLst>
          </p:cNvPr>
          <p:cNvCxnSpPr>
            <a:cxnSpLocks noChangeShapeType="1"/>
            <a:stCxn id="43017" idx="5"/>
            <a:endCxn id="43019" idx="1"/>
          </p:cNvCxnSpPr>
          <p:nvPr/>
        </p:nvCxnSpPr>
        <p:spPr bwMode="auto">
          <a:xfrm>
            <a:off x="7629525" y="2251075"/>
            <a:ext cx="666750" cy="409575"/>
          </a:xfrm>
          <a:prstGeom prst="straightConnector1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3032" name="AutoShape 21">
            <a:extLst>
              <a:ext uri="{FF2B5EF4-FFF2-40B4-BE49-F238E27FC236}">
                <a16:creationId xmlns:a16="http://schemas.microsoft.com/office/drawing/2014/main" id="{24F53DAF-A01A-4403-A210-20D024B841B6}"/>
              </a:ext>
            </a:extLst>
          </p:cNvPr>
          <p:cNvCxnSpPr>
            <a:cxnSpLocks noChangeShapeType="1"/>
            <a:stCxn id="43018" idx="7"/>
            <a:endCxn id="43019" idx="3"/>
          </p:cNvCxnSpPr>
          <p:nvPr/>
        </p:nvCxnSpPr>
        <p:spPr bwMode="auto">
          <a:xfrm flipV="1">
            <a:off x="7629525" y="3013075"/>
            <a:ext cx="666750" cy="333375"/>
          </a:xfrm>
          <a:prstGeom prst="straightConnector1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3033" name="Text Box 22">
            <a:extLst>
              <a:ext uri="{FF2B5EF4-FFF2-40B4-BE49-F238E27FC236}">
                <a16:creationId xmlns:a16="http://schemas.microsoft.com/office/drawing/2014/main" id="{5B1014F8-3501-4C7E-BFE3-37462A5AA8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38688" y="1728788"/>
            <a:ext cx="3365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accent1"/>
                </a:solidFill>
                <a:latin typeface="Courier New" panose="02070309020205020404" pitchFamily="49" charset="0"/>
              </a:rPr>
              <a:t>2</a:t>
            </a:r>
          </a:p>
        </p:txBody>
      </p:sp>
      <p:sp>
        <p:nvSpPr>
          <p:cNvPr id="43034" name="Text Box 23">
            <a:extLst>
              <a:ext uri="{FF2B5EF4-FFF2-40B4-BE49-F238E27FC236}">
                <a16:creationId xmlns:a16="http://schemas.microsoft.com/office/drawing/2014/main" id="{0914CBCB-7E22-4FF2-89A7-720F888739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54763" y="1738313"/>
            <a:ext cx="4889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accent1"/>
                </a:solidFill>
                <a:latin typeface="Courier New" panose="02070309020205020404" pitchFamily="49" charset="0"/>
              </a:rPr>
              <a:t>19</a:t>
            </a:r>
          </a:p>
        </p:txBody>
      </p:sp>
      <p:sp>
        <p:nvSpPr>
          <p:cNvPr id="43035" name="Text Box 24">
            <a:extLst>
              <a:ext uri="{FF2B5EF4-FFF2-40B4-BE49-F238E27FC236}">
                <a16:creationId xmlns:a16="http://schemas.microsoft.com/office/drawing/2014/main" id="{2F97C277-8863-464A-99F3-64941558D3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37500" y="2119313"/>
            <a:ext cx="3365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accent1"/>
                </a:solidFill>
                <a:latin typeface="Courier New" panose="02070309020205020404" pitchFamily="49" charset="0"/>
              </a:rPr>
              <a:t>9</a:t>
            </a:r>
          </a:p>
        </p:txBody>
      </p:sp>
      <p:sp>
        <p:nvSpPr>
          <p:cNvPr id="43036" name="Text Box 25">
            <a:extLst>
              <a:ext uri="{FF2B5EF4-FFF2-40B4-BE49-F238E27FC236}">
                <a16:creationId xmlns:a16="http://schemas.microsoft.com/office/drawing/2014/main" id="{C142BAD6-A001-499C-B908-B662C36022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39088" y="3186113"/>
            <a:ext cx="3365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accent1"/>
                </a:solidFill>
                <a:latin typeface="Courier New" panose="02070309020205020404" pitchFamily="49" charset="0"/>
              </a:rPr>
              <a:t>1</a:t>
            </a:r>
          </a:p>
        </p:txBody>
      </p:sp>
      <p:sp>
        <p:nvSpPr>
          <p:cNvPr id="43037" name="Text Box 26">
            <a:extLst>
              <a:ext uri="{FF2B5EF4-FFF2-40B4-BE49-F238E27FC236}">
                <a16:creationId xmlns:a16="http://schemas.microsoft.com/office/drawing/2014/main" id="{DC86A71D-11C6-4D91-8487-839E433843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43788" y="2693988"/>
            <a:ext cx="3365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accent1"/>
                </a:solidFill>
                <a:latin typeface="Courier New" panose="02070309020205020404" pitchFamily="49" charset="0"/>
              </a:rPr>
              <a:t>5</a:t>
            </a:r>
          </a:p>
        </p:txBody>
      </p:sp>
      <p:sp>
        <p:nvSpPr>
          <p:cNvPr id="43038" name="Text Box 27">
            <a:extLst>
              <a:ext uri="{FF2B5EF4-FFF2-40B4-BE49-F238E27FC236}">
                <a16:creationId xmlns:a16="http://schemas.microsoft.com/office/drawing/2014/main" id="{77CF4CEB-9B0D-4312-8AEF-5B1F84CCD5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69075" y="3186113"/>
            <a:ext cx="4889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accent1"/>
                </a:solidFill>
                <a:latin typeface="Courier New" panose="02070309020205020404" pitchFamily="49" charset="0"/>
              </a:rPr>
              <a:t>13</a:t>
            </a:r>
          </a:p>
        </p:txBody>
      </p:sp>
      <p:sp>
        <p:nvSpPr>
          <p:cNvPr id="43039" name="Text Box 28">
            <a:extLst>
              <a:ext uri="{FF2B5EF4-FFF2-40B4-BE49-F238E27FC236}">
                <a16:creationId xmlns:a16="http://schemas.microsoft.com/office/drawing/2014/main" id="{68225CB7-18AF-40B4-8625-7E58A40C99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21450" y="2287588"/>
            <a:ext cx="4889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accent1"/>
                </a:solidFill>
                <a:latin typeface="Courier New" panose="02070309020205020404" pitchFamily="49" charset="0"/>
              </a:rPr>
              <a:t>17</a:t>
            </a:r>
          </a:p>
        </p:txBody>
      </p:sp>
      <p:sp>
        <p:nvSpPr>
          <p:cNvPr id="43040" name="Text Box 29">
            <a:extLst>
              <a:ext uri="{FF2B5EF4-FFF2-40B4-BE49-F238E27FC236}">
                <a16:creationId xmlns:a16="http://schemas.microsoft.com/office/drawing/2014/main" id="{D120DB46-AB9E-445C-9FA8-BA0FF679D0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45163" y="2500313"/>
            <a:ext cx="6413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accent1"/>
                </a:solidFill>
                <a:latin typeface="Courier New" panose="02070309020205020404" pitchFamily="49" charset="0"/>
              </a:rPr>
              <a:t>25?</a:t>
            </a:r>
          </a:p>
        </p:txBody>
      </p:sp>
      <p:sp>
        <p:nvSpPr>
          <p:cNvPr id="43041" name="Text Box 30">
            <a:extLst>
              <a:ext uri="{FF2B5EF4-FFF2-40B4-BE49-F238E27FC236}">
                <a16:creationId xmlns:a16="http://schemas.microsoft.com/office/drawing/2014/main" id="{E6CEEB57-E90A-40EA-AA7F-937D05EC77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2287588"/>
            <a:ext cx="4889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accent1"/>
                </a:solidFill>
                <a:latin typeface="Courier New" panose="02070309020205020404" pitchFamily="49" charset="0"/>
              </a:rPr>
              <a:t>14</a:t>
            </a:r>
          </a:p>
        </p:txBody>
      </p:sp>
      <p:sp>
        <p:nvSpPr>
          <p:cNvPr id="43042" name="Text Box 31">
            <a:extLst>
              <a:ext uri="{FF2B5EF4-FFF2-40B4-BE49-F238E27FC236}">
                <a16:creationId xmlns:a16="http://schemas.microsoft.com/office/drawing/2014/main" id="{53F5B81B-DC0A-4F7E-A0D1-2697A9FBA3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46500" y="2500313"/>
            <a:ext cx="3365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accent1"/>
                </a:solidFill>
                <a:latin typeface="Courier New" panose="02070309020205020404" pitchFamily="49" charset="0"/>
              </a:rPr>
              <a:t>8</a:t>
            </a:r>
          </a:p>
        </p:txBody>
      </p:sp>
      <p:sp>
        <p:nvSpPr>
          <p:cNvPr id="43043" name="Text Box 32">
            <a:extLst>
              <a:ext uri="{FF2B5EF4-FFF2-40B4-BE49-F238E27FC236}">
                <a16:creationId xmlns:a16="http://schemas.microsoft.com/office/drawing/2014/main" id="{3680F083-9830-40B3-8BB3-2D08C031F2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11675" y="3186113"/>
            <a:ext cx="4889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accent1"/>
                </a:solidFill>
                <a:latin typeface="Courier New" panose="02070309020205020404" pitchFamily="49" charset="0"/>
              </a:rPr>
              <a:t>21</a:t>
            </a:r>
          </a:p>
        </p:txBody>
      </p:sp>
      <p:sp>
        <p:nvSpPr>
          <p:cNvPr id="43044" name="Text Box 33">
            <a:extLst>
              <a:ext uri="{FF2B5EF4-FFF2-40B4-BE49-F238E27FC236}">
                <a16:creationId xmlns:a16="http://schemas.microsoft.com/office/drawing/2014/main" id="{031DAF84-BF84-42BA-90D7-45A31D82DF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22750" y="1389063"/>
            <a:ext cx="34702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 i="1">
                <a:solidFill>
                  <a:schemeClr val="tx2"/>
                </a:solidFill>
                <a:latin typeface="Courier New" panose="02070309020205020404" pitchFamily="49" charset="0"/>
              </a:rPr>
              <a:t>Run the algorithm:</a:t>
            </a:r>
          </a:p>
        </p:txBody>
      </p:sp>
      <p:sp>
        <p:nvSpPr>
          <p:cNvPr id="43045" name="AutoShape 34">
            <a:extLst>
              <a:ext uri="{FF2B5EF4-FFF2-40B4-BE49-F238E27FC236}">
                <a16:creationId xmlns:a16="http://schemas.microsoft.com/office/drawing/2014/main" id="{AC6C0D9C-D095-4B18-93C9-602EE290D3ED}"/>
              </a:ext>
            </a:extLst>
          </p:cNvPr>
          <p:cNvSpPr>
            <a:spLocks/>
          </p:cNvSpPr>
          <p:nvPr/>
        </p:nvSpPr>
        <p:spPr bwMode="auto">
          <a:xfrm>
            <a:off x="762000" y="4267200"/>
            <a:ext cx="152400" cy="1676400"/>
          </a:xfrm>
          <a:prstGeom prst="leftBrace">
            <a:avLst>
              <a:gd name="adj1" fmla="val 91667"/>
              <a:gd name="adj2" fmla="val 50000"/>
            </a:avLst>
          </a:prstGeom>
          <a:noFill/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CE0209-2542-4BEF-8A97-9BC28A8AD6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t>53</a:t>
            </a:fld>
            <a:endParaRPr lang="en-US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7" name="Rectangle 2">
            <a:extLst>
              <a:ext uri="{FF2B5EF4-FFF2-40B4-BE49-F238E27FC236}">
                <a16:creationId xmlns:a16="http://schemas.microsoft.com/office/drawing/2014/main" id="{171FC12F-06AB-4AEA-939D-A880BE880B6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Kruskal’s Algorithm</a:t>
            </a:r>
          </a:p>
        </p:txBody>
      </p:sp>
      <p:sp>
        <p:nvSpPr>
          <p:cNvPr id="44038" name="Rectangle 3">
            <a:extLst>
              <a:ext uri="{FF2B5EF4-FFF2-40B4-BE49-F238E27FC236}">
                <a16:creationId xmlns:a16="http://schemas.microsoft.com/office/drawing/2014/main" id="{7281BFD4-1155-4032-8B63-87AD3FA3CCB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</a:rPr>
              <a:t>Kruskal()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</a:rPr>
              <a:t>{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</a:rPr>
              <a:t>   T = </a:t>
            </a:r>
            <a:r>
              <a:rPr lang="en-US" altLang="en-US" sz="2000" b="1">
                <a:latin typeface="Courier New" panose="02070309020205020404" pitchFamily="49" charset="0"/>
                <a:sym typeface="Symbol" panose="05050102010706020507" pitchFamily="18" charset="2"/>
              </a:rPr>
              <a:t></a:t>
            </a:r>
            <a:r>
              <a:rPr lang="en-US" altLang="en-US" sz="2000" b="1">
                <a:latin typeface="Courier New" panose="02070309020205020404" pitchFamily="49" charset="0"/>
              </a:rPr>
              <a:t>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</a:rPr>
              <a:t>   for each v </a:t>
            </a:r>
            <a:r>
              <a:rPr lang="en-US" altLang="en-US" sz="2000">
                <a:sym typeface="Symbol" panose="05050102010706020507" pitchFamily="18" charset="2"/>
              </a:rPr>
              <a:t></a:t>
            </a:r>
            <a:r>
              <a:rPr lang="en-US" altLang="en-US" sz="2000" b="1">
                <a:latin typeface="Courier New" panose="02070309020205020404" pitchFamily="49" charset="0"/>
              </a:rPr>
              <a:t> V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</a:rPr>
              <a:t>      MakeSet(v);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</a:rPr>
              <a:t>   sort E by increasing edge weight w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</a:rPr>
              <a:t>   for each (u,v) </a:t>
            </a:r>
            <a:r>
              <a:rPr lang="en-US" altLang="en-US" sz="2000" b="1">
                <a:latin typeface="Courier New" panose="02070309020205020404" pitchFamily="49" charset="0"/>
                <a:sym typeface="Symbol" panose="05050102010706020507" pitchFamily="18" charset="2"/>
              </a:rPr>
              <a:t></a:t>
            </a:r>
            <a:r>
              <a:rPr lang="en-US" altLang="en-US" sz="2000" b="1">
                <a:latin typeface="Courier New" panose="02070309020205020404" pitchFamily="49" charset="0"/>
              </a:rPr>
              <a:t> E (in sorted order)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</a:rPr>
              <a:t>      if FindSet(u) </a:t>
            </a:r>
            <a:r>
              <a:rPr lang="en-US" altLang="en-US" sz="2000" b="1">
                <a:latin typeface="Courier New" panose="02070309020205020404" pitchFamily="49" charset="0"/>
                <a:sym typeface="Symbol" panose="05050102010706020507" pitchFamily="18" charset="2"/>
              </a:rPr>
              <a:t> FindSet(v)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  <a:sym typeface="Symbol" panose="05050102010706020507" pitchFamily="18" charset="2"/>
              </a:rPr>
              <a:t>         T = T </a:t>
            </a:r>
            <a:r>
              <a:rPr lang="en-US" altLang="en-US" sz="2000" b="1">
                <a:latin typeface="Microsoft Sans Serif" panose="020B0604020202020204" pitchFamily="34" charset="0"/>
                <a:sym typeface="Math B" pitchFamily="2" charset="2"/>
              </a:rPr>
              <a:t>U</a:t>
            </a:r>
            <a:r>
              <a:rPr lang="en-US" altLang="en-US" sz="2000" b="1">
                <a:latin typeface="Courier New" panose="02070309020205020404" pitchFamily="49" charset="0"/>
                <a:sym typeface="Math B" pitchFamily="2" charset="2"/>
              </a:rPr>
              <a:t> {{u,v}};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  <a:sym typeface="Math B" pitchFamily="2" charset="2"/>
              </a:rPr>
              <a:t>         Union(FindSet(u), FindSet(v));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  <a:sym typeface="Math B" pitchFamily="2" charset="2"/>
              </a:rPr>
              <a:t>}</a:t>
            </a:r>
          </a:p>
        </p:txBody>
      </p:sp>
      <p:sp>
        <p:nvSpPr>
          <p:cNvPr id="44039" name="Oval 4">
            <a:extLst>
              <a:ext uri="{FF2B5EF4-FFF2-40B4-BE49-F238E27FC236}">
                <a16:creationId xmlns:a16="http://schemas.microsoft.com/office/drawing/2014/main" id="{2DB8C4D3-FC09-477A-90B7-EA9C86552C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1846263"/>
            <a:ext cx="457200" cy="4572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4040" name="Oval 5">
            <a:extLst>
              <a:ext uri="{FF2B5EF4-FFF2-40B4-BE49-F238E27FC236}">
                <a16:creationId xmlns:a16="http://schemas.microsoft.com/office/drawing/2014/main" id="{FB954145-991D-4B09-B505-65CAE8D3F0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2600" y="1846263"/>
            <a:ext cx="457200" cy="4572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4041" name="Oval 6">
            <a:extLst>
              <a:ext uri="{FF2B5EF4-FFF2-40B4-BE49-F238E27FC236}">
                <a16:creationId xmlns:a16="http://schemas.microsoft.com/office/drawing/2014/main" id="{FD1DA949-526B-4715-9249-865BF81E0C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9000" y="1846263"/>
            <a:ext cx="457200" cy="4572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4042" name="Oval 7">
            <a:extLst>
              <a:ext uri="{FF2B5EF4-FFF2-40B4-BE49-F238E27FC236}">
                <a16:creationId xmlns:a16="http://schemas.microsoft.com/office/drawing/2014/main" id="{A6E3F037-BA43-4E3B-9DD6-6E7B943DFA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9000" y="3294063"/>
            <a:ext cx="457200" cy="4572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4043" name="Oval 8">
            <a:extLst>
              <a:ext uri="{FF2B5EF4-FFF2-40B4-BE49-F238E27FC236}">
                <a16:creationId xmlns:a16="http://schemas.microsoft.com/office/drawing/2014/main" id="{B186C325-C3A6-4519-B72D-2C90060A76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29600" y="2608263"/>
            <a:ext cx="457200" cy="4572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4044" name="Oval 9">
            <a:extLst>
              <a:ext uri="{FF2B5EF4-FFF2-40B4-BE49-F238E27FC236}">
                <a16:creationId xmlns:a16="http://schemas.microsoft.com/office/drawing/2014/main" id="{AAD754C5-2371-4891-A5CA-DEEE2FA839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2600" y="3294063"/>
            <a:ext cx="457200" cy="4572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4045" name="Oval 10">
            <a:extLst>
              <a:ext uri="{FF2B5EF4-FFF2-40B4-BE49-F238E27FC236}">
                <a16:creationId xmlns:a16="http://schemas.microsoft.com/office/drawing/2014/main" id="{62AE3520-195A-4EC5-A57A-D422B60343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3294063"/>
            <a:ext cx="457200" cy="4572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cxnSp>
        <p:nvCxnSpPr>
          <p:cNvPr id="44046" name="AutoShape 11">
            <a:extLst>
              <a:ext uri="{FF2B5EF4-FFF2-40B4-BE49-F238E27FC236}">
                <a16:creationId xmlns:a16="http://schemas.microsoft.com/office/drawing/2014/main" id="{4D910E96-63D7-4205-A162-7AE9F96CD6DB}"/>
              </a:ext>
            </a:extLst>
          </p:cNvPr>
          <p:cNvCxnSpPr>
            <a:cxnSpLocks noChangeShapeType="1"/>
            <a:stCxn id="44039" idx="6"/>
            <a:endCxn id="44040" idx="2"/>
          </p:cNvCxnSpPr>
          <p:nvPr/>
        </p:nvCxnSpPr>
        <p:spPr bwMode="auto">
          <a:xfrm>
            <a:off x="4357688" y="2074863"/>
            <a:ext cx="1190625" cy="0"/>
          </a:xfrm>
          <a:prstGeom prst="straightConnector1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4047" name="AutoShape 12">
            <a:extLst>
              <a:ext uri="{FF2B5EF4-FFF2-40B4-BE49-F238E27FC236}">
                <a16:creationId xmlns:a16="http://schemas.microsoft.com/office/drawing/2014/main" id="{21BC431E-8458-4F19-8197-1BCAD623640A}"/>
              </a:ext>
            </a:extLst>
          </p:cNvPr>
          <p:cNvCxnSpPr>
            <a:cxnSpLocks noChangeShapeType="1"/>
            <a:stCxn id="44040" idx="6"/>
            <a:endCxn id="44041" idx="2"/>
          </p:cNvCxnSpPr>
          <p:nvPr/>
        </p:nvCxnSpPr>
        <p:spPr bwMode="auto">
          <a:xfrm>
            <a:off x="6034088" y="2074863"/>
            <a:ext cx="1190625" cy="0"/>
          </a:xfrm>
          <a:prstGeom prst="straightConnector1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4048" name="AutoShape 13">
            <a:extLst>
              <a:ext uri="{FF2B5EF4-FFF2-40B4-BE49-F238E27FC236}">
                <a16:creationId xmlns:a16="http://schemas.microsoft.com/office/drawing/2014/main" id="{D6790B5D-09C9-432F-B702-72DDDCA7A459}"/>
              </a:ext>
            </a:extLst>
          </p:cNvPr>
          <p:cNvCxnSpPr>
            <a:cxnSpLocks noChangeShapeType="1"/>
            <a:stCxn id="44041" idx="3"/>
            <a:endCxn id="44044" idx="7"/>
          </p:cNvCxnSpPr>
          <p:nvPr/>
        </p:nvCxnSpPr>
        <p:spPr bwMode="auto">
          <a:xfrm flipH="1">
            <a:off x="5953125" y="2251075"/>
            <a:ext cx="1352550" cy="1095375"/>
          </a:xfrm>
          <a:prstGeom prst="straightConnector1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4049" name="AutoShape 14">
            <a:extLst>
              <a:ext uri="{FF2B5EF4-FFF2-40B4-BE49-F238E27FC236}">
                <a16:creationId xmlns:a16="http://schemas.microsoft.com/office/drawing/2014/main" id="{95F1DC85-0DF1-4DE1-9A28-B577CE9DA72E}"/>
              </a:ext>
            </a:extLst>
          </p:cNvPr>
          <p:cNvCxnSpPr>
            <a:cxnSpLocks noChangeShapeType="1"/>
            <a:stCxn id="44044" idx="2"/>
            <a:endCxn id="44045" idx="6"/>
          </p:cNvCxnSpPr>
          <p:nvPr/>
        </p:nvCxnSpPr>
        <p:spPr bwMode="auto">
          <a:xfrm flipH="1">
            <a:off x="4357688" y="3522663"/>
            <a:ext cx="1190625" cy="0"/>
          </a:xfrm>
          <a:prstGeom prst="straightConnector1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4050" name="AutoShape 15">
            <a:extLst>
              <a:ext uri="{FF2B5EF4-FFF2-40B4-BE49-F238E27FC236}">
                <a16:creationId xmlns:a16="http://schemas.microsoft.com/office/drawing/2014/main" id="{D578F34F-970A-4705-A016-71BDB13932DC}"/>
              </a:ext>
            </a:extLst>
          </p:cNvPr>
          <p:cNvCxnSpPr>
            <a:cxnSpLocks noChangeShapeType="1"/>
            <a:stCxn id="44045" idx="0"/>
            <a:endCxn id="44039" idx="4"/>
          </p:cNvCxnSpPr>
          <p:nvPr/>
        </p:nvCxnSpPr>
        <p:spPr bwMode="auto">
          <a:xfrm flipV="1">
            <a:off x="4114800" y="2317750"/>
            <a:ext cx="0" cy="962025"/>
          </a:xfrm>
          <a:prstGeom prst="straightConnector1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4051" name="AutoShape 16">
            <a:extLst>
              <a:ext uri="{FF2B5EF4-FFF2-40B4-BE49-F238E27FC236}">
                <a16:creationId xmlns:a16="http://schemas.microsoft.com/office/drawing/2014/main" id="{EF9D7FE9-7C70-429B-A289-8C7D26F75396}"/>
              </a:ext>
            </a:extLst>
          </p:cNvPr>
          <p:cNvCxnSpPr>
            <a:cxnSpLocks noChangeShapeType="1"/>
            <a:stCxn id="44039" idx="5"/>
            <a:endCxn id="44044" idx="1"/>
          </p:cNvCxnSpPr>
          <p:nvPr/>
        </p:nvCxnSpPr>
        <p:spPr bwMode="auto">
          <a:xfrm>
            <a:off x="4276725" y="2251075"/>
            <a:ext cx="1352550" cy="1095375"/>
          </a:xfrm>
          <a:prstGeom prst="straightConnector1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4052" name="AutoShape 17">
            <a:extLst>
              <a:ext uri="{FF2B5EF4-FFF2-40B4-BE49-F238E27FC236}">
                <a16:creationId xmlns:a16="http://schemas.microsoft.com/office/drawing/2014/main" id="{E303D7C9-4BFC-41E7-8A58-1CC74351A5F8}"/>
              </a:ext>
            </a:extLst>
          </p:cNvPr>
          <p:cNvCxnSpPr>
            <a:cxnSpLocks noChangeShapeType="1"/>
            <a:stCxn id="44044" idx="0"/>
            <a:endCxn id="44040" idx="4"/>
          </p:cNvCxnSpPr>
          <p:nvPr/>
        </p:nvCxnSpPr>
        <p:spPr bwMode="auto">
          <a:xfrm flipV="1">
            <a:off x="5791200" y="2317750"/>
            <a:ext cx="0" cy="962025"/>
          </a:xfrm>
          <a:prstGeom prst="straightConnector1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4053" name="AutoShape 18">
            <a:extLst>
              <a:ext uri="{FF2B5EF4-FFF2-40B4-BE49-F238E27FC236}">
                <a16:creationId xmlns:a16="http://schemas.microsoft.com/office/drawing/2014/main" id="{7B0DE507-60B0-4FB2-9FAA-C1CC24550D0A}"/>
              </a:ext>
            </a:extLst>
          </p:cNvPr>
          <p:cNvCxnSpPr>
            <a:cxnSpLocks noChangeShapeType="1"/>
            <a:stCxn id="44044" idx="6"/>
            <a:endCxn id="44042" idx="2"/>
          </p:cNvCxnSpPr>
          <p:nvPr/>
        </p:nvCxnSpPr>
        <p:spPr bwMode="auto">
          <a:xfrm>
            <a:off x="6034088" y="3522663"/>
            <a:ext cx="1190625" cy="0"/>
          </a:xfrm>
          <a:prstGeom prst="straightConnector1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4054" name="AutoShape 19">
            <a:extLst>
              <a:ext uri="{FF2B5EF4-FFF2-40B4-BE49-F238E27FC236}">
                <a16:creationId xmlns:a16="http://schemas.microsoft.com/office/drawing/2014/main" id="{5A930F21-26FD-4571-977E-CF44D0AC3F85}"/>
              </a:ext>
            </a:extLst>
          </p:cNvPr>
          <p:cNvCxnSpPr>
            <a:cxnSpLocks noChangeShapeType="1"/>
            <a:stCxn id="44042" idx="0"/>
            <a:endCxn id="44041" idx="4"/>
          </p:cNvCxnSpPr>
          <p:nvPr/>
        </p:nvCxnSpPr>
        <p:spPr bwMode="auto">
          <a:xfrm flipV="1">
            <a:off x="7467600" y="2317750"/>
            <a:ext cx="0" cy="962025"/>
          </a:xfrm>
          <a:prstGeom prst="straightConnector1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4055" name="AutoShape 20">
            <a:extLst>
              <a:ext uri="{FF2B5EF4-FFF2-40B4-BE49-F238E27FC236}">
                <a16:creationId xmlns:a16="http://schemas.microsoft.com/office/drawing/2014/main" id="{F1C871C0-838B-4692-997D-4DAA5FDB6C46}"/>
              </a:ext>
            </a:extLst>
          </p:cNvPr>
          <p:cNvCxnSpPr>
            <a:cxnSpLocks noChangeShapeType="1"/>
            <a:stCxn id="44041" idx="5"/>
            <a:endCxn id="44043" idx="1"/>
          </p:cNvCxnSpPr>
          <p:nvPr/>
        </p:nvCxnSpPr>
        <p:spPr bwMode="auto">
          <a:xfrm>
            <a:off x="7629525" y="2251075"/>
            <a:ext cx="666750" cy="409575"/>
          </a:xfrm>
          <a:prstGeom prst="straightConnector1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4056" name="AutoShape 21">
            <a:extLst>
              <a:ext uri="{FF2B5EF4-FFF2-40B4-BE49-F238E27FC236}">
                <a16:creationId xmlns:a16="http://schemas.microsoft.com/office/drawing/2014/main" id="{48E1F65C-A668-4F87-9683-CA4B3575C3F4}"/>
              </a:ext>
            </a:extLst>
          </p:cNvPr>
          <p:cNvCxnSpPr>
            <a:cxnSpLocks noChangeShapeType="1"/>
            <a:stCxn id="44042" idx="7"/>
            <a:endCxn id="44043" idx="3"/>
          </p:cNvCxnSpPr>
          <p:nvPr/>
        </p:nvCxnSpPr>
        <p:spPr bwMode="auto">
          <a:xfrm flipV="1">
            <a:off x="7629525" y="3013075"/>
            <a:ext cx="666750" cy="333375"/>
          </a:xfrm>
          <a:prstGeom prst="straightConnector1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4057" name="Text Box 22">
            <a:extLst>
              <a:ext uri="{FF2B5EF4-FFF2-40B4-BE49-F238E27FC236}">
                <a16:creationId xmlns:a16="http://schemas.microsoft.com/office/drawing/2014/main" id="{EEBB950C-F751-49DE-8E14-E28B3073BC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38688" y="1728788"/>
            <a:ext cx="3365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accent1"/>
                </a:solidFill>
                <a:latin typeface="Courier New" panose="02070309020205020404" pitchFamily="49" charset="0"/>
              </a:rPr>
              <a:t>2</a:t>
            </a:r>
          </a:p>
        </p:txBody>
      </p:sp>
      <p:sp>
        <p:nvSpPr>
          <p:cNvPr id="44058" name="Text Box 23">
            <a:extLst>
              <a:ext uri="{FF2B5EF4-FFF2-40B4-BE49-F238E27FC236}">
                <a16:creationId xmlns:a16="http://schemas.microsoft.com/office/drawing/2014/main" id="{F4E46104-CC3D-4005-8C83-DE079BD2AB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54763" y="1738313"/>
            <a:ext cx="4889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accent1"/>
                </a:solidFill>
                <a:latin typeface="Courier New" panose="02070309020205020404" pitchFamily="49" charset="0"/>
              </a:rPr>
              <a:t>19</a:t>
            </a:r>
          </a:p>
        </p:txBody>
      </p:sp>
      <p:sp>
        <p:nvSpPr>
          <p:cNvPr id="44059" name="Text Box 24">
            <a:extLst>
              <a:ext uri="{FF2B5EF4-FFF2-40B4-BE49-F238E27FC236}">
                <a16:creationId xmlns:a16="http://schemas.microsoft.com/office/drawing/2014/main" id="{D908DFB0-0F89-42A8-ABAD-1C4FB182D2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37500" y="2119313"/>
            <a:ext cx="3365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accent1"/>
                </a:solidFill>
                <a:latin typeface="Courier New" panose="02070309020205020404" pitchFamily="49" charset="0"/>
              </a:rPr>
              <a:t>9</a:t>
            </a:r>
          </a:p>
        </p:txBody>
      </p:sp>
      <p:sp>
        <p:nvSpPr>
          <p:cNvPr id="44060" name="Text Box 25">
            <a:extLst>
              <a:ext uri="{FF2B5EF4-FFF2-40B4-BE49-F238E27FC236}">
                <a16:creationId xmlns:a16="http://schemas.microsoft.com/office/drawing/2014/main" id="{3497B896-3CA8-4D3E-A726-DCAD98B05E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39088" y="3186113"/>
            <a:ext cx="3365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accent1"/>
                </a:solidFill>
                <a:latin typeface="Courier New" panose="02070309020205020404" pitchFamily="49" charset="0"/>
              </a:rPr>
              <a:t>1</a:t>
            </a:r>
          </a:p>
        </p:txBody>
      </p:sp>
      <p:sp>
        <p:nvSpPr>
          <p:cNvPr id="44061" name="Text Box 26">
            <a:extLst>
              <a:ext uri="{FF2B5EF4-FFF2-40B4-BE49-F238E27FC236}">
                <a16:creationId xmlns:a16="http://schemas.microsoft.com/office/drawing/2014/main" id="{D3BAB0BF-6A2D-4D59-8EA7-E01AF74404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43788" y="2693988"/>
            <a:ext cx="3365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accent1"/>
                </a:solidFill>
                <a:latin typeface="Courier New" panose="02070309020205020404" pitchFamily="49" charset="0"/>
              </a:rPr>
              <a:t>5</a:t>
            </a:r>
          </a:p>
        </p:txBody>
      </p:sp>
      <p:sp>
        <p:nvSpPr>
          <p:cNvPr id="44062" name="Text Box 27">
            <a:extLst>
              <a:ext uri="{FF2B5EF4-FFF2-40B4-BE49-F238E27FC236}">
                <a16:creationId xmlns:a16="http://schemas.microsoft.com/office/drawing/2014/main" id="{7EDF4913-C6BC-4B06-ADA2-B3E6F3DE7D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69075" y="3186113"/>
            <a:ext cx="4889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accent1"/>
                </a:solidFill>
                <a:latin typeface="Courier New" panose="02070309020205020404" pitchFamily="49" charset="0"/>
              </a:rPr>
              <a:t>13</a:t>
            </a:r>
          </a:p>
        </p:txBody>
      </p:sp>
      <p:sp>
        <p:nvSpPr>
          <p:cNvPr id="44063" name="Text Box 28">
            <a:extLst>
              <a:ext uri="{FF2B5EF4-FFF2-40B4-BE49-F238E27FC236}">
                <a16:creationId xmlns:a16="http://schemas.microsoft.com/office/drawing/2014/main" id="{1E651873-B520-4657-983C-A8A9D98847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21450" y="2287588"/>
            <a:ext cx="4889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accent1"/>
                </a:solidFill>
                <a:latin typeface="Courier New" panose="02070309020205020404" pitchFamily="49" charset="0"/>
              </a:rPr>
              <a:t>17</a:t>
            </a:r>
          </a:p>
        </p:txBody>
      </p:sp>
      <p:sp>
        <p:nvSpPr>
          <p:cNvPr id="44064" name="Text Box 29">
            <a:extLst>
              <a:ext uri="{FF2B5EF4-FFF2-40B4-BE49-F238E27FC236}">
                <a16:creationId xmlns:a16="http://schemas.microsoft.com/office/drawing/2014/main" id="{8B9F0DA8-4D6A-4278-BCA5-19F67DE31A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45163" y="2500313"/>
            <a:ext cx="4889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accent1"/>
                </a:solidFill>
                <a:latin typeface="Courier New" panose="02070309020205020404" pitchFamily="49" charset="0"/>
              </a:rPr>
              <a:t>25</a:t>
            </a:r>
          </a:p>
        </p:txBody>
      </p:sp>
      <p:sp>
        <p:nvSpPr>
          <p:cNvPr id="44065" name="Text Box 30">
            <a:extLst>
              <a:ext uri="{FF2B5EF4-FFF2-40B4-BE49-F238E27FC236}">
                <a16:creationId xmlns:a16="http://schemas.microsoft.com/office/drawing/2014/main" id="{EAD0F6F7-39E4-4269-9F0E-A34A11DDCE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2287588"/>
            <a:ext cx="4889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accent1"/>
                </a:solidFill>
                <a:latin typeface="Courier New" panose="02070309020205020404" pitchFamily="49" charset="0"/>
              </a:rPr>
              <a:t>14</a:t>
            </a:r>
          </a:p>
        </p:txBody>
      </p:sp>
      <p:sp>
        <p:nvSpPr>
          <p:cNvPr id="44066" name="Text Box 31">
            <a:extLst>
              <a:ext uri="{FF2B5EF4-FFF2-40B4-BE49-F238E27FC236}">
                <a16:creationId xmlns:a16="http://schemas.microsoft.com/office/drawing/2014/main" id="{8AAB9912-A7C1-4675-8423-F9E1751BAA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46500" y="2500313"/>
            <a:ext cx="3365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accent1"/>
                </a:solidFill>
                <a:latin typeface="Courier New" panose="02070309020205020404" pitchFamily="49" charset="0"/>
              </a:rPr>
              <a:t>8</a:t>
            </a:r>
          </a:p>
        </p:txBody>
      </p:sp>
      <p:sp>
        <p:nvSpPr>
          <p:cNvPr id="44067" name="Text Box 32">
            <a:extLst>
              <a:ext uri="{FF2B5EF4-FFF2-40B4-BE49-F238E27FC236}">
                <a16:creationId xmlns:a16="http://schemas.microsoft.com/office/drawing/2014/main" id="{5243D2ED-1338-448B-8FF2-7B83F67A3E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11675" y="3186113"/>
            <a:ext cx="4889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accent1"/>
                </a:solidFill>
                <a:latin typeface="Courier New" panose="02070309020205020404" pitchFamily="49" charset="0"/>
              </a:rPr>
              <a:t>21</a:t>
            </a:r>
          </a:p>
        </p:txBody>
      </p:sp>
      <p:sp>
        <p:nvSpPr>
          <p:cNvPr id="44068" name="Text Box 33">
            <a:extLst>
              <a:ext uri="{FF2B5EF4-FFF2-40B4-BE49-F238E27FC236}">
                <a16:creationId xmlns:a16="http://schemas.microsoft.com/office/drawing/2014/main" id="{007E66CC-8800-4675-93F1-1A078CEF6B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22750" y="1389063"/>
            <a:ext cx="34702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 i="1">
                <a:solidFill>
                  <a:schemeClr val="tx2"/>
                </a:solidFill>
                <a:latin typeface="Courier New" panose="02070309020205020404" pitchFamily="49" charset="0"/>
              </a:rPr>
              <a:t>Run the algorithm:</a:t>
            </a:r>
          </a:p>
        </p:txBody>
      </p:sp>
      <p:sp>
        <p:nvSpPr>
          <p:cNvPr id="44069" name="AutoShape 34">
            <a:extLst>
              <a:ext uri="{FF2B5EF4-FFF2-40B4-BE49-F238E27FC236}">
                <a16:creationId xmlns:a16="http://schemas.microsoft.com/office/drawing/2014/main" id="{FE646FE8-6068-4FED-AD17-661D47F9D044}"/>
              </a:ext>
            </a:extLst>
          </p:cNvPr>
          <p:cNvSpPr>
            <a:spLocks/>
          </p:cNvSpPr>
          <p:nvPr/>
        </p:nvSpPr>
        <p:spPr bwMode="auto">
          <a:xfrm>
            <a:off x="762000" y="4267200"/>
            <a:ext cx="152400" cy="1676400"/>
          </a:xfrm>
          <a:prstGeom prst="leftBrace">
            <a:avLst>
              <a:gd name="adj1" fmla="val 91667"/>
              <a:gd name="adj2" fmla="val 50000"/>
            </a:avLst>
          </a:prstGeom>
          <a:noFill/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268513-8B8C-4988-A492-0AE1548D0C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t>54</a:t>
            </a:fld>
            <a:endParaRPr lang="en-US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61" name="Rectangle 2">
            <a:extLst>
              <a:ext uri="{FF2B5EF4-FFF2-40B4-BE49-F238E27FC236}">
                <a16:creationId xmlns:a16="http://schemas.microsoft.com/office/drawing/2014/main" id="{BD41887B-2BAC-4545-B003-B67970F93C7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Kruskal’s Algorithm</a:t>
            </a:r>
          </a:p>
        </p:txBody>
      </p:sp>
      <p:sp>
        <p:nvSpPr>
          <p:cNvPr id="45062" name="Rectangle 3">
            <a:extLst>
              <a:ext uri="{FF2B5EF4-FFF2-40B4-BE49-F238E27FC236}">
                <a16:creationId xmlns:a16="http://schemas.microsoft.com/office/drawing/2014/main" id="{69464F61-DB9F-4AD9-BA5F-0D0228C4A0C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</a:rPr>
              <a:t>Kruskal()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</a:rPr>
              <a:t>{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</a:rPr>
              <a:t>   T = </a:t>
            </a:r>
            <a:r>
              <a:rPr lang="en-US" altLang="en-US" sz="2000" b="1">
                <a:latin typeface="Courier New" panose="02070309020205020404" pitchFamily="49" charset="0"/>
                <a:sym typeface="Symbol" panose="05050102010706020507" pitchFamily="18" charset="2"/>
              </a:rPr>
              <a:t></a:t>
            </a:r>
            <a:r>
              <a:rPr lang="en-US" altLang="en-US" sz="2000" b="1">
                <a:latin typeface="Courier New" panose="02070309020205020404" pitchFamily="49" charset="0"/>
              </a:rPr>
              <a:t>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</a:rPr>
              <a:t>   for each v </a:t>
            </a:r>
            <a:r>
              <a:rPr lang="en-US" altLang="en-US" sz="2000">
                <a:sym typeface="Symbol" panose="05050102010706020507" pitchFamily="18" charset="2"/>
              </a:rPr>
              <a:t></a:t>
            </a:r>
            <a:r>
              <a:rPr lang="en-US" altLang="en-US" sz="2000" b="1">
                <a:latin typeface="Courier New" panose="02070309020205020404" pitchFamily="49" charset="0"/>
              </a:rPr>
              <a:t> V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</a:rPr>
              <a:t>      MakeSet(v);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</a:rPr>
              <a:t>   sort E by increasing edge weight w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</a:rPr>
              <a:t>   for each (u,v) </a:t>
            </a:r>
            <a:r>
              <a:rPr lang="en-US" altLang="en-US" sz="2000" b="1">
                <a:latin typeface="Courier New" panose="02070309020205020404" pitchFamily="49" charset="0"/>
                <a:sym typeface="Symbol" panose="05050102010706020507" pitchFamily="18" charset="2"/>
              </a:rPr>
              <a:t></a:t>
            </a:r>
            <a:r>
              <a:rPr lang="en-US" altLang="en-US" sz="2000" b="1">
                <a:latin typeface="Courier New" panose="02070309020205020404" pitchFamily="49" charset="0"/>
              </a:rPr>
              <a:t> E (in sorted order)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</a:rPr>
              <a:t>      if FindSet(u) </a:t>
            </a:r>
            <a:r>
              <a:rPr lang="en-US" altLang="en-US" sz="2000" b="1">
                <a:latin typeface="Courier New" panose="02070309020205020404" pitchFamily="49" charset="0"/>
                <a:sym typeface="Symbol" panose="05050102010706020507" pitchFamily="18" charset="2"/>
              </a:rPr>
              <a:t> FindSet(v)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  <a:sym typeface="Symbol" panose="05050102010706020507" pitchFamily="18" charset="2"/>
              </a:rPr>
              <a:t>         T = T </a:t>
            </a:r>
            <a:r>
              <a:rPr lang="en-US" altLang="en-US" sz="2000" b="1">
                <a:latin typeface="Microsoft Sans Serif" panose="020B0604020202020204" pitchFamily="34" charset="0"/>
                <a:sym typeface="Math B" pitchFamily="2" charset="2"/>
              </a:rPr>
              <a:t>U</a:t>
            </a:r>
            <a:r>
              <a:rPr lang="en-US" altLang="en-US" sz="2000" b="1">
                <a:latin typeface="Courier New" panose="02070309020205020404" pitchFamily="49" charset="0"/>
                <a:sym typeface="Math B" pitchFamily="2" charset="2"/>
              </a:rPr>
              <a:t> {{u,v}};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  <a:sym typeface="Math B" pitchFamily="2" charset="2"/>
              </a:rPr>
              <a:t>         Union(FindSet(u), FindSet(v));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  <a:sym typeface="Math B" pitchFamily="2" charset="2"/>
              </a:rPr>
              <a:t>}</a:t>
            </a:r>
          </a:p>
        </p:txBody>
      </p:sp>
      <p:sp>
        <p:nvSpPr>
          <p:cNvPr id="45063" name="Oval 4">
            <a:extLst>
              <a:ext uri="{FF2B5EF4-FFF2-40B4-BE49-F238E27FC236}">
                <a16:creationId xmlns:a16="http://schemas.microsoft.com/office/drawing/2014/main" id="{D1DE3398-3F7E-42E4-B81B-482EA270D8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1846263"/>
            <a:ext cx="457200" cy="457200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5064" name="Oval 5">
            <a:extLst>
              <a:ext uri="{FF2B5EF4-FFF2-40B4-BE49-F238E27FC236}">
                <a16:creationId xmlns:a16="http://schemas.microsoft.com/office/drawing/2014/main" id="{E5E5A0D2-9883-4C71-95AC-10BCA3E582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2600" y="1846263"/>
            <a:ext cx="457200" cy="457200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5065" name="Oval 6">
            <a:extLst>
              <a:ext uri="{FF2B5EF4-FFF2-40B4-BE49-F238E27FC236}">
                <a16:creationId xmlns:a16="http://schemas.microsoft.com/office/drawing/2014/main" id="{521DD504-AB28-4DF4-B0C7-2C7E0A2BA8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9000" y="1846263"/>
            <a:ext cx="457200" cy="457200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5066" name="Oval 7">
            <a:extLst>
              <a:ext uri="{FF2B5EF4-FFF2-40B4-BE49-F238E27FC236}">
                <a16:creationId xmlns:a16="http://schemas.microsoft.com/office/drawing/2014/main" id="{3913DDE0-C49C-49F2-8F6F-9EC3D98901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9000" y="3294063"/>
            <a:ext cx="457200" cy="457200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5067" name="Oval 8">
            <a:extLst>
              <a:ext uri="{FF2B5EF4-FFF2-40B4-BE49-F238E27FC236}">
                <a16:creationId xmlns:a16="http://schemas.microsoft.com/office/drawing/2014/main" id="{837CA6B4-6AD6-4658-8928-5CB311DB1A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29600" y="2608263"/>
            <a:ext cx="457200" cy="457200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5068" name="Oval 9">
            <a:extLst>
              <a:ext uri="{FF2B5EF4-FFF2-40B4-BE49-F238E27FC236}">
                <a16:creationId xmlns:a16="http://schemas.microsoft.com/office/drawing/2014/main" id="{C51DFD7A-BE0C-48B4-8283-1319CCAA97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2600" y="3294063"/>
            <a:ext cx="457200" cy="457200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5069" name="Oval 10">
            <a:extLst>
              <a:ext uri="{FF2B5EF4-FFF2-40B4-BE49-F238E27FC236}">
                <a16:creationId xmlns:a16="http://schemas.microsoft.com/office/drawing/2014/main" id="{84B0E611-0D25-4058-95CF-EF066B2289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3294063"/>
            <a:ext cx="457200" cy="457200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cxnSp>
        <p:nvCxnSpPr>
          <p:cNvPr id="45070" name="AutoShape 11">
            <a:extLst>
              <a:ext uri="{FF2B5EF4-FFF2-40B4-BE49-F238E27FC236}">
                <a16:creationId xmlns:a16="http://schemas.microsoft.com/office/drawing/2014/main" id="{EDA6F005-3F6E-420D-8200-D4F47385A375}"/>
              </a:ext>
            </a:extLst>
          </p:cNvPr>
          <p:cNvCxnSpPr>
            <a:cxnSpLocks noChangeShapeType="1"/>
            <a:stCxn id="45063" idx="6"/>
            <a:endCxn id="45064" idx="2"/>
          </p:cNvCxnSpPr>
          <p:nvPr/>
        </p:nvCxnSpPr>
        <p:spPr bwMode="auto">
          <a:xfrm>
            <a:off x="4357688" y="2074863"/>
            <a:ext cx="1190625" cy="0"/>
          </a:xfrm>
          <a:prstGeom prst="straightConnector1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5071" name="AutoShape 12">
            <a:extLst>
              <a:ext uri="{FF2B5EF4-FFF2-40B4-BE49-F238E27FC236}">
                <a16:creationId xmlns:a16="http://schemas.microsoft.com/office/drawing/2014/main" id="{1EE744A0-68CF-49B1-B016-680E09A0B586}"/>
              </a:ext>
            </a:extLst>
          </p:cNvPr>
          <p:cNvCxnSpPr>
            <a:cxnSpLocks noChangeShapeType="1"/>
            <a:stCxn id="45064" idx="6"/>
            <a:endCxn id="45065" idx="2"/>
          </p:cNvCxnSpPr>
          <p:nvPr/>
        </p:nvCxnSpPr>
        <p:spPr bwMode="auto">
          <a:xfrm>
            <a:off x="6034088" y="2074863"/>
            <a:ext cx="1190625" cy="0"/>
          </a:xfrm>
          <a:prstGeom prst="straightConnector1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5072" name="AutoShape 13">
            <a:extLst>
              <a:ext uri="{FF2B5EF4-FFF2-40B4-BE49-F238E27FC236}">
                <a16:creationId xmlns:a16="http://schemas.microsoft.com/office/drawing/2014/main" id="{60F349ED-3A04-495B-B032-70F4B8A52A08}"/>
              </a:ext>
            </a:extLst>
          </p:cNvPr>
          <p:cNvCxnSpPr>
            <a:cxnSpLocks noChangeShapeType="1"/>
            <a:stCxn id="45065" idx="3"/>
            <a:endCxn id="45068" idx="7"/>
          </p:cNvCxnSpPr>
          <p:nvPr/>
        </p:nvCxnSpPr>
        <p:spPr bwMode="auto">
          <a:xfrm flipH="1">
            <a:off x="5953125" y="2251075"/>
            <a:ext cx="1352550" cy="1095375"/>
          </a:xfrm>
          <a:prstGeom prst="straightConnector1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5073" name="AutoShape 14">
            <a:extLst>
              <a:ext uri="{FF2B5EF4-FFF2-40B4-BE49-F238E27FC236}">
                <a16:creationId xmlns:a16="http://schemas.microsoft.com/office/drawing/2014/main" id="{A72C2DFF-05A0-41BE-96B9-32C212549877}"/>
              </a:ext>
            </a:extLst>
          </p:cNvPr>
          <p:cNvCxnSpPr>
            <a:cxnSpLocks noChangeShapeType="1"/>
            <a:stCxn id="45068" idx="2"/>
            <a:endCxn id="45069" idx="6"/>
          </p:cNvCxnSpPr>
          <p:nvPr/>
        </p:nvCxnSpPr>
        <p:spPr bwMode="auto">
          <a:xfrm flipH="1">
            <a:off x="4357688" y="3522663"/>
            <a:ext cx="1190625" cy="0"/>
          </a:xfrm>
          <a:prstGeom prst="straightConnector1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5074" name="AutoShape 15">
            <a:extLst>
              <a:ext uri="{FF2B5EF4-FFF2-40B4-BE49-F238E27FC236}">
                <a16:creationId xmlns:a16="http://schemas.microsoft.com/office/drawing/2014/main" id="{7B845145-3B62-41C7-B197-43FE79067418}"/>
              </a:ext>
            </a:extLst>
          </p:cNvPr>
          <p:cNvCxnSpPr>
            <a:cxnSpLocks noChangeShapeType="1"/>
            <a:stCxn id="45069" idx="0"/>
            <a:endCxn id="45063" idx="4"/>
          </p:cNvCxnSpPr>
          <p:nvPr/>
        </p:nvCxnSpPr>
        <p:spPr bwMode="auto">
          <a:xfrm flipV="1">
            <a:off x="4114800" y="2317750"/>
            <a:ext cx="0" cy="962025"/>
          </a:xfrm>
          <a:prstGeom prst="straightConnector1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5075" name="AutoShape 16">
            <a:extLst>
              <a:ext uri="{FF2B5EF4-FFF2-40B4-BE49-F238E27FC236}">
                <a16:creationId xmlns:a16="http://schemas.microsoft.com/office/drawing/2014/main" id="{8472614B-08DA-4202-BFBF-7B5D777D6B5E}"/>
              </a:ext>
            </a:extLst>
          </p:cNvPr>
          <p:cNvCxnSpPr>
            <a:cxnSpLocks noChangeShapeType="1"/>
            <a:stCxn id="45063" idx="5"/>
            <a:endCxn id="45068" idx="1"/>
          </p:cNvCxnSpPr>
          <p:nvPr/>
        </p:nvCxnSpPr>
        <p:spPr bwMode="auto">
          <a:xfrm>
            <a:off x="4276725" y="2251075"/>
            <a:ext cx="1352550" cy="1095375"/>
          </a:xfrm>
          <a:prstGeom prst="straightConnector1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5076" name="AutoShape 17">
            <a:extLst>
              <a:ext uri="{FF2B5EF4-FFF2-40B4-BE49-F238E27FC236}">
                <a16:creationId xmlns:a16="http://schemas.microsoft.com/office/drawing/2014/main" id="{86C09FD2-5CD1-4472-9980-750262355C9D}"/>
              </a:ext>
            </a:extLst>
          </p:cNvPr>
          <p:cNvCxnSpPr>
            <a:cxnSpLocks noChangeShapeType="1"/>
            <a:stCxn id="45068" idx="0"/>
            <a:endCxn id="45064" idx="4"/>
          </p:cNvCxnSpPr>
          <p:nvPr/>
        </p:nvCxnSpPr>
        <p:spPr bwMode="auto">
          <a:xfrm flipV="1">
            <a:off x="5791200" y="2317750"/>
            <a:ext cx="0" cy="962025"/>
          </a:xfrm>
          <a:prstGeom prst="straightConnector1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5077" name="AutoShape 18">
            <a:extLst>
              <a:ext uri="{FF2B5EF4-FFF2-40B4-BE49-F238E27FC236}">
                <a16:creationId xmlns:a16="http://schemas.microsoft.com/office/drawing/2014/main" id="{CD88ECA2-98FB-4B0F-B47C-9559B313EA88}"/>
              </a:ext>
            </a:extLst>
          </p:cNvPr>
          <p:cNvCxnSpPr>
            <a:cxnSpLocks noChangeShapeType="1"/>
            <a:stCxn id="45068" idx="6"/>
            <a:endCxn id="45066" idx="2"/>
          </p:cNvCxnSpPr>
          <p:nvPr/>
        </p:nvCxnSpPr>
        <p:spPr bwMode="auto">
          <a:xfrm>
            <a:off x="6034088" y="3522663"/>
            <a:ext cx="1190625" cy="0"/>
          </a:xfrm>
          <a:prstGeom prst="straightConnector1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5078" name="AutoShape 19">
            <a:extLst>
              <a:ext uri="{FF2B5EF4-FFF2-40B4-BE49-F238E27FC236}">
                <a16:creationId xmlns:a16="http://schemas.microsoft.com/office/drawing/2014/main" id="{AD96334E-2312-497B-8C30-5022E887AC24}"/>
              </a:ext>
            </a:extLst>
          </p:cNvPr>
          <p:cNvCxnSpPr>
            <a:cxnSpLocks noChangeShapeType="1"/>
            <a:stCxn id="45066" idx="0"/>
            <a:endCxn id="45065" idx="4"/>
          </p:cNvCxnSpPr>
          <p:nvPr/>
        </p:nvCxnSpPr>
        <p:spPr bwMode="auto">
          <a:xfrm flipV="1">
            <a:off x="7467600" y="2317750"/>
            <a:ext cx="0" cy="962025"/>
          </a:xfrm>
          <a:prstGeom prst="straightConnector1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5079" name="AutoShape 20">
            <a:extLst>
              <a:ext uri="{FF2B5EF4-FFF2-40B4-BE49-F238E27FC236}">
                <a16:creationId xmlns:a16="http://schemas.microsoft.com/office/drawing/2014/main" id="{2D4FDF7F-421F-452C-BA1C-8FEA2643C3EF}"/>
              </a:ext>
            </a:extLst>
          </p:cNvPr>
          <p:cNvCxnSpPr>
            <a:cxnSpLocks noChangeShapeType="1"/>
            <a:stCxn id="45065" idx="5"/>
            <a:endCxn id="45067" idx="1"/>
          </p:cNvCxnSpPr>
          <p:nvPr/>
        </p:nvCxnSpPr>
        <p:spPr bwMode="auto">
          <a:xfrm>
            <a:off x="7629525" y="2251075"/>
            <a:ext cx="666750" cy="409575"/>
          </a:xfrm>
          <a:prstGeom prst="straightConnector1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5080" name="AutoShape 21">
            <a:extLst>
              <a:ext uri="{FF2B5EF4-FFF2-40B4-BE49-F238E27FC236}">
                <a16:creationId xmlns:a16="http://schemas.microsoft.com/office/drawing/2014/main" id="{3858CBB9-7A8B-4B76-A36B-EA0DA95DBD49}"/>
              </a:ext>
            </a:extLst>
          </p:cNvPr>
          <p:cNvCxnSpPr>
            <a:cxnSpLocks noChangeShapeType="1"/>
            <a:stCxn id="45066" idx="7"/>
            <a:endCxn id="45067" idx="3"/>
          </p:cNvCxnSpPr>
          <p:nvPr/>
        </p:nvCxnSpPr>
        <p:spPr bwMode="auto">
          <a:xfrm flipV="1">
            <a:off x="7629525" y="3013075"/>
            <a:ext cx="666750" cy="333375"/>
          </a:xfrm>
          <a:prstGeom prst="straightConnector1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5081" name="Text Box 22">
            <a:extLst>
              <a:ext uri="{FF2B5EF4-FFF2-40B4-BE49-F238E27FC236}">
                <a16:creationId xmlns:a16="http://schemas.microsoft.com/office/drawing/2014/main" id="{B985514A-59F8-4D05-86C2-9A3B01BD8F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38688" y="1728788"/>
            <a:ext cx="3365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accent1"/>
                </a:solidFill>
                <a:latin typeface="Courier New" panose="02070309020205020404" pitchFamily="49" charset="0"/>
              </a:rPr>
              <a:t>2</a:t>
            </a:r>
          </a:p>
        </p:txBody>
      </p:sp>
      <p:sp>
        <p:nvSpPr>
          <p:cNvPr id="45082" name="Text Box 23">
            <a:extLst>
              <a:ext uri="{FF2B5EF4-FFF2-40B4-BE49-F238E27FC236}">
                <a16:creationId xmlns:a16="http://schemas.microsoft.com/office/drawing/2014/main" id="{DFA09162-1591-47A2-8790-493D12DD10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54763" y="1738313"/>
            <a:ext cx="4889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accent1"/>
                </a:solidFill>
                <a:latin typeface="Courier New" panose="02070309020205020404" pitchFamily="49" charset="0"/>
              </a:rPr>
              <a:t>19</a:t>
            </a:r>
          </a:p>
        </p:txBody>
      </p:sp>
      <p:sp>
        <p:nvSpPr>
          <p:cNvPr id="45083" name="Text Box 24">
            <a:extLst>
              <a:ext uri="{FF2B5EF4-FFF2-40B4-BE49-F238E27FC236}">
                <a16:creationId xmlns:a16="http://schemas.microsoft.com/office/drawing/2014/main" id="{AF6515F9-B11E-4219-B498-BE14D7B6FE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37500" y="2119313"/>
            <a:ext cx="3365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accent1"/>
                </a:solidFill>
                <a:latin typeface="Courier New" panose="02070309020205020404" pitchFamily="49" charset="0"/>
              </a:rPr>
              <a:t>9</a:t>
            </a:r>
          </a:p>
        </p:txBody>
      </p:sp>
      <p:sp>
        <p:nvSpPr>
          <p:cNvPr id="45084" name="Text Box 25">
            <a:extLst>
              <a:ext uri="{FF2B5EF4-FFF2-40B4-BE49-F238E27FC236}">
                <a16:creationId xmlns:a16="http://schemas.microsoft.com/office/drawing/2014/main" id="{5AFAD59D-46DA-4F78-94CE-46DC0EEC78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39088" y="3186113"/>
            <a:ext cx="3365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accent1"/>
                </a:solidFill>
                <a:latin typeface="Courier New" panose="02070309020205020404" pitchFamily="49" charset="0"/>
              </a:rPr>
              <a:t>1</a:t>
            </a:r>
          </a:p>
        </p:txBody>
      </p:sp>
      <p:sp>
        <p:nvSpPr>
          <p:cNvPr id="45085" name="Text Box 26">
            <a:extLst>
              <a:ext uri="{FF2B5EF4-FFF2-40B4-BE49-F238E27FC236}">
                <a16:creationId xmlns:a16="http://schemas.microsoft.com/office/drawing/2014/main" id="{2EF1FC23-2F57-4BB6-A9F4-3E70B40EBB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43788" y="2693988"/>
            <a:ext cx="3365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accent1"/>
                </a:solidFill>
                <a:latin typeface="Courier New" panose="02070309020205020404" pitchFamily="49" charset="0"/>
              </a:rPr>
              <a:t>5</a:t>
            </a:r>
          </a:p>
        </p:txBody>
      </p:sp>
      <p:sp>
        <p:nvSpPr>
          <p:cNvPr id="45086" name="Text Box 27">
            <a:extLst>
              <a:ext uri="{FF2B5EF4-FFF2-40B4-BE49-F238E27FC236}">
                <a16:creationId xmlns:a16="http://schemas.microsoft.com/office/drawing/2014/main" id="{0904885F-6FF1-47C3-BBED-0CB9E11F40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69075" y="3186113"/>
            <a:ext cx="4889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accent1"/>
                </a:solidFill>
                <a:latin typeface="Courier New" panose="02070309020205020404" pitchFamily="49" charset="0"/>
              </a:rPr>
              <a:t>13</a:t>
            </a:r>
          </a:p>
        </p:txBody>
      </p:sp>
      <p:sp>
        <p:nvSpPr>
          <p:cNvPr id="45087" name="Text Box 28">
            <a:extLst>
              <a:ext uri="{FF2B5EF4-FFF2-40B4-BE49-F238E27FC236}">
                <a16:creationId xmlns:a16="http://schemas.microsoft.com/office/drawing/2014/main" id="{49384DAD-8D2B-4777-B158-0BB663995E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21450" y="2287588"/>
            <a:ext cx="4889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accent1"/>
                </a:solidFill>
                <a:latin typeface="Courier New" panose="02070309020205020404" pitchFamily="49" charset="0"/>
              </a:rPr>
              <a:t>17</a:t>
            </a:r>
          </a:p>
        </p:txBody>
      </p:sp>
      <p:sp>
        <p:nvSpPr>
          <p:cNvPr id="45088" name="Text Box 29">
            <a:extLst>
              <a:ext uri="{FF2B5EF4-FFF2-40B4-BE49-F238E27FC236}">
                <a16:creationId xmlns:a16="http://schemas.microsoft.com/office/drawing/2014/main" id="{DD6A49B6-89A3-4913-889D-305DBE3D59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45163" y="2500313"/>
            <a:ext cx="4889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accent1"/>
                </a:solidFill>
                <a:latin typeface="Courier New" panose="02070309020205020404" pitchFamily="49" charset="0"/>
              </a:rPr>
              <a:t>25</a:t>
            </a:r>
          </a:p>
        </p:txBody>
      </p:sp>
      <p:sp>
        <p:nvSpPr>
          <p:cNvPr id="45089" name="Text Box 30">
            <a:extLst>
              <a:ext uri="{FF2B5EF4-FFF2-40B4-BE49-F238E27FC236}">
                <a16:creationId xmlns:a16="http://schemas.microsoft.com/office/drawing/2014/main" id="{6424DDBF-C373-46A8-9E5A-E1BBA78E55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2287588"/>
            <a:ext cx="4889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accent1"/>
                </a:solidFill>
                <a:latin typeface="Courier New" panose="02070309020205020404" pitchFamily="49" charset="0"/>
              </a:rPr>
              <a:t>14</a:t>
            </a:r>
          </a:p>
        </p:txBody>
      </p:sp>
      <p:sp>
        <p:nvSpPr>
          <p:cNvPr id="45090" name="Text Box 31">
            <a:extLst>
              <a:ext uri="{FF2B5EF4-FFF2-40B4-BE49-F238E27FC236}">
                <a16:creationId xmlns:a16="http://schemas.microsoft.com/office/drawing/2014/main" id="{9BB9579E-22E1-4749-A348-4D1F547E02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46500" y="2500313"/>
            <a:ext cx="3365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accent1"/>
                </a:solidFill>
                <a:latin typeface="Courier New" panose="02070309020205020404" pitchFamily="49" charset="0"/>
              </a:rPr>
              <a:t>8</a:t>
            </a:r>
          </a:p>
        </p:txBody>
      </p:sp>
      <p:sp>
        <p:nvSpPr>
          <p:cNvPr id="45091" name="Text Box 32">
            <a:extLst>
              <a:ext uri="{FF2B5EF4-FFF2-40B4-BE49-F238E27FC236}">
                <a16:creationId xmlns:a16="http://schemas.microsoft.com/office/drawing/2014/main" id="{111BFDAF-89B7-4317-B62A-E6FD4E1570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11675" y="3186113"/>
            <a:ext cx="4889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accent1"/>
                </a:solidFill>
                <a:latin typeface="Courier New" panose="02070309020205020404" pitchFamily="49" charset="0"/>
              </a:rPr>
              <a:t>21</a:t>
            </a:r>
          </a:p>
        </p:txBody>
      </p:sp>
      <p:sp>
        <p:nvSpPr>
          <p:cNvPr id="45092" name="Text Box 33">
            <a:extLst>
              <a:ext uri="{FF2B5EF4-FFF2-40B4-BE49-F238E27FC236}">
                <a16:creationId xmlns:a16="http://schemas.microsoft.com/office/drawing/2014/main" id="{386C7699-D3EF-4663-A681-8322EB3087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22750" y="1389063"/>
            <a:ext cx="34702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 i="1">
                <a:solidFill>
                  <a:schemeClr val="tx2"/>
                </a:solidFill>
                <a:latin typeface="Courier New" panose="02070309020205020404" pitchFamily="49" charset="0"/>
              </a:rPr>
              <a:t>Run the algorithm: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05E906-6EF5-41EB-A349-BF57EAAD11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t>55</a:t>
            </a:fld>
            <a:endParaRPr lang="en-US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7" name="Rectangle 1026">
            <a:extLst>
              <a:ext uri="{FF2B5EF4-FFF2-40B4-BE49-F238E27FC236}">
                <a16:creationId xmlns:a16="http://schemas.microsoft.com/office/drawing/2014/main" id="{BB429941-101E-4DED-96BA-DDCC5AB6E8C7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Example</a:t>
            </a:r>
          </a:p>
        </p:txBody>
      </p:sp>
      <p:pic>
        <p:nvPicPr>
          <p:cNvPr id="49158" name="Picture 1027" descr="c2.tiff                                                        001A45B3Macintosh HD                   BBA79A4C:">
            <a:extLst>
              <a:ext uri="{FF2B5EF4-FFF2-40B4-BE49-F238E27FC236}">
                <a16:creationId xmlns:a16="http://schemas.microsoft.com/office/drawing/2014/main" id="{01496671-2890-421E-B021-F3D059650C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905000"/>
            <a:ext cx="7804150" cy="363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686A80-B0AB-45BC-988D-D133E9471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t>56</a:t>
            </a:fld>
            <a:endParaRPr lang="en-US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285" name="Rectangle 5">
            <a:extLst>
              <a:ext uri="{FF2B5EF4-FFF2-40B4-BE49-F238E27FC236}">
                <a16:creationId xmlns:a16="http://schemas.microsoft.com/office/drawing/2014/main" id="{75CAF5FD-5999-4BDD-8002-06BD597577C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Prim’s Algorithm</a:t>
            </a:r>
          </a:p>
        </p:txBody>
      </p:sp>
      <p:pic>
        <p:nvPicPr>
          <p:cNvPr id="353288" name="Picture 8">
            <a:extLst>
              <a:ext uri="{FF2B5EF4-FFF2-40B4-BE49-F238E27FC236}">
                <a16:creationId xmlns:a16="http://schemas.microsoft.com/office/drawing/2014/main" id="{2F986999-7FED-4713-9125-89C85B588C9B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73125" y="1371600"/>
            <a:ext cx="7321550" cy="4724400"/>
          </a:xfrm>
          <a:noFill/>
          <a:ln/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DB4B67C-FD75-452E-8BC6-C015186B46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t>57</a:t>
            </a:fld>
            <a:endParaRPr lang="en-US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5" name="Rectangle 2">
            <a:extLst>
              <a:ext uri="{FF2B5EF4-FFF2-40B4-BE49-F238E27FC236}">
                <a16:creationId xmlns:a16="http://schemas.microsoft.com/office/drawing/2014/main" id="{295E5559-E68C-412F-BF8A-F2C5CF55274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Prim’s Algorithm</a:t>
            </a:r>
          </a:p>
        </p:txBody>
      </p:sp>
      <p:sp>
        <p:nvSpPr>
          <p:cNvPr id="51206" name="Rectangle 3">
            <a:extLst>
              <a:ext uri="{FF2B5EF4-FFF2-40B4-BE49-F238E27FC236}">
                <a16:creationId xmlns:a16="http://schemas.microsoft.com/office/drawing/2014/main" id="{961745D3-83E7-44CE-8C42-E95F03358A2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>
                <a:latin typeface="Courier New" panose="02070309020205020404" pitchFamily="49" charset="0"/>
              </a:rPr>
              <a:t>MST-Prim(G, w, r)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>
                <a:latin typeface="Courier New" panose="02070309020205020404" pitchFamily="49" charset="0"/>
              </a:rPr>
              <a:t>    Q = V[G];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>
                <a:latin typeface="Courier New" panose="02070309020205020404" pitchFamily="49" charset="0"/>
              </a:rPr>
              <a:t>    for each </a:t>
            </a:r>
            <a:r>
              <a:rPr lang="en-US" altLang="en-US" sz="1800" b="1" i="1">
                <a:latin typeface="Courier New" panose="02070309020205020404" pitchFamily="49" charset="0"/>
              </a:rPr>
              <a:t>u</a:t>
            </a:r>
            <a:r>
              <a:rPr lang="en-US" altLang="en-US" sz="1800" b="1">
                <a:latin typeface="Courier New" panose="02070309020205020404" pitchFamily="49" charset="0"/>
              </a:rPr>
              <a:t> </a:t>
            </a: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 Q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        key[u] = ;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    key[r] = 0;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    p[r] = NULL;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    while (Q not empty)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        u = ExtractMin(Q);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        for each </a:t>
            </a:r>
            <a:r>
              <a:rPr lang="en-US" altLang="en-US" sz="1800" b="1" i="1">
                <a:latin typeface="Courier New" panose="02070309020205020404" pitchFamily="49" charset="0"/>
                <a:sym typeface="Symbol" panose="05050102010706020507" pitchFamily="18" charset="2"/>
              </a:rPr>
              <a:t>v</a:t>
            </a:r>
            <a:r>
              <a:rPr lang="en-US" altLang="en-US" sz="1800" b="1">
                <a:latin typeface="Courier New" panose="02070309020205020404" pitchFamily="49" charset="0"/>
              </a:rPr>
              <a:t> </a:t>
            </a: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 Adj[</a:t>
            </a:r>
            <a:r>
              <a:rPr lang="en-US" altLang="en-US" sz="1800" b="1" i="1">
                <a:latin typeface="Courier New" panose="02070309020205020404" pitchFamily="49" charset="0"/>
                <a:sym typeface="Symbol" panose="05050102010706020507" pitchFamily="18" charset="2"/>
              </a:rPr>
              <a:t>u</a:t>
            </a: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]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            if (v</a:t>
            </a:r>
            <a:r>
              <a:rPr lang="en-US" altLang="en-US" sz="1800" b="1">
                <a:latin typeface="Courier New" panose="02070309020205020404" pitchFamily="49" charset="0"/>
              </a:rPr>
              <a:t> </a:t>
            </a: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 Q and w(</a:t>
            </a:r>
            <a:r>
              <a:rPr lang="en-US" altLang="en-US" sz="1800" b="1" i="1">
                <a:latin typeface="Courier New" panose="02070309020205020404" pitchFamily="49" charset="0"/>
                <a:sym typeface="Symbol" panose="05050102010706020507" pitchFamily="18" charset="2"/>
              </a:rPr>
              <a:t>u,v</a:t>
            </a: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) &lt; key[</a:t>
            </a:r>
            <a:r>
              <a:rPr lang="en-US" altLang="en-US" sz="1800" b="1" i="1">
                <a:latin typeface="Courier New" panose="02070309020205020404" pitchFamily="49" charset="0"/>
                <a:sym typeface="Symbol" panose="05050102010706020507" pitchFamily="18" charset="2"/>
              </a:rPr>
              <a:t>v</a:t>
            </a: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])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                p[v] = u;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                key[v] = w(u,v);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z="1800" b="1">
              <a:latin typeface="Courier New" panose="02070309020205020404" pitchFamily="49" charset="0"/>
              <a:sym typeface="Symbol" panose="05050102010706020507" pitchFamily="18" charset="2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85977A6-1E59-4A99-94C9-AFE4A5D9AB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t>58</a:t>
            </a:fld>
            <a:endParaRPr lang="en-US"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9" name="Rectangle 2">
            <a:extLst>
              <a:ext uri="{FF2B5EF4-FFF2-40B4-BE49-F238E27FC236}">
                <a16:creationId xmlns:a16="http://schemas.microsoft.com/office/drawing/2014/main" id="{EBFF77DB-B42C-452B-A227-18EA8E5FF0B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Prim’s Algorithm</a:t>
            </a:r>
          </a:p>
        </p:txBody>
      </p:sp>
      <p:sp>
        <p:nvSpPr>
          <p:cNvPr id="52230" name="Rectangle 3">
            <a:extLst>
              <a:ext uri="{FF2B5EF4-FFF2-40B4-BE49-F238E27FC236}">
                <a16:creationId xmlns:a16="http://schemas.microsoft.com/office/drawing/2014/main" id="{78A30CA0-1B01-49A8-95A6-54927EBC139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>
                <a:latin typeface="Courier New" panose="02070309020205020404" pitchFamily="49" charset="0"/>
              </a:rPr>
              <a:t>MST-Prim(G, w, r)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>
                <a:latin typeface="Courier New" panose="02070309020205020404" pitchFamily="49" charset="0"/>
              </a:rPr>
              <a:t>    Q = V[G];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>
                <a:latin typeface="Courier New" panose="02070309020205020404" pitchFamily="49" charset="0"/>
              </a:rPr>
              <a:t>    for each </a:t>
            </a:r>
            <a:r>
              <a:rPr lang="en-US" altLang="en-US" sz="1800" b="1" i="1">
                <a:latin typeface="Courier New" panose="02070309020205020404" pitchFamily="49" charset="0"/>
              </a:rPr>
              <a:t>u</a:t>
            </a:r>
            <a:r>
              <a:rPr lang="en-US" altLang="en-US" sz="1800" b="1">
                <a:latin typeface="Courier New" panose="02070309020205020404" pitchFamily="49" charset="0"/>
              </a:rPr>
              <a:t> </a:t>
            </a: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 Q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        key[u] = ;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    key[r] = 0;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    p[r] = NULL;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    while (Q not empty)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        u = ExtractMin(Q);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        for each </a:t>
            </a:r>
            <a:r>
              <a:rPr lang="en-US" altLang="en-US" sz="1800" b="1" i="1">
                <a:latin typeface="Courier New" panose="02070309020205020404" pitchFamily="49" charset="0"/>
                <a:sym typeface="Symbol" panose="05050102010706020507" pitchFamily="18" charset="2"/>
              </a:rPr>
              <a:t>v</a:t>
            </a:r>
            <a:r>
              <a:rPr lang="en-US" altLang="en-US" sz="1800" b="1">
                <a:latin typeface="Courier New" panose="02070309020205020404" pitchFamily="49" charset="0"/>
              </a:rPr>
              <a:t> </a:t>
            </a: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 Adj[</a:t>
            </a:r>
            <a:r>
              <a:rPr lang="en-US" altLang="en-US" sz="1800" b="1" i="1">
                <a:latin typeface="Courier New" panose="02070309020205020404" pitchFamily="49" charset="0"/>
                <a:sym typeface="Symbol" panose="05050102010706020507" pitchFamily="18" charset="2"/>
              </a:rPr>
              <a:t>u</a:t>
            </a: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]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            if (v</a:t>
            </a:r>
            <a:r>
              <a:rPr lang="en-US" altLang="en-US" sz="1800" b="1">
                <a:latin typeface="Courier New" panose="02070309020205020404" pitchFamily="49" charset="0"/>
              </a:rPr>
              <a:t> </a:t>
            </a: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 Q and w(</a:t>
            </a:r>
            <a:r>
              <a:rPr lang="en-US" altLang="en-US" sz="1800" b="1" i="1">
                <a:latin typeface="Courier New" panose="02070309020205020404" pitchFamily="49" charset="0"/>
                <a:sym typeface="Symbol" panose="05050102010706020507" pitchFamily="18" charset="2"/>
              </a:rPr>
              <a:t>u,v</a:t>
            </a: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) &lt; key[</a:t>
            </a:r>
            <a:r>
              <a:rPr lang="en-US" altLang="en-US" sz="1800" b="1" i="1">
                <a:latin typeface="Courier New" panose="02070309020205020404" pitchFamily="49" charset="0"/>
                <a:sym typeface="Symbol" panose="05050102010706020507" pitchFamily="18" charset="2"/>
              </a:rPr>
              <a:t>v</a:t>
            </a: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])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                p[v] = u;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                key[v] = w(u,v);</a:t>
            </a:r>
          </a:p>
        </p:txBody>
      </p:sp>
      <p:sp>
        <p:nvSpPr>
          <p:cNvPr id="52231" name="Oval 4">
            <a:extLst>
              <a:ext uri="{FF2B5EF4-FFF2-40B4-BE49-F238E27FC236}">
                <a16:creationId xmlns:a16="http://schemas.microsoft.com/office/drawing/2014/main" id="{87D45E8C-13BA-4AD8-9D7E-46AA9BA487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5763" y="2016125"/>
            <a:ext cx="382587" cy="381000"/>
          </a:xfrm>
          <a:prstGeom prst="ellips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2232" name="Oval 5">
            <a:extLst>
              <a:ext uri="{FF2B5EF4-FFF2-40B4-BE49-F238E27FC236}">
                <a16:creationId xmlns:a16="http://schemas.microsoft.com/office/drawing/2014/main" id="{4841EA20-5C27-461F-9BED-4DC7248FCD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80163" y="2016125"/>
            <a:ext cx="381000" cy="381000"/>
          </a:xfrm>
          <a:prstGeom prst="ellips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2233" name="Oval 6">
            <a:extLst>
              <a:ext uri="{FF2B5EF4-FFF2-40B4-BE49-F238E27FC236}">
                <a16:creationId xmlns:a16="http://schemas.microsoft.com/office/drawing/2014/main" id="{B612689C-E49C-4DDF-A171-E97112A394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89925" y="2016125"/>
            <a:ext cx="382588" cy="381000"/>
          </a:xfrm>
          <a:prstGeom prst="ellips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2234" name="Oval 7">
            <a:extLst>
              <a:ext uri="{FF2B5EF4-FFF2-40B4-BE49-F238E27FC236}">
                <a16:creationId xmlns:a16="http://schemas.microsoft.com/office/drawing/2014/main" id="{9FF1FB25-2431-49A3-B35C-BB63389E2F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5763" y="3162300"/>
            <a:ext cx="382587" cy="381000"/>
          </a:xfrm>
          <a:prstGeom prst="ellips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2235" name="Oval 8">
            <a:extLst>
              <a:ext uri="{FF2B5EF4-FFF2-40B4-BE49-F238E27FC236}">
                <a16:creationId xmlns:a16="http://schemas.microsoft.com/office/drawing/2014/main" id="{E0B002E0-62F5-4012-B9E3-459CAF9689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80163" y="3162300"/>
            <a:ext cx="381000" cy="381000"/>
          </a:xfrm>
          <a:prstGeom prst="ellips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2236" name="Oval 9">
            <a:extLst>
              <a:ext uri="{FF2B5EF4-FFF2-40B4-BE49-F238E27FC236}">
                <a16:creationId xmlns:a16="http://schemas.microsoft.com/office/drawing/2014/main" id="{CC1B2619-D763-4685-B14F-0CD87C9371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89925" y="3162300"/>
            <a:ext cx="382588" cy="381000"/>
          </a:xfrm>
          <a:prstGeom prst="ellips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2237" name="Oval 10">
            <a:extLst>
              <a:ext uri="{FF2B5EF4-FFF2-40B4-BE49-F238E27FC236}">
                <a16:creationId xmlns:a16="http://schemas.microsoft.com/office/drawing/2014/main" id="{A5DD33C4-33D0-4DD8-974B-A928D82BC4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87963" y="3652838"/>
            <a:ext cx="382587" cy="382587"/>
          </a:xfrm>
          <a:prstGeom prst="ellips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2238" name="Oval 11">
            <a:extLst>
              <a:ext uri="{FF2B5EF4-FFF2-40B4-BE49-F238E27FC236}">
                <a16:creationId xmlns:a16="http://schemas.microsoft.com/office/drawing/2014/main" id="{922431B3-B057-4E71-8B5E-42009C93A9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87963" y="1524000"/>
            <a:ext cx="382587" cy="382588"/>
          </a:xfrm>
          <a:prstGeom prst="ellips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cxnSp>
        <p:nvCxnSpPr>
          <p:cNvPr id="52239" name="AutoShape 12">
            <a:extLst>
              <a:ext uri="{FF2B5EF4-FFF2-40B4-BE49-F238E27FC236}">
                <a16:creationId xmlns:a16="http://schemas.microsoft.com/office/drawing/2014/main" id="{4A7BEF3B-1784-4B66-BFCA-79AC5B0422AB}"/>
              </a:ext>
            </a:extLst>
          </p:cNvPr>
          <p:cNvCxnSpPr>
            <a:cxnSpLocks noChangeShapeType="1"/>
            <a:stCxn id="52238" idx="5"/>
            <a:endCxn id="52232" idx="1"/>
          </p:cNvCxnSpPr>
          <p:nvPr/>
        </p:nvCxnSpPr>
        <p:spPr bwMode="auto">
          <a:xfrm>
            <a:off x="5613400" y="1863725"/>
            <a:ext cx="822325" cy="193675"/>
          </a:xfrm>
          <a:prstGeom prst="straightConnector1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240" name="AutoShape 13">
            <a:extLst>
              <a:ext uri="{FF2B5EF4-FFF2-40B4-BE49-F238E27FC236}">
                <a16:creationId xmlns:a16="http://schemas.microsoft.com/office/drawing/2014/main" id="{7F07CDDF-2239-4F24-999C-FCDDE87E2B08}"/>
              </a:ext>
            </a:extLst>
          </p:cNvPr>
          <p:cNvCxnSpPr>
            <a:cxnSpLocks noChangeShapeType="1"/>
            <a:stCxn id="52238" idx="3"/>
            <a:endCxn id="52231" idx="7"/>
          </p:cNvCxnSpPr>
          <p:nvPr/>
        </p:nvCxnSpPr>
        <p:spPr bwMode="auto">
          <a:xfrm flipH="1">
            <a:off x="4522788" y="1863725"/>
            <a:ext cx="820737" cy="193675"/>
          </a:xfrm>
          <a:prstGeom prst="straightConnector1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241" name="AutoShape 14">
            <a:extLst>
              <a:ext uri="{FF2B5EF4-FFF2-40B4-BE49-F238E27FC236}">
                <a16:creationId xmlns:a16="http://schemas.microsoft.com/office/drawing/2014/main" id="{9B24FC45-5777-442C-BA65-17DF147906DC}"/>
              </a:ext>
            </a:extLst>
          </p:cNvPr>
          <p:cNvCxnSpPr>
            <a:cxnSpLocks noChangeShapeType="1"/>
            <a:stCxn id="52231" idx="6"/>
            <a:endCxn id="52232" idx="2"/>
          </p:cNvCxnSpPr>
          <p:nvPr/>
        </p:nvCxnSpPr>
        <p:spPr bwMode="auto">
          <a:xfrm>
            <a:off x="4591050" y="2206625"/>
            <a:ext cx="1774825" cy="0"/>
          </a:xfrm>
          <a:prstGeom prst="straightConnector1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242" name="AutoShape 15">
            <a:extLst>
              <a:ext uri="{FF2B5EF4-FFF2-40B4-BE49-F238E27FC236}">
                <a16:creationId xmlns:a16="http://schemas.microsoft.com/office/drawing/2014/main" id="{73AB0899-3DCD-4469-910F-E0FED9D12928}"/>
              </a:ext>
            </a:extLst>
          </p:cNvPr>
          <p:cNvCxnSpPr>
            <a:cxnSpLocks noChangeShapeType="1"/>
            <a:stCxn id="52234" idx="0"/>
            <a:endCxn id="52231" idx="4"/>
          </p:cNvCxnSpPr>
          <p:nvPr/>
        </p:nvCxnSpPr>
        <p:spPr bwMode="auto">
          <a:xfrm flipV="1">
            <a:off x="4386263" y="2411413"/>
            <a:ext cx="0" cy="736600"/>
          </a:xfrm>
          <a:prstGeom prst="straightConnector1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243" name="AutoShape 16">
            <a:extLst>
              <a:ext uri="{FF2B5EF4-FFF2-40B4-BE49-F238E27FC236}">
                <a16:creationId xmlns:a16="http://schemas.microsoft.com/office/drawing/2014/main" id="{5FB38D67-CC24-4874-8370-1716BD20D610}"/>
              </a:ext>
            </a:extLst>
          </p:cNvPr>
          <p:cNvCxnSpPr>
            <a:cxnSpLocks noChangeShapeType="1"/>
            <a:stCxn id="52234" idx="5"/>
            <a:endCxn id="52237" idx="1"/>
          </p:cNvCxnSpPr>
          <p:nvPr/>
        </p:nvCxnSpPr>
        <p:spPr bwMode="auto">
          <a:xfrm>
            <a:off x="4522788" y="3502025"/>
            <a:ext cx="820737" cy="193675"/>
          </a:xfrm>
          <a:prstGeom prst="straightConnector1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244" name="AutoShape 17">
            <a:extLst>
              <a:ext uri="{FF2B5EF4-FFF2-40B4-BE49-F238E27FC236}">
                <a16:creationId xmlns:a16="http://schemas.microsoft.com/office/drawing/2014/main" id="{E0554D0E-F3E0-493F-91DD-BA443D38A45D}"/>
              </a:ext>
            </a:extLst>
          </p:cNvPr>
          <p:cNvCxnSpPr>
            <a:cxnSpLocks noChangeShapeType="1"/>
            <a:stCxn id="52237" idx="7"/>
            <a:endCxn id="52235" idx="3"/>
          </p:cNvCxnSpPr>
          <p:nvPr/>
        </p:nvCxnSpPr>
        <p:spPr bwMode="auto">
          <a:xfrm flipV="1">
            <a:off x="5613400" y="3502025"/>
            <a:ext cx="822325" cy="193675"/>
          </a:xfrm>
          <a:prstGeom prst="straightConnector1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245" name="AutoShape 18">
            <a:extLst>
              <a:ext uri="{FF2B5EF4-FFF2-40B4-BE49-F238E27FC236}">
                <a16:creationId xmlns:a16="http://schemas.microsoft.com/office/drawing/2014/main" id="{C4AF674D-0836-48A2-B7EC-CF43611C2DDE}"/>
              </a:ext>
            </a:extLst>
          </p:cNvPr>
          <p:cNvCxnSpPr>
            <a:cxnSpLocks noChangeShapeType="1"/>
            <a:stCxn id="52235" idx="0"/>
            <a:endCxn id="52232" idx="4"/>
          </p:cNvCxnSpPr>
          <p:nvPr/>
        </p:nvCxnSpPr>
        <p:spPr bwMode="auto">
          <a:xfrm flipV="1">
            <a:off x="6570663" y="2411413"/>
            <a:ext cx="0" cy="736600"/>
          </a:xfrm>
          <a:prstGeom prst="straightConnector1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246" name="AutoShape 19">
            <a:extLst>
              <a:ext uri="{FF2B5EF4-FFF2-40B4-BE49-F238E27FC236}">
                <a16:creationId xmlns:a16="http://schemas.microsoft.com/office/drawing/2014/main" id="{7F8E900F-AB3E-490F-985D-D55390F218C2}"/>
              </a:ext>
            </a:extLst>
          </p:cNvPr>
          <p:cNvCxnSpPr>
            <a:cxnSpLocks noChangeShapeType="1"/>
            <a:stCxn id="52232" idx="6"/>
            <a:endCxn id="52233" idx="2"/>
          </p:cNvCxnSpPr>
          <p:nvPr/>
        </p:nvCxnSpPr>
        <p:spPr bwMode="auto">
          <a:xfrm>
            <a:off x="6775450" y="2206625"/>
            <a:ext cx="1501775" cy="0"/>
          </a:xfrm>
          <a:prstGeom prst="straightConnector1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247" name="AutoShape 20">
            <a:extLst>
              <a:ext uri="{FF2B5EF4-FFF2-40B4-BE49-F238E27FC236}">
                <a16:creationId xmlns:a16="http://schemas.microsoft.com/office/drawing/2014/main" id="{54F37940-54C1-4D4D-842F-5F29DDAF8CFE}"/>
              </a:ext>
            </a:extLst>
          </p:cNvPr>
          <p:cNvCxnSpPr>
            <a:cxnSpLocks noChangeShapeType="1"/>
            <a:stCxn id="52235" idx="6"/>
            <a:endCxn id="52236" idx="2"/>
          </p:cNvCxnSpPr>
          <p:nvPr/>
        </p:nvCxnSpPr>
        <p:spPr bwMode="auto">
          <a:xfrm>
            <a:off x="6775450" y="3352800"/>
            <a:ext cx="1501775" cy="0"/>
          </a:xfrm>
          <a:prstGeom prst="straightConnector1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248" name="AutoShape 21">
            <a:extLst>
              <a:ext uri="{FF2B5EF4-FFF2-40B4-BE49-F238E27FC236}">
                <a16:creationId xmlns:a16="http://schemas.microsoft.com/office/drawing/2014/main" id="{788E7ACF-243D-420B-8EA2-0AD254C6E397}"/>
              </a:ext>
            </a:extLst>
          </p:cNvPr>
          <p:cNvCxnSpPr>
            <a:cxnSpLocks noChangeShapeType="1"/>
            <a:stCxn id="52237" idx="0"/>
            <a:endCxn id="52231" idx="5"/>
          </p:cNvCxnSpPr>
          <p:nvPr/>
        </p:nvCxnSpPr>
        <p:spPr bwMode="auto">
          <a:xfrm rot="5400000" flipH="1">
            <a:off x="4358482" y="2520156"/>
            <a:ext cx="1284288" cy="955675"/>
          </a:xfrm>
          <a:prstGeom prst="curvedConnector3">
            <a:avLst>
              <a:gd name="adj1" fmla="val 47829"/>
            </a:avLst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2249" name="Text Box 22">
            <a:extLst>
              <a:ext uri="{FF2B5EF4-FFF2-40B4-BE49-F238E27FC236}">
                <a16:creationId xmlns:a16="http://schemas.microsoft.com/office/drawing/2014/main" id="{4F3DA2F9-4B59-4023-81CC-C239E7F8D4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00" y="2595563"/>
            <a:ext cx="4127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chemeClr val="accent1"/>
                </a:solidFill>
                <a:latin typeface="Times New Roman" panose="02020603050405020304" pitchFamily="18" charset="0"/>
              </a:rPr>
              <a:t>14</a:t>
            </a:r>
          </a:p>
        </p:txBody>
      </p:sp>
      <p:sp>
        <p:nvSpPr>
          <p:cNvPr id="52250" name="Text Box 23">
            <a:extLst>
              <a:ext uri="{FF2B5EF4-FFF2-40B4-BE49-F238E27FC236}">
                <a16:creationId xmlns:a16="http://schemas.microsoft.com/office/drawing/2014/main" id="{0EAD31F8-ABB1-4EE7-87F2-AFC3970141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79988" y="2743200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chemeClr val="accent1"/>
                </a:solidFill>
                <a:latin typeface="Times New Roman" panose="02020603050405020304" pitchFamily="18" charset="0"/>
              </a:rPr>
              <a:t>10</a:t>
            </a:r>
          </a:p>
        </p:txBody>
      </p:sp>
      <p:sp>
        <p:nvSpPr>
          <p:cNvPr id="52251" name="Text Box 24">
            <a:extLst>
              <a:ext uri="{FF2B5EF4-FFF2-40B4-BE49-F238E27FC236}">
                <a16:creationId xmlns:a16="http://schemas.microsoft.com/office/drawing/2014/main" id="{A0227C88-A145-4FAE-8765-33AB3926DB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59325" y="3567113"/>
            <a:ext cx="298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chemeClr val="accent1"/>
                </a:solidFill>
                <a:latin typeface="Times New Roman" panose="02020603050405020304" pitchFamily="18" charset="0"/>
              </a:rPr>
              <a:t>3</a:t>
            </a:r>
          </a:p>
        </p:txBody>
      </p:sp>
      <p:sp>
        <p:nvSpPr>
          <p:cNvPr id="52252" name="Text Box 25">
            <a:extLst>
              <a:ext uri="{FF2B5EF4-FFF2-40B4-BE49-F238E27FC236}">
                <a16:creationId xmlns:a16="http://schemas.microsoft.com/office/drawing/2014/main" id="{4A6DD53F-4CAB-4E38-9EA4-DACC95C116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59325" y="16002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chemeClr val="accent1"/>
                </a:solidFill>
                <a:latin typeface="Times New Roman" panose="02020603050405020304" pitchFamily="18" charset="0"/>
              </a:rPr>
              <a:t>6</a:t>
            </a:r>
          </a:p>
        </p:txBody>
      </p:sp>
      <p:sp>
        <p:nvSpPr>
          <p:cNvPr id="52253" name="Text Box 26">
            <a:extLst>
              <a:ext uri="{FF2B5EF4-FFF2-40B4-BE49-F238E27FC236}">
                <a16:creationId xmlns:a16="http://schemas.microsoft.com/office/drawing/2014/main" id="{233443F0-C965-4186-813A-770ED3AFD9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56300" y="16002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chemeClr val="accent1"/>
                </a:solidFill>
                <a:latin typeface="Times New Roman" panose="02020603050405020304" pitchFamily="18" charset="0"/>
              </a:rPr>
              <a:t>4</a:t>
            </a:r>
          </a:p>
        </p:txBody>
      </p:sp>
      <p:sp>
        <p:nvSpPr>
          <p:cNvPr id="52254" name="Text Box 27">
            <a:extLst>
              <a:ext uri="{FF2B5EF4-FFF2-40B4-BE49-F238E27FC236}">
                <a16:creationId xmlns:a16="http://schemas.microsoft.com/office/drawing/2014/main" id="{C0F7E7DD-F79B-421F-917E-9D25DFE052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05425" y="19050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chemeClr val="accent1"/>
                </a:solidFill>
                <a:latin typeface="Times New Roman" panose="02020603050405020304" pitchFamily="18" charset="0"/>
              </a:rPr>
              <a:t>5</a:t>
            </a:r>
          </a:p>
        </p:txBody>
      </p:sp>
      <p:sp>
        <p:nvSpPr>
          <p:cNvPr id="52255" name="Text Box 28">
            <a:extLst>
              <a:ext uri="{FF2B5EF4-FFF2-40B4-BE49-F238E27FC236}">
                <a16:creationId xmlns:a16="http://schemas.microsoft.com/office/drawing/2014/main" id="{B6247B76-0982-4D5C-81E3-E392F86E49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6375" y="26289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chemeClr val="accent1"/>
                </a:solidFill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52256" name="Text Box 29">
            <a:extLst>
              <a:ext uri="{FF2B5EF4-FFF2-40B4-BE49-F238E27FC236}">
                <a16:creationId xmlns:a16="http://schemas.microsoft.com/office/drawing/2014/main" id="{7874FF08-5660-490B-8E96-065D6A3CFF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75525" y="18288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chemeClr val="accent1"/>
                </a:solidFill>
                <a:latin typeface="Times New Roman" panose="02020603050405020304" pitchFamily="18" charset="0"/>
              </a:rPr>
              <a:t>9</a:t>
            </a:r>
          </a:p>
        </p:txBody>
      </p:sp>
      <p:sp>
        <p:nvSpPr>
          <p:cNvPr id="52257" name="Text Box 30">
            <a:extLst>
              <a:ext uri="{FF2B5EF4-FFF2-40B4-BE49-F238E27FC236}">
                <a16:creationId xmlns:a16="http://schemas.microsoft.com/office/drawing/2014/main" id="{0FB80996-76C9-4008-B475-CB4F64EBEB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21550" y="2963863"/>
            <a:ext cx="4127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chemeClr val="accent1"/>
                </a:solidFill>
                <a:latin typeface="Times New Roman" panose="02020603050405020304" pitchFamily="18" charset="0"/>
              </a:rPr>
              <a:t>15</a:t>
            </a:r>
          </a:p>
        </p:txBody>
      </p:sp>
      <p:sp>
        <p:nvSpPr>
          <p:cNvPr id="52258" name="Text Box 31">
            <a:extLst>
              <a:ext uri="{FF2B5EF4-FFF2-40B4-BE49-F238E27FC236}">
                <a16:creationId xmlns:a16="http://schemas.microsoft.com/office/drawing/2014/main" id="{95100ECB-2CB2-4760-ACA0-8D78E74126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95975" y="3586163"/>
            <a:ext cx="298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chemeClr val="accent1"/>
                </a:solidFill>
                <a:latin typeface="Times New Roman" panose="02020603050405020304" pitchFamily="18" charset="0"/>
              </a:rPr>
              <a:t>8</a:t>
            </a:r>
          </a:p>
        </p:txBody>
      </p:sp>
      <p:sp>
        <p:nvSpPr>
          <p:cNvPr id="52259" name="Text Box 32">
            <a:extLst>
              <a:ext uri="{FF2B5EF4-FFF2-40B4-BE49-F238E27FC236}">
                <a16:creationId xmlns:a16="http://schemas.microsoft.com/office/drawing/2014/main" id="{03E6C453-8857-4BC8-AA33-7AC445B38E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37138" y="4052888"/>
            <a:ext cx="258921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 i="1">
                <a:solidFill>
                  <a:schemeClr val="accent1"/>
                </a:solidFill>
                <a:latin typeface="Times New Roman" panose="02020603050405020304" pitchFamily="18" charset="0"/>
              </a:rPr>
              <a:t>Run on example graph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E0C98EB-C71D-4DF6-B38D-00526DD142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t>59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3">
            <a:extLst>
              <a:ext uri="{FF2B5EF4-FFF2-40B4-BE49-F238E27FC236}">
                <a16:creationId xmlns:a16="http://schemas.microsoft.com/office/drawing/2014/main" id="{9031BB47-9682-4E3A-BA21-DEF017DB7B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600200"/>
            <a:ext cx="8382000" cy="158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l-GR" sz="2800" i="0" dirty="0"/>
              <a:t>A spanning tree of a graph is just a subgraph that contains all the vertices and is a tree.</a:t>
            </a:r>
          </a:p>
          <a:p>
            <a:pPr>
              <a:spcBef>
                <a:spcPct val="50000"/>
              </a:spcBef>
            </a:pPr>
            <a:r>
              <a:rPr lang="en-US" altLang="el-GR" sz="2800" i="0" dirty="0"/>
              <a:t>A graph may have many spanning trees.</a:t>
            </a:r>
          </a:p>
        </p:txBody>
      </p:sp>
      <p:sp>
        <p:nvSpPr>
          <p:cNvPr id="3075" name="Oval 4">
            <a:extLst>
              <a:ext uri="{FF2B5EF4-FFF2-40B4-BE49-F238E27FC236}">
                <a16:creationId xmlns:a16="http://schemas.microsoft.com/office/drawing/2014/main" id="{76D390DC-CF0C-41D8-91EA-988D029A8E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43434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3076" name="Oval 5">
            <a:extLst>
              <a:ext uri="{FF2B5EF4-FFF2-40B4-BE49-F238E27FC236}">
                <a16:creationId xmlns:a16="http://schemas.microsoft.com/office/drawing/2014/main" id="{CB31D30A-C7DD-405A-8659-598BCFB99D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43434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3077" name="Oval 6">
            <a:extLst>
              <a:ext uri="{FF2B5EF4-FFF2-40B4-BE49-F238E27FC236}">
                <a16:creationId xmlns:a16="http://schemas.microsoft.com/office/drawing/2014/main" id="{5060BBCB-F83B-4421-97FD-CD55C68C0D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51054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3078" name="Oval 7">
            <a:extLst>
              <a:ext uri="{FF2B5EF4-FFF2-40B4-BE49-F238E27FC236}">
                <a16:creationId xmlns:a16="http://schemas.microsoft.com/office/drawing/2014/main" id="{1250C9E8-FCDC-4800-9284-E4EDAB114E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51054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cxnSp>
        <p:nvCxnSpPr>
          <p:cNvPr id="3079" name="AutoShape 13">
            <a:extLst>
              <a:ext uri="{FF2B5EF4-FFF2-40B4-BE49-F238E27FC236}">
                <a16:creationId xmlns:a16="http://schemas.microsoft.com/office/drawing/2014/main" id="{4FC24383-AB5F-4338-82C5-9ADBB4DC3303}"/>
              </a:ext>
            </a:extLst>
          </p:cNvPr>
          <p:cNvCxnSpPr>
            <a:cxnSpLocks noChangeShapeType="1"/>
            <a:stCxn id="3075" idx="6"/>
            <a:endCxn id="3076" idx="2"/>
          </p:cNvCxnSpPr>
          <p:nvPr/>
        </p:nvCxnSpPr>
        <p:spPr bwMode="auto">
          <a:xfrm>
            <a:off x="762000" y="4495800"/>
            <a:ext cx="3810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80" name="AutoShape 14">
            <a:extLst>
              <a:ext uri="{FF2B5EF4-FFF2-40B4-BE49-F238E27FC236}">
                <a16:creationId xmlns:a16="http://schemas.microsoft.com/office/drawing/2014/main" id="{D6EC69B0-498F-4E3A-9490-910555ED7037}"/>
              </a:ext>
            </a:extLst>
          </p:cNvPr>
          <p:cNvCxnSpPr>
            <a:cxnSpLocks noChangeShapeType="1"/>
            <a:stCxn id="3075" idx="4"/>
            <a:endCxn id="3077" idx="0"/>
          </p:cNvCxnSpPr>
          <p:nvPr/>
        </p:nvCxnSpPr>
        <p:spPr bwMode="auto">
          <a:xfrm>
            <a:off x="609600" y="4648200"/>
            <a:ext cx="0" cy="457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81" name="AutoShape 15">
            <a:extLst>
              <a:ext uri="{FF2B5EF4-FFF2-40B4-BE49-F238E27FC236}">
                <a16:creationId xmlns:a16="http://schemas.microsoft.com/office/drawing/2014/main" id="{C8DB4F90-E300-49CC-B33B-823035639B9B}"/>
              </a:ext>
            </a:extLst>
          </p:cNvPr>
          <p:cNvCxnSpPr>
            <a:cxnSpLocks noChangeShapeType="1"/>
            <a:stCxn id="3077" idx="6"/>
            <a:endCxn id="3078" idx="2"/>
          </p:cNvCxnSpPr>
          <p:nvPr/>
        </p:nvCxnSpPr>
        <p:spPr bwMode="auto">
          <a:xfrm>
            <a:off x="762000" y="5257800"/>
            <a:ext cx="3810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82" name="AutoShape 16">
            <a:extLst>
              <a:ext uri="{FF2B5EF4-FFF2-40B4-BE49-F238E27FC236}">
                <a16:creationId xmlns:a16="http://schemas.microsoft.com/office/drawing/2014/main" id="{4860DCB1-47FE-46A6-BACE-07A0BB6DF288}"/>
              </a:ext>
            </a:extLst>
          </p:cNvPr>
          <p:cNvCxnSpPr>
            <a:cxnSpLocks noChangeShapeType="1"/>
            <a:stCxn id="3076" idx="4"/>
            <a:endCxn id="3078" idx="0"/>
          </p:cNvCxnSpPr>
          <p:nvPr/>
        </p:nvCxnSpPr>
        <p:spPr bwMode="auto">
          <a:xfrm>
            <a:off x="1295400" y="4648200"/>
            <a:ext cx="0" cy="457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83" name="AutoShape 17">
            <a:extLst>
              <a:ext uri="{FF2B5EF4-FFF2-40B4-BE49-F238E27FC236}">
                <a16:creationId xmlns:a16="http://schemas.microsoft.com/office/drawing/2014/main" id="{1C71A6D7-E796-4095-BDFF-267323FB3C05}"/>
              </a:ext>
            </a:extLst>
          </p:cNvPr>
          <p:cNvCxnSpPr>
            <a:cxnSpLocks noChangeShapeType="1"/>
            <a:stCxn id="3076" idx="3"/>
            <a:endCxn id="3077" idx="7"/>
          </p:cNvCxnSpPr>
          <p:nvPr/>
        </p:nvCxnSpPr>
        <p:spPr bwMode="auto">
          <a:xfrm flipH="1">
            <a:off x="717550" y="4603750"/>
            <a:ext cx="469900" cy="5461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84" name="AutoShape 18">
            <a:extLst>
              <a:ext uri="{FF2B5EF4-FFF2-40B4-BE49-F238E27FC236}">
                <a16:creationId xmlns:a16="http://schemas.microsoft.com/office/drawing/2014/main" id="{BF459FC1-94B4-4D35-B458-DF0B4DFB834A}"/>
              </a:ext>
            </a:extLst>
          </p:cNvPr>
          <p:cNvCxnSpPr>
            <a:cxnSpLocks noChangeShapeType="1"/>
            <a:stCxn id="3075" idx="5"/>
            <a:endCxn id="3078" idx="1"/>
          </p:cNvCxnSpPr>
          <p:nvPr/>
        </p:nvCxnSpPr>
        <p:spPr bwMode="auto">
          <a:xfrm>
            <a:off x="717550" y="4603750"/>
            <a:ext cx="469900" cy="5461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085" name="Oval 59">
            <a:extLst>
              <a:ext uri="{FF2B5EF4-FFF2-40B4-BE49-F238E27FC236}">
                <a16:creationId xmlns:a16="http://schemas.microsoft.com/office/drawing/2014/main" id="{4BB5C3DF-C378-4292-B247-5D4EAC5D1B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43434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3086" name="Oval 60">
            <a:extLst>
              <a:ext uri="{FF2B5EF4-FFF2-40B4-BE49-F238E27FC236}">
                <a16:creationId xmlns:a16="http://schemas.microsoft.com/office/drawing/2014/main" id="{C2956F2C-F71B-40CB-BDE1-E7EAD641DD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43434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3087" name="Oval 61">
            <a:extLst>
              <a:ext uri="{FF2B5EF4-FFF2-40B4-BE49-F238E27FC236}">
                <a16:creationId xmlns:a16="http://schemas.microsoft.com/office/drawing/2014/main" id="{8AB77943-33C9-431D-BD04-71137EF709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51054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3088" name="Oval 62">
            <a:extLst>
              <a:ext uri="{FF2B5EF4-FFF2-40B4-BE49-F238E27FC236}">
                <a16:creationId xmlns:a16="http://schemas.microsoft.com/office/drawing/2014/main" id="{C8E436A0-7233-47E2-A38E-65A0409557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51054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cxnSp>
        <p:nvCxnSpPr>
          <p:cNvPr id="3089" name="AutoShape 63">
            <a:extLst>
              <a:ext uri="{FF2B5EF4-FFF2-40B4-BE49-F238E27FC236}">
                <a16:creationId xmlns:a16="http://schemas.microsoft.com/office/drawing/2014/main" id="{813D179B-11EF-4108-B418-B7E448495AC4}"/>
              </a:ext>
            </a:extLst>
          </p:cNvPr>
          <p:cNvCxnSpPr>
            <a:cxnSpLocks noChangeShapeType="1"/>
            <a:stCxn id="3085" idx="6"/>
            <a:endCxn id="3086" idx="2"/>
          </p:cNvCxnSpPr>
          <p:nvPr/>
        </p:nvCxnSpPr>
        <p:spPr bwMode="auto">
          <a:xfrm>
            <a:off x="4191000" y="4495800"/>
            <a:ext cx="3810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90" name="AutoShape 64">
            <a:extLst>
              <a:ext uri="{FF2B5EF4-FFF2-40B4-BE49-F238E27FC236}">
                <a16:creationId xmlns:a16="http://schemas.microsoft.com/office/drawing/2014/main" id="{A564B32D-FDAA-4797-9752-FD12DB12CF83}"/>
              </a:ext>
            </a:extLst>
          </p:cNvPr>
          <p:cNvCxnSpPr>
            <a:cxnSpLocks noChangeShapeType="1"/>
            <a:stCxn id="3085" idx="4"/>
            <a:endCxn id="3087" idx="0"/>
          </p:cNvCxnSpPr>
          <p:nvPr/>
        </p:nvCxnSpPr>
        <p:spPr bwMode="auto">
          <a:xfrm>
            <a:off x="4038600" y="4648200"/>
            <a:ext cx="0" cy="457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91" name="AutoShape 66">
            <a:extLst>
              <a:ext uri="{FF2B5EF4-FFF2-40B4-BE49-F238E27FC236}">
                <a16:creationId xmlns:a16="http://schemas.microsoft.com/office/drawing/2014/main" id="{B6FB998E-7B8C-49F3-9C31-B941E728C47D}"/>
              </a:ext>
            </a:extLst>
          </p:cNvPr>
          <p:cNvCxnSpPr>
            <a:cxnSpLocks noChangeShapeType="1"/>
            <a:stCxn id="3086" idx="4"/>
            <a:endCxn id="3088" idx="0"/>
          </p:cNvCxnSpPr>
          <p:nvPr/>
        </p:nvCxnSpPr>
        <p:spPr bwMode="auto">
          <a:xfrm>
            <a:off x="4724400" y="4648200"/>
            <a:ext cx="0" cy="457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092" name="Oval 69">
            <a:extLst>
              <a:ext uri="{FF2B5EF4-FFF2-40B4-BE49-F238E27FC236}">
                <a16:creationId xmlns:a16="http://schemas.microsoft.com/office/drawing/2014/main" id="{C4C45A90-556C-4F1B-8BBA-B7AEC7DD32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43434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3093" name="Oval 70">
            <a:extLst>
              <a:ext uri="{FF2B5EF4-FFF2-40B4-BE49-F238E27FC236}">
                <a16:creationId xmlns:a16="http://schemas.microsoft.com/office/drawing/2014/main" id="{52A392B2-6861-4B38-AB1E-845E37DEB0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24600" y="43434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3094" name="Oval 71">
            <a:extLst>
              <a:ext uri="{FF2B5EF4-FFF2-40B4-BE49-F238E27FC236}">
                <a16:creationId xmlns:a16="http://schemas.microsoft.com/office/drawing/2014/main" id="{46F50094-18DA-4B7F-9FEE-4574EC1ECF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51054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3095" name="Oval 72">
            <a:extLst>
              <a:ext uri="{FF2B5EF4-FFF2-40B4-BE49-F238E27FC236}">
                <a16:creationId xmlns:a16="http://schemas.microsoft.com/office/drawing/2014/main" id="{FA8027E0-6E9A-4BA9-95A8-E0140069F4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24600" y="51054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cxnSp>
        <p:nvCxnSpPr>
          <p:cNvPr id="3096" name="AutoShape 74">
            <a:extLst>
              <a:ext uri="{FF2B5EF4-FFF2-40B4-BE49-F238E27FC236}">
                <a16:creationId xmlns:a16="http://schemas.microsoft.com/office/drawing/2014/main" id="{FC123F09-BB08-4D62-B233-F50458FBA9B6}"/>
              </a:ext>
            </a:extLst>
          </p:cNvPr>
          <p:cNvCxnSpPr>
            <a:cxnSpLocks noChangeShapeType="1"/>
            <a:stCxn id="3092" idx="4"/>
            <a:endCxn id="3094" idx="0"/>
          </p:cNvCxnSpPr>
          <p:nvPr/>
        </p:nvCxnSpPr>
        <p:spPr bwMode="auto">
          <a:xfrm>
            <a:off x="5791200" y="4648200"/>
            <a:ext cx="0" cy="457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97" name="AutoShape 75">
            <a:extLst>
              <a:ext uri="{FF2B5EF4-FFF2-40B4-BE49-F238E27FC236}">
                <a16:creationId xmlns:a16="http://schemas.microsoft.com/office/drawing/2014/main" id="{D09C0935-137D-4E56-BF42-0F7C7FA9549A}"/>
              </a:ext>
            </a:extLst>
          </p:cNvPr>
          <p:cNvCxnSpPr>
            <a:cxnSpLocks noChangeShapeType="1"/>
            <a:stCxn id="3094" idx="6"/>
            <a:endCxn id="3095" idx="2"/>
          </p:cNvCxnSpPr>
          <p:nvPr/>
        </p:nvCxnSpPr>
        <p:spPr bwMode="auto">
          <a:xfrm>
            <a:off x="5943600" y="5257800"/>
            <a:ext cx="3810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98" name="AutoShape 76">
            <a:extLst>
              <a:ext uri="{FF2B5EF4-FFF2-40B4-BE49-F238E27FC236}">
                <a16:creationId xmlns:a16="http://schemas.microsoft.com/office/drawing/2014/main" id="{B37F05B7-DBE4-4413-A0E0-1A4D8A7B11DA}"/>
              </a:ext>
            </a:extLst>
          </p:cNvPr>
          <p:cNvCxnSpPr>
            <a:cxnSpLocks noChangeShapeType="1"/>
            <a:stCxn id="3093" idx="4"/>
            <a:endCxn id="3095" idx="0"/>
          </p:cNvCxnSpPr>
          <p:nvPr/>
        </p:nvCxnSpPr>
        <p:spPr bwMode="auto">
          <a:xfrm>
            <a:off x="6477000" y="4648200"/>
            <a:ext cx="0" cy="457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099" name="Oval 79">
            <a:extLst>
              <a:ext uri="{FF2B5EF4-FFF2-40B4-BE49-F238E27FC236}">
                <a16:creationId xmlns:a16="http://schemas.microsoft.com/office/drawing/2014/main" id="{35ED6074-F2A5-4A1F-8715-CE45D811C5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67600" y="43434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3100" name="Oval 80">
            <a:extLst>
              <a:ext uri="{FF2B5EF4-FFF2-40B4-BE49-F238E27FC236}">
                <a16:creationId xmlns:a16="http://schemas.microsoft.com/office/drawing/2014/main" id="{0FAC45F5-5246-457C-8654-925C57B898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53400" y="43434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3101" name="Oval 81">
            <a:extLst>
              <a:ext uri="{FF2B5EF4-FFF2-40B4-BE49-F238E27FC236}">
                <a16:creationId xmlns:a16="http://schemas.microsoft.com/office/drawing/2014/main" id="{7EDBA436-4ADB-4287-9EF0-5D97AE7F14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67600" y="51054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3102" name="Oval 82">
            <a:extLst>
              <a:ext uri="{FF2B5EF4-FFF2-40B4-BE49-F238E27FC236}">
                <a16:creationId xmlns:a16="http://schemas.microsoft.com/office/drawing/2014/main" id="{18E2F564-0C98-41C0-9912-A4363326D3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53400" y="51054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cxnSp>
        <p:nvCxnSpPr>
          <p:cNvPr id="3103" name="AutoShape 86">
            <a:extLst>
              <a:ext uri="{FF2B5EF4-FFF2-40B4-BE49-F238E27FC236}">
                <a16:creationId xmlns:a16="http://schemas.microsoft.com/office/drawing/2014/main" id="{419FE3AE-E803-4A73-A6CC-499CC2ADE17B}"/>
              </a:ext>
            </a:extLst>
          </p:cNvPr>
          <p:cNvCxnSpPr>
            <a:cxnSpLocks noChangeShapeType="1"/>
            <a:stCxn id="3100" idx="4"/>
            <a:endCxn id="3102" idx="0"/>
          </p:cNvCxnSpPr>
          <p:nvPr/>
        </p:nvCxnSpPr>
        <p:spPr bwMode="auto">
          <a:xfrm>
            <a:off x="8305800" y="4648200"/>
            <a:ext cx="0" cy="457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04" name="AutoShape 87">
            <a:extLst>
              <a:ext uri="{FF2B5EF4-FFF2-40B4-BE49-F238E27FC236}">
                <a16:creationId xmlns:a16="http://schemas.microsoft.com/office/drawing/2014/main" id="{ED3BD932-CDA1-48D4-AAD3-E0AAE6FB907A}"/>
              </a:ext>
            </a:extLst>
          </p:cNvPr>
          <p:cNvCxnSpPr>
            <a:cxnSpLocks noChangeShapeType="1"/>
            <a:stCxn id="3100" idx="3"/>
            <a:endCxn id="3101" idx="7"/>
          </p:cNvCxnSpPr>
          <p:nvPr/>
        </p:nvCxnSpPr>
        <p:spPr bwMode="auto">
          <a:xfrm flipH="1">
            <a:off x="7727950" y="4603750"/>
            <a:ext cx="469900" cy="5461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05" name="AutoShape 88">
            <a:extLst>
              <a:ext uri="{FF2B5EF4-FFF2-40B4-BE49-F238E27FC236}">
                <a16:creationId xmlns:a16="http://schemas.microsoft.com/office/drawing/2014/main" id="{86B77449-F5D2-448E-B510-AC981F92D2FF}"/>
              </a:ext>
            </a:extLst>
          </p:cNvPr>
          <p:cNvCxnSpPr>
            <a:cxnSpLocks noChangeShapeType="1"/>
            <a:stCxn id="3099" idx="5"/>
            <a:endCxn id="3102" idx="1"/>
          </p:cNvCxnSpPr>
          <p:nvPr/>
        </p:nvCxnSpPr>
        <p:spPr bwMode="auto">
          <a:xfrm>
            <a:off x="7727950" y="4603750"/>
            <a:ext cx="469900" cy="5461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106" name="Oval 89">
            <a:extLst>
              <a:ext uri="{FF2B5EF4-FFF2-40B4-BE49-F238E27FC236}">
                <a16:creationId xmlns:a16="http://schemas.microsoft.com/office/drawing/2014/main" id="{4E0AFC95-B5ED-4CA1-A1F0-190FB82896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43434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3107" name="Oval 90">
            <a:extLst>
              <a:ext uri="{FF2B5EF4-FFF2-40B4-BE49-F238E27FC236}">
                <a16:creationId xmlns:a16="http://schemas.microsoft.com/office/drawing/2014/main" id="{1EE44F45-4B76-44CB-800B-C11667221B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1800" y="43434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3108" name="Oval 91">
            <a:extLst>
              <a:ext uri="{FF2B5EF4-FFF2-40B4-BE49-F238E27FC236}">
                <a16:creationId xmlns:a16="http://schemas.microsoft.com/office/drawing/2014/main" id="{756FA90E-04D8-4AD5-A0D1-46952E26A9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51054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3109" name="Oval 92">
            <a:extLst>
              <a:ext uri="{FF2B5EF4-FFF2-40B4-BE49-F238E27FC236}">
                <a16:creationId xmlns:a16="http://schemas.microsoft.com/office/drawing/2014/main" id="{800C8EF1-16F0-4620-BA0C-58D40EB9F4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1800" y="51054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cxnSp>
        <p:nvCxnSpPr>
          <p:cNvPr id="3110" name="AutoShape 93">
            <a:extLst>
              <a:ext uri="{FF2B5EF4-FFF2-40B4-BE49-F238E27FC236}">
                <a16:creationId xmlns:a16="http://schemas.microsoft.com/office/drawing/2014/main" id="{A4CF4474-6187-45B4-A707-477FDF538510}"/>
              </a:ext>
            </a:extLst>
          </p:cNvPr>
          <p:cNvCxnSpPr>
            <a:cxnSpLocks noChangeShapeType="1"/>
            <a:stCxn id="3106" idx="6"/>
            <a:endCxn id="3107" idx="2"/>
          </p:cNvCxnSpPr>
          <p:nvPr/>
        </p:nvCxnSpPr>
        <p:spPr bwMode="auto">
          <a:xfrm>
            <a:off x="2590800" y="4495800"/>
            <a:ext cx="3810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11" name="AutoShape 95">
            <a:extLst>
              <a:ext uri="{FF2B5EF4-FFF2-40B4-BE49-F238E27FC236}">
                <a16:creationId xmlns:a16="http://schemas.microsoft.com/office/drawing/2014/main" id="{C01DC32F-715A-4F35-B501-7A595FD01565}"/>
              </a:ext>
            </a:extLst>
          </p:cNvPr>
          <p:cNvCxnSpPr>
            <a:cxnSpLocks noChangeShapeType="1"/>
            <a:stCxn id="3108" idx="6"/>
            <a:endCxn id="3109" idx="2"/>
          </p:cNvCxnSpPr>
          <p:nvPr/>
        </p:nvCxnSpPr>
        <p:spPr bwMode="auto">
          <a:xfrm>
            <a:off x="2590800" y="5257800"/>
            <a:ext cx="3810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12" name="AutoShape 98">
            <a:extLst>
              <a:ext uri="{FF2B5EF4-FFF2-40B4-BE49-F238E27FC236}">
                <a16:creationId xmlns:a16="http://schemas.microsoft.com/office/drawing/2014/main" id="{C8D41963-8218-403D-BDB0-41A0AA0D21F3}"/>
              </a:ext>
            </a:extLst>
          </p:cNvPr>
          <p:cNvCxnSpPr>
            <a:cxnSpLocks noChangeShapeType="1"/>
            <a:stCxn id="3106" idx="5"/>
            <a:endCxn id="3109" idx="1"/>
          </p:cNvCxnSpPr>
          <p:nvPr/>
        </p:nvCxnSpPr>
        <p:spPr bwMode="auto">
          <a:xfrm>
            <a:off x="2546350" y="4603750"/>
            <a:ext cx="469900" cy="5461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113" name="AutoShape 99">
            <a:extLst>
              <a:ext uri="{FF2B5EF4-FFF2-40B4-BE49-F238E27FC236}">
                <a16:creationId xmlns:a16="http://schemas.microsoft.com/office/drawing/2014/main" id="{F095FAE1-5FD4-4357-822E-6D9700039A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4724400"/>
            <a:ext cx="381000" cy="228600"/>
          </a:xfrm>
          <a:prstGeom prst="rightArrow">
            <a:avLst>
              <a:gd name="adj1" fmla="val 50000"/>
              <a:gd name="adj2" fmla="val 41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3114" name="Text Box 100">
            <a:extLst>
              <a:ext uri="{FF2B5EF4-FFF2-40B4-BE49-F238E27FC236}">
                <a16:creationId xmlns:a16="http://schemas.microsoft.com/office/drawing/2014/main" id="{0D99FBC1-EE7A-4544-BA56-18A62E9109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0" y="4724400"/>
            <a:ext cx="381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l-GR" sz="1800"/>
              <a:t>or</a:t>
            </a:r>
            <a:endParaRPr lang="en-US" altLang="el-GR"/>
          </a:p>
        </p:txBody>
      </p:sp>
      <p:sp>
        <p:nvSpPr>
          <p:cNvPr id="3115" name="Text Box 101">
            <a:extLst>
              <a:ext uri="{FF2B5EF4-FFF2-40B4-BE49-F238E27FC236}">
                <a16:creationId xmlns:a16="http://schemas.microsoft.com/office/drawing/2014/main" id="{4157169F-B37C-4AFB-A3A9-1EC4E466FA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9200" y="4724400"/>
            <a:ext cx="381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l-GR" sz="1800"/>
              <a:t>or</a:t>
            </a:r>
            <a:endParaRPr lang="en-US" altLang="el-GR"/>
          </a:p>
        </p:txBody>
      </p:sp>
      <p:sp>
        <p:nvSpPr>
          <p:cNvPr id="3116" name="Text Box 103">
            <a:extLst>
              <a:ext uri="{FF2B5EF4-FFF2-40B4-BE49-F238E27FC236}">
                <a16:creationId xmlns:a16="http://schemas.microsoft.com/office/drawing/2014/main" id="{84E47B89-575A-4407-8F4F-A34931AC7F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0" y="4724400"/>
            <a:ext cx="381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l-GR" sz="1800"/>
              <a:t>or</a:t>
            </a:r>
            <a:endParaRPr lang="en-US" altLang="el-GR"/>
          </a:p>
        </p:txBody>
      </p:sp>
      <p:sp>
        <p:nvSpPr>
          <p:cNvPr id="3117" name="Text Box 104">
            <a:extLst>
              <a:ext uri="{FF2B5EF4-FFF2-40B4-BE49-F238E27FC236}">
                <a16:creationId xmlns:a16="http://schemas.microsoft.com/office/drawing/2014/main" id="{60A2C511-FE2C-483D-9D3F-0A7E7DDA52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4200" y="3810000"/>
            <a:ext cx="4724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l-GR" sz="2000"/>
              <a:t>Some Spanning Trees from Graph A</a:t>
            </a:r>
            <a:endParaRPr lang="en-US" altLang="el-GR"/>
          </a:p>
        </p:txBody>
      </p:sp>
      <p:sp>
        <p:nvSpPr>
          <p:cNvPr id="3118" name="Text Box 105">
            <a:extLst>
              <a:ext uri="{FF2B5EF4-FFF2-40B4-BE49-F238E27FC236}">
                <a16:creationId xmlns:a16="http://schemas.microsoft.com/office/drawing/2014/main" id="{7C244888-249B-40BD-BA5D-F16A0002D7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3810000"/>
            <a:ext cx="1066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l-GR" sz="2000"/>
              <a:t>Graph A</a:t>
            </a:r>
            <a:endParaRPr lang="en-US" altLang="el-GR"/>
          </a:p>
        </p:txBody>
      </p:sp>
      <p:sp>
        <p:nvSpPr>
          <p:cNvPr id="3119" name="Text Box 186">
            <a:extLst>
              <a:ext uri="{FF2B5EF4-FFF2-40B4-BE49-F238E27FC236}">
                <a16:creationId xmlns:a16="http://schemas.microsoft.com/office/drawing/2014/main" id="{22B577CF-DE6B-44F0-8312-1134FDD6E1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6575" y="588075"/>
            <a:ext cx="30416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l-GR" sz="3600" i="0">
                <a:solidFill>
                  <a:srgbClr val="C00000"/>
                </a:solidFill>
              </a:rPr>
              <a:t>Spanning Trees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927D57A-BAC2-4ED4-9F9A-419FEB5C6B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t>6</a:t>
            </a:fld>
            <a:endParaRPr lang="en-US"/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3" name="Rectangle 2">
            <a:extLst>
              <a:ext uri="{FF2B5EF4-FFF2-40B4-BE49-F238E27FC236}">
                <a16:creationId xmlns:a16="http://schemas.microsoft.com/office/drawing/2014/main" id="{9C51567C-452E-4304-BC36-0F1AC0D20AE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Prim’s Algorithm</a:t>
            </a:r>
          </a:p>
        </p:txBody>
      </p:sp>
      <p:sp>
        <p:nvSpPr>
          <p:cNvPr id="53254" name="Rectangle 3">
            <a:extLst>
              <a:ext uri="{FF2B5EF4-FFF2-40B4-BE49-F238E27FC236}">
                <a16:creationId xmlns:a16="http://schemas.microsoft.com/office/drawing/2014/main" id="{B7524C31-AEA2-49EB-AC48-14837BDD7E6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>
                <a:latin typeface="Courier New" panose="02070309020205020404" pitchFamily="49" charset="0"/>
              </a:rPr>
              <a:t>MST-Prim(G, w, r)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>
                <a:latin typeface="Courier New" panose="02070309020205020404" pitchFamily="49" charset="0"/>
              </a:rPr>
              <a:t>    Q = V[G];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>
                <a:latin typeface="Courier New" panose="02070309020205020404" pitchFamily="49" charset="0"/>
              </a:rPr>
              <a:t>    for each </a:t>
            </a:r>
            <a:r>
              <a:rPr lang="en-US" altLang="en-US" sz="1800" b="1" i="1">
                <a:latin typeface="Courier New" panose="02070309020205020404" pitchFamily="49" charset="0"/>
              </a:rPr>
              <a:t>u</a:t>
            </a:r>
            <a:r>
              <a:rPr lang="en-US" altLang="en-US" sz="1800" b="1">
                <a:latin typeface="Courier New" panose="02070309020205020404" pitchFamily="49" charset="0"/>
              </a:rPr>
              <a:t> </a:t>
            </a: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 Q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        key[u] = ;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    key[r] = 0;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    p[r] = NULL;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    while (Q not empty)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        u = ExtractMin(Q);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        for each </a:t>
            </a:r>
            <a:r>
              <a:rPr lang="en-US" altLang="en-US" sz="1800" b="1" i="1">
                <a:latin typeface="Courier New" panose="02070309020205020404" pitchFamily="49" charset="0"/>
                <a:sym typeface="Symbol" panose="05050102010706020507" pitchFamily="18" charset="2"/>
              </a:rPr>
              <a:t>v</a:t>
            </a:r>
            <a:r>
              <a:rPr lang="en-US" altLang="en-US" sz="1800" b="1">
                <a:latin typeface="Courier New" panose="02070309020205020404" pitchFamily="49" charset="0"/>
              </a:rPr>
              <a:t> </a:t>
            </a: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 Adj[</a:t>
            </a:r>
            <a:r>
              <a:rPr lang="en-US" altLang="en-US" sz="1800" b="1" i="1">
                <a:latin typeface="Courier New" panose="02070309020205020404" pitchFamily="49" charset="0"/>
                <a:sym typeface="Symbol" panose="05050102010706020507" pitchFamily="18" charset="2"/>
              </a:rPr>
              <a:t>u</a:t>
            </a: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]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            if (v</a:t>
            </a:r>
            <a:r>
              <a:rPr lang="en-US" altLang="en-US" sz="1800" b="1">
                <a:latin typeface="Courier New" panose="02070309020205020404" pitchFamily="49" charset="0"/>
              </a:rPr>
              <a:t> </a:t>
            </a: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 Q and w(</a:t>
            </a:r>
            <a:r>
              <a:rPr lang="en-US" altLang="en-US" sz="1800" b="1" i="1">
                <a:latin typeface="Courier New" panose="02070309020205020404" pitchFamily="49" charset="0"/>
                <a:sym typeface="Symbol" panose="05050102010706020507" pitchFamily="18" charset="2"/>
              </a:rPr>
              <a:t>u,v</a:t>
            </a: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) &lt; key[</a:t>
            </a:r>
            <a:r>
              <a:rPr lang="en-US" altLang="en-US" sz="1800" b="1" i="1">
                <a:latin typeface="Courier New" panose="02070309020205020404" pitchFamily="49" charset="0"/>
                <a:sym typeface="Symbol" panose="05050102010706020507" pitchFamily="18" charset="2"/>
              </a:rPr>
              <a:t>v</a:t>
            </a: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])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                p[v] = u;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                key[v] = w(u,v);</a:t>
            </a:r>
          </a:p>
        </p:txBody>
      </p:sp>
      <p:sp>
        <p:nvSpPr>
          <p:cNvPr id="53255" name="Oval 4">
            <a:extLst>
              <a:ext uri="{FF2B5EF4-FFF2-40B4-BE49-F238E27FC236}">
                <a16:creationId xmlns:a16="http://schemas.microsoft.com/office/drawing/2014/main" id="{9661C655-C74A-4A44-9B89-C51CCA6EF1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5763" y="2016125"/>
            <a:ext cx="382587" cy="381000"/>
          </a:xfrm>
          <a:prstGeom prst="ellips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latin typeface="Courier New" panose="02070309020205020404" pitchFamily="49" charset="0"/>
                <a:sym typeface="Symbol" panose="05050102010706020507" pitchFamily="18" charset="2"/>
              </a:rPr>
              <a:t></a:t>
            </a:r>
          </a:p>
        </p:txBody>
      </p:sp>
      <p:sp>
        <p:nvSpPr>
          <p:cNvPr id="53256" name="Oval 5">
            <a:extLst>
              <a:ext uri="{FF2B5EF4-FFF2-40B4-BE49-F238E27FC236}">
                <a16:creationId xmlns:a16="http://schemas.microsoft.com/office/drawing/2014/main" id="{3C50D8B2-340C-42DC-B891-0AA5439E37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80163" y="2016125"/>
            <a:ext cx="381000" cy="381000"/>
          </a:xfrm>
          <a:prstGeom prst="ellips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latin typeface="Courier New" panose="02070309020205020404" pitchFamily="49" charset="0"/>
                <a:sym typeface="Symbol" panose="05050102010706020507" pitchFamily="18" charset="2"/>
              </a:rPr>
              <a:t></a:t>
            </a:r>
          </a:p>
        </p:txBody>
      </p:sp>
      <p:sp>
        <p:nvSpPr>
          <p:cNvPr id="53257" name="Oval 6">
            <a:extLst>
              <a:ext uri="{FF2B5EF4-FFF2-40B4-BE49-F238E27FC236}">
                <a16:creationId xmlns:a16="http://schemas.microsoft.com/office/drawing/2014/main" id="{7C7820A8-0F34-4368-9E0A-8BA3B8C822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89925" y="2016125"/>
            <a:ext cx="382588" cy="381000"/>
          </a:xfrm>
          <a:prstGeom prst="ellips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latin typeface="Courier New" panose="02070309020205020404" pitchFamily="49" charset="0"/>
                <a:sym typeface="Symbol" panose="05050102010706020507" pitchFamily="18" charset="2"/>
              </a:rPr>
              <a:t></a:t>
            </a:r>
          </a:p>
        </p:txBody>
      </p:sp>
      <p:sp>
        <p:nvSpPr>
          <p:cNvPr id="53258" name="Oval 7">
            <a:extLst>
              <a:ext uri="{FF2B5EF4-FFF2-40B4-BE49-F238E27FC236}">
                <a16:creationId xmlns:a16="http://schemas.microsoft.com/office/drawing/2014/main" id="{82AAB3F8-888D-4B4C-9EBA-BF9028FBBD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5763" y="3162300"/>
            <a:ext cx="382587" cy="381000"/>
          </a:xfrm>
          <a:prstGeom prst="ellips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latin typeface="Courier New" panose="02070309020205020404" pitchFamily="49" charset="0"/>
                <a:sym typeface="Symbol" panose="05050102010706020507" pitchFamily="18" charset="2"/>
              </a:rPr>
              <a:t></a:t>
            </a:r>
          </a:p>
        </p:txBody>
      </p:sp>
      <p:sp>
        <p:nvSpPr>
          <p:cNvPr id="53259" name="Oval 8">
            <a:extLst>
              <a:ext uri="{FF2B5EF4-FFF2-40B4-BE49-F238E27FC236}">
                <a16:creationId xmlns:a16="http://schemas.microsoft.com/office/drawing/2014/main" id="{32B85981-454A-4813-8EA1-F087E58443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80163" y="3162300"/>
            <a:ext cx="381000" cy="381000"/>
          </a:xfrm>
          <a:prstGeom prst="ellips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latin typeface="Courier New" panose="02070309020205020404" pitchFamily="49" charset="0"/>
                <a:sym typeface="Symbol" panose="05050102010706020507" pitchFamily="18" charset="2"/>
              </a:rPr>
              <a:t></a:t>
            </a:r>
          </a:p>
        </p:txBody>
      </p:sp>
      <p:sp>
        <p:nvSpPr>
          <p:cNvPr id="53260" name="Oval 9">
            <a:extLst>
              <a:ext uri="{FF2B5EF4-FFF2-40B4-BE49-F238E27FC236}">
                <a16:creationId xmlns:a16="http://schemas.microsoft.com/office/drawing/2014/main" id="{FCA73FA8-5A6A-4108-8703-E9C1DAE611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89925" y="3162300"/>
            <a:ext cx="382588" cy="381000"/>
          </a:xfrm>
          <a:prstGeom prst="ellips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latin typeface="Courier New" panose="02070309020205020404" pitchFamily="49" charset="0"/>
                <a:sym typeface="Symbol" panose="05050102010706020507" pitchFamily="18" charset="2"/>
              </a:rPr>
              <a:t></a:t>
            </a:r>
          </a:p>
        </p:txBody>
      </p:sp>
      <p:sp>
        <p:nvSpPr>
          <p:cNvPr id="53261" name="Oval 10">
            <a:extLst>
              <a:ext uri="{FF2B5EF4-FFF2-40B4-BE49-F238E27FC236}">
                <a16:creationId xmlns:a16="http://schemas.microsoft.com/office/drawing/2014/main" id="{C3A5F92C-CBBC-4746-BEAA-C2341AA9BE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87963" y="3652838"/>
            <a:ext cx="382587" cy="382587"/>
          </a:xfrm>
          <a:prstGeom prst="ellips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latin typeface="Courier New" panose="02070309020205020404" pitchFamily="49" charset="0"/>
                <a:sym typeface="Symbol" panose="05050102010706020507" pitchFamily="18" charset="2"/>
              </a:rPr>
              <a:t></a:t>
            </a:r>
          </a:p>
        </p:txBody>
      </p:sp>
      <p:sp>
        <p:nvSpPr>
          <p:cNvPr id="53262" name="Oval 11">
            <a:extLst>
              <a:ext uri="{FF2B5EF4-FFF2-40B4-BE49-F238E27FC236}">
                <a16:creationId xmlns:a16="http://schemas.microsoft.com/office/drawing/2014/main" id="{CB2B5451-38BA-4A6E-8903-D759CB72E4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87963" y="1524000"/>
            <a:ext cx="382587" cy="382588"/>
          </a:xfrm>
          <a:prstGeom prst="ellips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latin typeface="Courier New" panose="02070309020205020404" pitchFamily="49" charset="0"/>
                <a:sym typeface="Symbol" panose="05050102010706020507" pitchFamily="18" charset="2"/>
              </a:rPr>
              <a:t></a:t>
            </a:r>
          </a:p>
        </p:txBody>
      </p:sp>
      <p:cxnSp>
        <p:nvCxnSpPr>
          <p:cNvPr id="53263" name="AutoShape 12">
            <a:extLst>
              <a:ext uri="{FF2B5EF4-FFF2-40B4-BE49-F238E27FC236}">
                <a16:creationId xmlns:a16="http://schemas.microsoft.com/office/drawing/2014/main" id="{3C4A45CE-C72A-459D-A234-0216DD22346C}"/>
              </a:ext>
            </a:extLst>
          </p:cNvPr>
          <p:cNvCxnSpPr>
            <a:cxnSpLocks noChangeShapeType="1"/>
            <a:stCxn id="53262" idx="5"/>
            <a:endCxn id="53256" idx="1"/>
          </p:cNvCxnSpPr>
          <p:nvPr/>
        </p:nvCxnSpPr>
        <p:spPr bwMode="auto">
          <a:xfrm>
            <a:off x="5613400" y="1863725"/>
            <a:ext cx="822325" cy="193675"/>
          </a:xfrm>
          <a:prstGeom prst="straightConnector1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3264" name="AutoShape 13">
            <a:extLst>
              <a:ext uri="{FF2B5EF4-FFF2-40B4-BE49-F238E27FC236}">
                <a16:creationId xmlns:a16="http://schemas.microsoft.com/office/drawing/2014/main" id="{BAB6DDB7-1F40-4892-B178-5144C79457FD}"/>
              </a:ext>
            </a:extLst>
          </p:cNvPr>
          <p:cNvCxnSpPr>
            <a:cxnSpLocks noChangeShapeType="1"/>
            <a:stCxn id="53262" idx="3"/>
            <a:endCxn id="53255" idx="7"/>
          </p:cNvCxnSpPr>
          <p:nvPr/>
        </p:nvCxnSpPr>
        <p:spPr bwMode="auto">
          <a:xfrm flipH="1">
            <a:off x="4522788" y="1863725"/>
            <a:ext cx="820737" cy="193675"/>
          </a:xfrm>
          <a:prstGeom prst="straightConnector1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3265" name="AutoShape 14">
            <a:extLst>
              <a:ext uri="{FF2B5EF4-FFF2-40B4-BE49-F238E27FC236}">
                <a16:creationId xmlns:a16="http://schemas.microsoft.com/office/drawing/2014/main" id="{A4C34765-5ED9-4722-A175-0BCBFC6CB15A}"/>
              </a:ext>
            </a:extLst>
          </p:cNvPr>
          <p:cNvCxnSpPr>
            <a:cxnSpLocks noChangeShapeType="1"/>
            <a:stCxn id="53255" idx="6"/>
            <a:endCxn id="53256" idx="2"/>
          </p:cNvCxnSpPr>
          <p:nvPr/>
        </p:nvCxnSpPr>
        <p:spPr bwMode="auto">
          <a:xfrm>
            <a:off x="4591050" y="2206625"/>
            <a:ext cx="1774825" cy="0"/>
          </a:xfrm>
          <a:prstGeom prst="straightConnector1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3266" name="AutoShape 15">
            <a:extLst>
              <a:ext uri="{FF2B5EF4-FFF2-40B4-BE49-F238E27FC236}">
                <a16:creationId xmlns:a16="http://schemas.microsoft.com/office/drawing/2014/main" id="{470FF1E1-DD6A-4AEB-9855-48B860F10C60}"/>
              </a:ext>
            </a:extLst>
          </p:cNvPr>
          <p:cNvCxnSpPr>
            <a:cxnSpLocks noChangeShapeType="1"/>
            <a:stCxn id="53258" idx="0"/>
            <a:endCxn id="53255" idx="4"/>
          </p:cNvCxnSpPr>
          <p:nvPr/>
        </p:nvCxnSpPr>
        <p:spPr bwMode="auto">
          <a:xfrm flipV="1">
            <a:off x="4386263" y="2411413"/>
            <a:ext cx="0" cy="736600"/>
          </a:xfrm>
          <a:prstGeom prst="straightConnector1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3267" name="AutoShape 16">
            <a:extLst>
              <a:ext uri="{FF2B5EF4-FFF2-40B4-BE49-F238E27FC236}">
                <a16:creationId xmlns:a16="http://schemas.microsoft.com/office/drawing/2014/main" id="{A869BC9F-EAAB-45DD-B9ED-4195F31A9270}"/>
              </a:ext>
            </a:extLst>
          </p:cNvPr>
          <p:cNvCxnSpPr>
            <a:cxnSpLocks noChangeShapeType="1"/>
            <a:stCxn id="53258" idx="5"/>
            <a:endCxn id="53261" idx="1"/>
          </p:cNvCxnSpPr>
          <p:nvPr/>
        </p:nvCxnSpPr>
        <p:spPr bwMode="auto">
          <a:xfrm>
            <a:off x="4522788" y="3502025"/>
            <a:ext cx="820737" cy="193675"/>
          </a:xfrm>
          <a:prstGeom prst="straightConnector1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3268" name="AutoShape 17">
            <a:extLst>
              <a:ext uri="{FF2B5EF4-FFF2-40B4-BE49-F238E27FC236}">
                <a16:creationId xmlns:a16="http://schemas.microsoft.com/office/drawing/2014/main" id="{A0BBBD5E-73D9-4527-896A-649FBBAF06D8}"/>
              </a:ext>
            </a:extLst>
          </p:cNvPr>
          <p:cNvCxnSpPr>
            <a:cxnSpLocks noChangeShapeType="1"/>
            <a:stCxn id="53261" idx="7"/>
            <a:endCxn id="53259" idx="3"/>
          </p:cNvCxnSpPr>
          <p:nvPr/>
        </p:nvCxnSpPr>
        <p:spPr bwMode="auto">
          <a:xfrm flipV="1">
            <a:off x="5613400" y="3502025"/>
            <a:ext cx="822325" cy="193675"/>
          </a:xfrm>
          <a:prstGeom prst="straightConnector1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3269" name="AutoShape 18">
            <a:extLst>
              <a:ext uri="{FF2B5EF4-FFF2-40B4-BE49-F238E27FC236}">
                <a16:creationId xmlns:a16="http://schemas.microsoft.com/office/drawing/2014/main" id="{8A6D15D8-8D18-44D5-9C7A-1D1DFD252C29}"/>
              </a:ext>
            </a:extLst>
          </p:cNvPr>
          <p:cNvCxnSpPr>
            <a:cxnSpLocks noChangeShapeType="1"/>
            <a:stCxn id="53259" idx="0"/>
            <a:endCxn id="53256" idx="4"/>
          </p:cNvCxnSpPr>
          <p:nvPr/>
        </p:nvCxnSpPr>
        <p:spPr bwMode="auto">
          <a:xfrm flipV="1">
            <a:off x="6570663" y="2411413"/>
            <a:ext cx="0" cy="736600"/>
          </a:xfrm>
          <a:prstGeom prst="straightConnector1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3270" name="AutoShape 19">
            <a:extLst>
              <a:ext uri="{FF2B5EF4-FFF2-40B4-BE49-F238E27FC236}">
                <a16:creationId xmlns:a16="http://schemas.microsoft.com/office/drawing/2014/main" id="{370F3BCC-E8BF-408A-BEC5-F542204A98AE}"/>
              </a:ext>
            </a:extLst>
          </p:cNvPr>
          <p:cNvCxnSpPr>
            <a:cxnSpLocks noChangeShapeType="1"/>
            <a:stCxn id="53256" idx="6"/>
            <a:endCxn id="53257" idx="2"/>
          </p:cNvCxnSpPr>
          <p:nvPr/>
        </p:nvCxnSpPr>
        <p:spPr bwMode="auto">
          <a:xfrm>
            <a:off x="6775450" y="2206625"/>
            <a:ext cx="1501775" cy="0"/>
          </a:xfrm>
          <a:prstGeom prst="straightConnector1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3271" name="AutoShape 20">
            <a:extLst>
              <a:ext uri="{FF2B5EF4-FFF2-40B4-BE49-F238E27FC236}">
                <a16:creationId xmlns:a16="http://schemas.microsoft.com/office/drawing/2014/main" id="{7D98A75E-8A13-4409-A6B5-B61F1C56E61F}"/>
              </a:ext>
            </a:extLst>
          </p:cNvPr>
          <p:cNvCxnSpPr>
            <a:cxnSpLocks noChangeShapeType="1"/>
            <a:stCxn id="53259" idx="6"/>
            <a:endCxn id="53260" idx="2"/>
          </p:cNvCxnSpPr>
          <p:nvPr/>
        </p:nvCxnSpPr>
        <p:spPr bwMode="auto">
          <a:xfrm>
            <a:off x="6775450" y="3352800"/>
            <a:ext cx="1501775" cy="0"/>
          </a:xfrm>
          <a:prstGeom prst="straightConnector1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3272" name="AutoShape 21">
            <a:extLst>
              <a:ext uri="{FF2B5EF4-FFF2-40B4-BE49-F238E27FC236}">
                <a16:creationId xmlns:a16="http://schemas.microsoft.com/office/drawing/2014/main" id="{3C7EBF2E-145B-450E-84E3-0017E2ABF2E6}"/>
              </a:ext>
            </a:extLst>
          </p:cNvPr>
          <p:cNvCxnSpPr>
            <a:cxnSpLocks noChangeShapeType="1"/>
            <a:stCxn id="53261" idx="0"/>
            <a:endCxn id="53255" idx="5"/>
          </p:cNvCxnSpPr>
          <p:nvPr/>
        </p:nvCxnSpPr>
        <p:spPr bwMode="auto">
          <a:xfrm rot="5400000" flipH="1">
            <a:off x="4358482" y="2520156"/>
            <a:ext cx="1284288" cy="955675"/>
          </a:xfrm>
          <a:prstGeom prst="curvedConnector3">
            <a:avLst>
              <a:gd name="adj1" fmla="val 47829"/>
            </a:avLst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3273" name="Text Box 22">
            <a:extLst>
              <a:ext uri="{FF2B5EF4-FFF2-40B4-BE49-F238E27FC236}">
                <a16:creationId xmlns:a16="http://schemas.microsoft.com/office/drawing/2014/main" id="{3F05834B-B3B1-417A-AB9F-C84804DCE2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00" y="2595563"/>
            <a:ext cx="4127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chemeClr val="accent1"/>
                </a:solidFill>
                <a:latin typeface="Times New Roman" panose="02020603050405020304" pitchFamily="18" charset="0"/>
              </a:rPr>
              <a:t>14</a:t>
            </a:r>
          </a:p>
        </p:txBody>
      </p:sp>
      <p:sp>
        <p:nvSpPr>
          <p:cNvPr id="53274" name="Text Box 23">
            <a:extLst>
              <a:ext uri="{FF2B5EF4-FFF2-40B4-BE49-F238E27FC236}">
                <a16:creationId xmlns:a16="http://schemas.microsoft.com/office/drawing/2014/main" id="{4465C389-8E5C-4F35-9A9D-A9A04D8149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79988" y="2743200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chemeClr val="accent1"/>
                </a:solidFill>
                <a:latin typeface="Times New Roman" panose="02020603050405020304" pitchFamily="18" charset="0"/>
              </a:rPr>
              <a:t>10</a:t>
            </a:r>
          </a:p>
        </p:txBody>
      </p:sp>
      <p:sp>
        <p:nvSpPr>
          <p:cNvPr id="53275" name="Text Box 24">
            <a:extLst>
              <a:ext uri="{FF2B5EF4-FFF2-40B4-BE49-F238E27FC236}">
                <a16:creationId xmlns:a16="http://schemas.microsoft.com/office/drawing/2014/main" id="{5EFBCF77-8769-402D-8A2F-0289FFC964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59325" y="3567113"/>
            <a:ext cx="298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chemeClr val="accent1"/>
                </a:solidFill>
                <a:latin typeface="Times New Roman" panose="02020603050405020304" pitchFamily="18" charset="0"/>
              </a:rPr>
              <a:t>3</a:t>
            </a:r>
          </a:p>
        </p:txBody>
      </p:sp>
      <p:sp>
        <p:nvSpPr>
          <p:cNvPr id="53276" name="Text Box 25">
            <a:extLst>
              <a:ext uri="{FF2B5EF4-FFF2-40B4-BE49-F238E27FC236}">
                <a16:creationId xmlns:a16="http://schemas.microsoft.com/office/drawing/2014/main" id="{D112BB8B-D065-4E77-9EA9-0632A2A761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59325" y="16002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chemeClr val="accent1"/>
                </a:solidFill>
                <a:latin typeface="Times New Roman" panose="02020603050405020304" pitchFamily="18" charset="0"/>
              </a:rPr>
              <a:t>6</a:t>
            </a:r>
          </a:p>
        </p:txBody>
      </p:sp>
      <p:sp>
        <p:nvSpPr>
          <p:cNvPr id="53277" name="Text Box 26">
            <a:extLst>
              <a:ext uri="{FF2B5EF4-FFF2-40B4-BE49-F238E27FC236}">
                <a16:creationId xmlns:a16="http://schemas.microsoft.com/office/drawing/2014/main" id="{9BAD1D3A-D00F-4864-AD36-522ED57563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56300" y="16002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chemeClr val="accent1"/>
                </a:solidFill>
                <a:latin typeface="Times New Roman" panose="02020603050405020304" pitchFamily="18" charset="0"/>
              </a:rPr>
              <a:t>4</a:t>
            </a:r>
          </a:p>
        </p:txBody>
      </p:sp>
      <p:sp>
        <p:nvSpPr>
          <p:cNvPr id="53278" name="Text Box 27">
            <a:extLst>
              <a:ext uri="{FF2B5EF4-FFF2-40B4-BE49-F238E27FC236}">
                <a16:creationId xmlns:a16="http://schemas.microsoft.com/office/drawing/2014/main" id="{B0D7B0B8-558C-46FB-B148-3E2534ACFC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05425" y="19050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chemeClr val="accent1"/>
                </a:solidFill>
                <a:latin typeface="Times New Roman" panose="02020603050405020304" pitchFamily="18" charset="0"/>
              </a:rPr>
              <a:t>5</a:t>
            </a:r>
          </a:p>
        </p:txBody>
      </p:sp>
      <p:sp>
        <p:nvSpPr>
          <p:cNvPr id="53279" name="Text Box 28">
            <a:extLst>
              <a:ext uri="{FF2B5EF4-FFF2-40B4-BE49-F238E27FC236}">
                <a16:creationId xmlns:a16="http://schemas.microsoft.com/office/drawing/2014/main" id="{B3DE01B3-6F8A-473B-A974-9E9F028589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6375" y="26289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chemeClr val="accent1"/>
                </a:solidFill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53280" name="Text Box 29">
            <a:extLst>
              <a:ext uri="{FF2B5EF4-FFF2-40B4-BE49-F238E27FC236}">
                <a16:creationId xmlns:a16="http://schemas.microsoft.com/office/drawing/2014/main" id="{884B0CB6-BB3C-4936-9D7A-DBAC646708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75525" y="18288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chemeClr val="accent1"/>
                </a:solidFill>
                <a:latin typeface="Times New Roman" panose="02020603050405020304" pitchFamily="18" charset="0"/>
              </a:rPr>
              <a:t>9</a:t>
            </a:r>
          </a:p>
        </p:txBody>
      </p:sp>
      <p:sp>
        <p:nvSpPr>
          <p:cNvPr id="53281" name="Text Box 30">
            <a:extLst>
              <a:ext uri="{FF2B5EF4-FFF2-40B4-BE49-F238E27FC236}">
                <a16:creationId xmlns:a16="http://schemas.microsoft.com/office/drawing/2014/main" id="{508513FB-1130-41D7-A3E3-8DBA15BD8A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21550" y="2963863"/>
            <a:ext cx="4127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chemeClr val="accent1"/>
                </a:solidFill>
                <a:latin typeface="Times New Roman" panose="02020603050405020304" pitchFamily="18" charset="0"/>
              </a:rPr>
              <a:t>15</a:t>
            </a:r>
          </a:p>
        </p:txBody>
      </p:sp>
      <p:sp>
        <p:nvSpPr>
          <p:cNvPr id="53282" name="Text Box 31">
            <a:extLst>
              <a:ext uri="{FF2B5EF4-FFF2-40B4-BE49-F238E27FC236}">
                <a16:creationId xmlns:a16="http://schemas.microsoft.com/office/drawing/2014/main" id="{C726B5AD-2174-48A0-8352-E65D123856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95975" y="3586163"/>
            <a:ext cx="298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chemeClr val="accent1"/>
                </a:solidFill>
                <a:latin typeface="Times New Roman" panose="02020603050405020304" pitchFamily="18" charset="0"/>
              </a:rPr>
              <a:t>8</a:t>
            </a:r>
          </a:p>
        </p:txBody>
      </p:sp>
      <p:sp>
        <p:nvSpPr>
          <p:cNvPr id="53283" name="Text Box 32">
            <a:extLst>
              <a:ext uri="{FF2B5EF4-FFF2-40B4-BE49-F238E27FC236}">
                <a16:creationId xmlns:a16="http://schemas.microsoft.com/office/drawing/2014/main" id="{06E16703-19FE-4994-AE37-295560C0DF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37138" y="4052888"/>
            <a:ext cx="258921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 i="1">
                <a:solidFill>
                  <a:schemeClr val="accent1"/>
                </a:solidFill>
                <a:latin typeface="Times New Roman" panose="02020603050405020304" pitchFamily="18" charset="0"/>
              </a:rPr>
              <a:t>Run on example graph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8CA011-58B4-465B-A5B3-882500D37A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t>60</a:t>
            </a:fld>
            <a:endParaRPr lang="en-US"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7" name="Rectangle 2">
            <a:extLst>
              <a:ext uri="{FF2B5EF4-FFF2-40B4-BE49-F238E27FC236}">
                <a16:creationId xmlns:a16="http://schemas.microsoft.com/office/drawing/2014/main" id="{16ECE267-F3CF-422D-A634-97711FCB2FB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Prim’s Algorithm</a:t>
            </a:r>
          </a:p>
        </p:txBody>
      </p:sp>
      <p:sp>
        <p:nvSpPr>
          <p:cNvPr id="54278" name="Rectangle 3">
            <a:extLst>
              <a:ext uri="{FF2B5EF4-FFF2-40B4-BE49-F238E27FC236}">
                <a16:creationId xmlns:a16="http://schemas.microsoft.com/office/drawing/2014/main" id="{F71F284A-EE04-44A4-AE3B-18BE02DEF6A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>
                <a:latin typeface="Courier New" panose="02070309020205020404" pitchFamily="49" charset="0"/>
              </a:rPr>
              <a:t>MST-Prim(G, w, r)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>
                <a:latin typeface="Courier New" panose="02070309020205020404" pitchFamily="49" charset="0"/>
              </a:rPr>
              <a:t>    Q = V[G];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>
                <a:latin typeface="Courier New" panose="02070309020205020404" pitchFamily="49" charset="0"/>
              </a:rPr>
              <a:t>    for each </a:t>
            </a:r>
            <a:r>
              <a:rPr lang="en-US" altLang="en-US" sz="1800" b="1" i="1">
                <a:latin typeface="Courier New" panose="02070309020205020404" pitchFamily="49" charset="0"/>
              </a:rPr>
              <a:t>u</a:t>
            </a:r>
            <a:r>
              <a:rPr lang="en-US" altLang="en-US" sz="1800" b="1">
                <a:latin typeface="Courier New" panose="02070309020205020404" pitchFamily="49" charset="0"/>
              </a:rPr>
              <a:t> </a:t>
            </a: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 Q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        key[u] = ;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    key[r] = 0;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    p[r] = NULL;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    while (Q not empty)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        u = ExtractMin(Q);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        for each </a:t>
            </a:r>
            <a:r>
              <a:rPr lang="en-US" altLang="en-US" sz="1800" b="1" i="1">
                <a:latin typeface="Courier New" panose="02070309020205020404" pitchFamily="49" charset="0"/>
                <a:sym typeface="Symbol" panose="05050102010706020507" pitchFamily="18" charset="2"/>
              </a:rPr>
              <a:t>v</a:t>
            </a:r>
            <a:r>
              <a:rPr lang="en-US" altLang="en-US" sz="1800" b="1">
                <a:latin typeface="Courier New" panose="02070309020205020404" pitchFamily="49" charset="0"/>
              </a:rPr>
              <a:t> </a:t>
            </a: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 Adj[</a:t>
            </a:r>
            <a:r>
              <a:rPr lang="en-US" altLang="en-US" sz="1800" b="1" i="1">
                <a:latin typeface="Courier New" panose="02070309020205020404" pitchFamily="49" charset="0"/>
                <a:sym typeface="Symbol" panose="05050102010706020507" pitchFamily="18" charset="2"/>
              </a:rPr>
              <a:t>u</a:t>
            </a: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]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            if (v</a:t>
            </a:r>
            <a:r>
              <a:rPr lang="en-US" altLang="en-US" sz="1800" b="1">
                <a:latin typeface="Courier New" panose="02070309020205020404" pitchFamily="49" charset="0"/>
              </a:rPr>
              <a:t> </a:t>
            </a: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 Q and w(</a:t>
            </a:r>
            <a:r>
              <a:rPr lang="en-US" altLang="en-US" sz="1800" b="1" i="1">
                <a:latin typeface="Courier New" panose="02070309020205020404" pitchFamily="49" charset="0"/>
                <a:sym typeface="Symbol" panose="05050102010706020507" pitchFamily="18" charset="2"/>
              </a:rPr>
              <a:t>u,v</a:t>
            </a: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) &lt; key[</a:t>
            </a:r>
            <a:r>
              <a:rPr lang="en-US" altLang="en-US" sz="1800" b="1" i="1">
                <a:latin typeface="Courier New" panose="02070309020205020404" pitchFamily="49" charset="0"/>
                <a:sym typeface="Symbol" panose="05050102010706020507" pitchFamily="18" charset="2"/>
              </a:rPr>
              <a:t>v</a:t>
            </a: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])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                p[v] = u;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                key[v] = w(u,v);</a:t>
            </a:r>
          </a:p>
        </p:txBody>
      </p:sp>
      <p:sp>
        <p:nvSpPr>
          <p:cNvPr id="54279" name="Oval 4">
            <a:extLst>
              <a:ext uri="{FF2B5EF4-FFF2-40B4-BE49-F238E27FC236}">
                <a16:creationId xmlns:a16="http://schemas.microsoft.com/office/drawing/2014/main" id="{E20995A5-9B29-4F12-BC80-20ED1AD488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5763" y="2016125"/>
            <a:ext cx="382587" cy="381000"/>
          </a:xfrm>
          <a:prstGeom prst="ellips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latin typeface="Courier New" panose="02070309020205020404" pitchFamily="49" charset="0"/>
                <a:sym typeface="Symbol" panose="05050102010706020507" pitchFamily="18" charset="2"/>
              </a:rPr>
              <a:t></a:t>
            </a:r>
          </a:p>
        </p:txBody>
      </p:sp>
      <p:sp>
        <p:nvSpPr>
          <p:cNvPr id="54280" name="Oval 5">
            <a:extLst>
              <a:ext uri="{FF2B5EF4-FFF2-40B4-BE49-F238E27FC236}">
                <a16:creationId xmlns:a16="http://schemas.microsoft.com/office/drawing/2014/main" id="{4E51DD35-9DB9-4245-B7F5-37FBB51F8A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80163" y="2016125"/>
            <a:ext cx="381000" cy="381000"/>
          </a:xfrm>
          <a:prstGeom prst="ellips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latin typeface="Courier New" panose="02070309020205020404" pitchFamily="49" charset="0"/>
                <a:sym typeface="Symbol" panose="05050102010706020507" pitchFamily="18" charset="2"/>
              </a:rPr>
              <a:t></a:t>
            </a:r>
          </a:p>
        </p:txBody>
      </p:sp>
      <p:sp>
        <p:nvSpPr>
          <p:cNvPr id="54281" name="Oval 6">
            <a:extLst>
              <a:ext uri="{FF2B5EF4-FFF2-40B4-BE49-F238E27FC236}">
                <a16:creationId xmlns:a16="http://schemas.microsoft.com/office/drawing/2014/main" id="{84B7973E-7901-4798-B89F-67CA3B09F9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89925" y="2016125"/>
            <a:ext cx="382588" cy="381000"/>
          </a:xfrm>
          <a:prstGeom prst="ellips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latin typeface="Courier New" panose="02070309020205020404" pitchFamily="49" charset="0"/>
                <a:sym typeface="Symbol" panose="05050102010706020507" pitchFamily="18" charset="2"/>
              </a:rPr>
              <a:t></a:t>
            </a:r>
          </a:p>
        </p:txBody>
      </p:sp>
      <p:sp>
        <p:nvSpPr>
          <p:cNvPr id="54282" name="Oval 7">
            <a:extLst>
              <a:ext uri="{FF2B5EF4-FFF2-40B4-BE49-F238E27FC236}">
                <a16:creationId xmlns:a16="http://schemas.microsoft.com/office/drawing/2014/main" id="{4133B9C4-567E-4191-945A-EF0F1E6D81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5763" y="3162300"/>
            <a:ext cx="382587" cy="381000"/>
          </a:xfrm>
          <a:prstGeom prst="ellips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latin typeface="Courier New" panose="02070309020205020404" pitchFamily="49" charset="0"/>
                <a:sym typeface="Symbol" panose="05050102010706020507" pitchFamily="18" charset="2"/>
              </a:rPr>
              <a:t>0</a:t>
            </a:r>
          </a:p>
        </p:txBody>
      </p:sp>
      <p:sp>
        <p:nvSpPr>
          <p:cNvPr id="54283" name="Oval 8">
            <a:extLst>
              <a:ext uri="{FF2B5EF4-FFF2-40B4-BE49-F238E27FC236}">
                <a16:creationId xmlns:a16="http://schemas.microsoft.com/office/drawing/2014/main" id="{CF61C50E-3D32-476E-85E8-8ABB30DE61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80163" y="3162300"/>
            <a:ext cx="381000" cy="381000"/>
          </a:xfrm>
          <a:prstGeom prst="ellips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latin typeface="Courier New" panose="02070309020205020404" pitchFamily="49" charset="0"/>
                <a:sym typeface="Symbol" panose="05050102010706020507" pitchFamily="18" charset="2"/>
              </a:rPr>
              <a:t></a:t>
            </a:r>
          </a:p>
        </p:txBody>
      </p:sp>
      <p:sp>
        <p:nvSpPr>
          <p:cNvPr id="54284" name="Oval 9">
            <a:extLst>
              <a:ext uri="{FF2B5EF4-FFF2-40B4-BE49-F238E27FC236}">
                <a16:creationId xmlns:a16="http://schemas.microsoft.com/office/drawing/2014/main" id="{0BE83B69-A738-43EF-B0DA-A7D80440C1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89925" y="3162300"/>
            <a:ext cx="382588" cy="381000"/>
          </a:xfrm>
          <a:prstGeom prst="ellips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latin typeface="Courier New" panose="02070309020205020404" pitchFamily="49" charset="0"/>
                <a:sym typeface="Symbol" panose="05050102010706020507" pitchFamily="18" charset="2"/>
              </a:rPr>
              <a:t></a:t>
            </a:r>
          </a:p>
        </p:txBody>
      </p:sp>
      <p:sp>
        <p:nvSpPr>
          <p:cNvPr id="54285" name="Oval 10">
            <a:extLst>
              <a:ext uri="{FF2B5EF4-FFF2-40B4-BE49-F238E27FC236}">
                <a16:creationId xmlns:a16="http://schemas.microsoft.com/office/drawing/2014/main" id="{D5D917D8-BAE5-4FED-9C74-69D2E8BB0C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87963" y="3652838"/>
            <a:ext cx="382587" cy="382587"/>
          </a:xfrm>
          <a:prstGeom prst="ellips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latin typeface="Courier New" panose="02070309020205020404" pitchFamily="49" charset="0"/>
                <a:sym typeface="Symbol" panose="05050102010706020507" pitchFamily="18" charset="2"/>
              </a:rPr>
              <a:t></a:t>
            </a:r>
          </a:p>
        </p:txBody>
      </p:sp>
      <p:sp>
        <p:nvSpPr>
          <p:cNvPr id="54286" name="Oval 11">
            <a:extLst>
              <a:ext uri="{FF2B5EF4-FFF2-40B4-BE49-F238E27FC236}">
                <a16:creationId xmlns:a16="http://schemas.microsoft.com/office/drawing/2014/main" id="{45F3A395-B07D-44B2-BA82-A158A84650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87963" y="1524000"/>
            <a:ext cx="382587" cy="382588"/>
          </a:xfrm>
          <a:prstGeom prst="ellips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latin typeface="Courier New" panose="02070309020205020404" pitchFamily="49" charset="0"/>
                <a:sym typeface="Symbol" panose="05050102010706020507" pitchFamily="18" charset="2"/>
              </a:rPr>
              <a:t></a:t>
            </a:r>
          </a:p>
        </p:txBody>
      </p:sp>
      <p:cxnSp>
        <p:nvCxnSpPr>
          <p:cNvPr id="54287" name="AutoShape 12">
            <a:extLst>
              <a:ext uri="{FF2B5EF4-FFF2-40B4-BE49-F238E27FC236}">
                <a16:creationId xmlns:a16="http://schemas.microsoft.com/office/drawing/2014/main" id="{BAE1492A-D556-4CAF-BDE8-F7246CDD144D}"/>
              </a:ext>
            </a:extLst>
          </p:cNvPr>
          <p:cNvCxnSpPr>
            <a:cxnSpLocks noChangeShapeType="1"/>
            <a:stCxn id="54286" idx="5"/>
            <a:endCxn id="54280" idx="1"/>
          </p:cNvCxnSpPr>
          <p:nvPr/>
        </p:nvCxnSpPr>
        <p:spPr bwMode="auto">
          <a:xfrm>
            <a:off x="5613400" y="1863725"/>
            <a:ext cx="822325" cy="193675"/>
          </a:xfrm>
          <a:prstGeom prst="straightConnector1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4288" name="AutoShape 13">
            <a:extLst>
              <a:ext uri="{FF2B5EF4-FFF2-40B4-BE49-F238E27FC236}">
                <a16:creationId xmlns:a16="http://schemas.microsoft.com/office/drawing/2014/main" id="{13FD737B-347D-4288-9DCF-14F0EE07BF86}"/>
              </a:ext>
            </a:extLst>
          </p:cNvPr>
          <p:cNvCxnSpPr>
            <a:cxnSpLocks noChangeShapeType="1"/>
            <a:stCxn id="54286" idx="3"/>
            <a:endCxn id="54279" idx="7"/>
          </p:cNvCxnSpPr>
          <p:nvPr/>
        </p:nvCxnSpPr>
        <p:spPr bwMode="auto">
          <a:xfrm flipH="1">
            <a:off x="4522788" y="1863725"/>
            <a:ext cx="820737" cy="193675"/>
          </a:xfrm>
          <a:prstGeom prst="straightConnector1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4289" name="AutoShape 14">
            <a:extLst>
              <a:ext uri="{FF2B5EF4-FFF2-40B4-BE49-F238E27FC236}">
                <a16:creationId xmlns:a16="http://schemas.microsoft.com/office/drawing/2014/main" id="{A5372910-B471-4B5F-9D7E-8ECE6F570CD1}"/>
              </a:ext>
            </a:extLst>
          </p:cNvPr>
          <p:cNvCxnSpPr>
            <a:cxnSpLocks noChangeShapeType="1"/>
            <a:stCxn id="54279" idx="6"/>
            <a:endCxn id="54280" idx="2"/>
          </p:cNvCxnSpPr>
          <p:nvPr/>
        </p:nvCxnSpPr>
        <p:spPr bwMode="auto">
          <a:xfrm>
            <a:off x="4591050" y="2206625"/>
            <a:ext cx="1774825" cy="0"/>
          </a:xfrm>
          <a:prstGeom prst="straightConnector1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4290" name="AutoShape 15">
            <a:extLst>
              <a:ext uri="{FF2B5EF4-FFF2-40B4-BE49-F238E27FC236}">
                <a16:creationId xmlns:a16="http://schemas.microsoft.com/office/drawing/2014/main" id="{A65A1517-E6C1-48A5-8FCD-F58F1D40193A}"/>
              </a:ext>
            </a:extLst>
          </p:cNvPr>
          <p:cNvCxnSpPr>
            <a:cxnSpLocks noChangeShapeType="1"/>
            <a:stCxn id="54282" idx="0"/>
            <a:endCxn id="54279" idx="4"/>
          </p:cNvCxnSpPr>
          <p:nvPr/>
        </p:nvCxnSpPr>
        <p:spPr bwMode="auto">
          <a:xfrm flipV="1">
            <a:off x="4386263" y="2411413"/>
            <a:ext cx="0" cy="736600"/>
          </a:xfrm>
          <a:prstGeom prst="straightConnector1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4291" name="AutoShape 16">
            <a:extLst>
              <a:ext uri="{FF2B5EF4-FFF2-40B4-BE49-F238E27FC236}">
                <a16:creationId xmlns:a16="http://schemas.microsoft.com/office/drawing/2014/main" id="{288721AB-9982-4B48-953B-6B5B468BAE9B}"/>
              </a:ext>
            </a:extLst>
          </p:cNvPr>
          <p:cNvCxnSpPr>
            <a:cxnSpLocks noChangeShapeType="1"/>
            <a:stCxn id="54282" idx="5"/>
            <a:endCxn id="54285" idx="1"/>
          </p:cNvCxnSpPr>
          <p:nvPr/>
        </p:nvCxnSpPr>
        <p:spPr bwMode="auto">
          <a:xfrm>
            <a:off x="4522788" y="3502025"/>
            <a:ext cx="820737" cy="193675"/>
          </a:xfrm>
          <a:prstGeom prst="straightConnector1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4292" name="AutoShape 17">
            <a:extLst>
              <a:ext uri="{FF2B5EF4-FFF2-40B4-BE49-F238E27FC236}">
                <a16:creationId xmlns:a16="http://schemas.microsoft.com/office/drawing/2014/main" id="{578C47BC-6299-4AE3-B72F-12BD18301295}"/>
              </a:ext>
            </a:extLst>
          </p:cNvPr>
          <p:cNvCxnSpPr>
            <a:cxnSpLocks noChangeShapeType="1"/>
            <a:stCxn id="54285" idx="7"/>
            <a:endCxn id="54283" idx="3"/>
          </p:cNvCxnSpPr>
          <p:nvPr/>
        </p:nvCxnSpPr>
        <p:spPr bwMode="auto">
          <a:xfrm flipV="1">
            <a:off x="5613400" y="3502025"/>
            <a:ext cx="822325" cy="193675"/>
          </a:xfrm>
          <a:prstGeom prst="straightConnector1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4293" name="AutoShape 18">
            <a:extLst>
              <a:ext uri="{FF2B5EF4-FFF2-40B4-BE49-F238E27FC236}">
                <a16:creationId xmlns:a16="http://schemas.microsoft.com/office/drawing/2014/main" id="{9260E5AF-567B-4743-A30F-AF9F83053B18}"/>
              </a:ext>
            </a:extLst>
          </p:cNvPr>
          <p:cNvCxnSpPr>
            <a:cxnSpLocks noChangeShapeType="1"/>
            <a:stCxn id="54283" idx="0"/>
            <a:endCxn id="54280" idx="4"/>
          </p:cNvCxnSpPr>
          <p:nvPr/>
        </p:nvCxnSpPr>
        <p:spPr bwMode="auto">
          <a:xfrm flipV="1">
            <a:off x="6570663" y="2411413"/>
            <a:ext cx="0" cy="736600"/>
          </a:xfrm>
          <a:prstGeom prst="straightConnector1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4294" name="AutoShape 19">
            <a:extLst>
              <a:ext uri="{FF2B5EF4-FFF2-40B4-BE49-F238E27FC236}">
                <a16:creationId xmlns:a16="http://schemas.microsoft.com/office/drawing/2014/main" id="{A72FF8D6-653A-4036-A624-C2E1541267D8}"/>
              </a:ext>
            </a:extLst>
          </p:cNvPr>
          <p:cNvCxnSpPr>
            <a:cxnSpLocks noChangeShapeType="1"/>
            <a:stCxn id="54280" idx="6"/>
            <a:endCxn id="54281" idx="2"/>
          </p:cNvCxnSpPr>
          <p:nvPr/>
        </p:nvCxnSpPr>
        <p:spPr bwMode="auto">
          <a:xfrm>
            <a:off x="6775450" y="2206625"/>
            <a:ext cx="1501775" cy="0"/>
          </a:xfrm>
          <a:prstGeom prst="straightConnector1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4295" name="AutoShape 20">
            <a:extLst>
              <a:ext uri="{FF2B5EF4-FFF2-40B4-BE49-F238E27FC236}">
                <a16:creationId xmlns:a16="http://schemas.microsoft.com/office/drawing/2014/main" id="{572EBB54-D495-46A6-A7FB-421A5BAAA7BB}"/>
              </a:ext>
            </a:extLst>
          </p:cNvPr>
          <p:cNvCxnSpPr>
            <a:cxnSpLocks noChangeShapeType="1"/>
            <a:stCxn id="54283" idx="6"/>
            <a:endCxn id="54284" idx="2"/>
          </p:cNvCxnSpPr>
          <p:nvPr/>
        </p:nvCxnSpPr>
        <p:spPr bwMode="auto">
          <a:xfrm>
            <a:off x="6775450" y="3352800"/>
            <a:ext cx="1501775" cy="0"/>
          </a:xfrm>
          <a:prstGeom prst="straightConnector1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4296" name="AutoShape 21">
            <a:extLst>
              <a:ext uri="{FF2B5EF4-FFF2-40B4-BE49-F238E27FC236}">
                <a16:creationId xmlns:a16="http://schemas.microsoft.com/office/drawing/2014/main" id="{02E743A4-74B8-4015-A362-B00E2257301C}"/>
              </a:ext>
            </a:extLst>
          </p:cNvPr>
          <p:cNvCxnSpPr>
            <a:cxnSpLocks noChangeShapeType="1"/>
            <a:stCxn id="54285" idx="0"/>
            <a:endCxn id="54279" idx="5"/>
          </p:cNvCxnSpPr>
          <p:nvPr/>
        </p:nvCxnSpPr>
        <p:spPr bwMode="auto">
          <a:xfrm rot="5400000" flipH="1">
            <a:off x="4358482" y="2520156"/>
            <a:ext cx="1284288" cy="955675"/>
          </a:xfrm>
          <a:prstGeom prst="curvedConnector3">
            <a:avLst>
              <a:gd name="adj1" fmla="val 47829"/>
            </a:avLst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4297" name="Text Box 22">
            <a:extLst>
              <a:ext uri="{FF2B5EF4-FFF2-40B4-BE49-F238E27FC236}">
                <a16:creationId xmlns:a16="http://schemas.microsoft.com/office/drawing/2014/main" id="{711EC1A1-15EA-4CE0-9DFA-1A5B9B076C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00" y="2595563"/>
            <a:ext cx="4127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chemeClr val="accent1"/>
                </a:solidFill>
                <a:latin typeface="Times New Roman" panose="02020603050405020304" pitchFamily="18" charset="0"/>
              </a:rPr>
              <a:t>14</a:t>
            </a:r>
          </a:p>
        </p:txBody>
      </p:sp>
      <p:sp>
        <p:nvSpPr>
          <p:cNvPr id="54298" name="Text Box 23">
            <a:extLst>
              <a:ext uri="{FF2B5EF4-FFF2-40B4-BE49-F238E27FC236}">
                <a16:creationId xmlns:a16="http://schemas.microsoft.com/office/drawing/2014/main" id="{2FD0CB35-21B9-4BC0-8CC6-DDBC616516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79988" y="2743200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chemeClr val="accent1"/>
                </a:solidFill>
                <a:latin typeface="Times New Roman" panose="02020603050405020304" pitchFamily="18" charset="0"/>
              </a:rPr>
              <a:t>10</a:t>
            </a:r>
          </a:p>
        </p:txBody>
      </p:sp>
      <p:sp>
        <p:nvSpPr>
          <p:cNvPr id="54299" name="Text Box 24">
            <a:extLst>
              <a:ext uri="{FF2B5EF4-FFF2-40B4-BE49-F238E27FC236}">
                <a16:creationId xmlns:a16="http://schemas.microsoft.com/office/drawing/2014/main" id="{10E139CA-F055-4E17-81AE-1BEE585E7C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59325" y="3567113"/>
            <a:ext cx="298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chemeClr val="accent1"/>
                </a:solidFill>
                <a:latin typeface="Times New Roman" panose="02020603050405020304" pitchFamily="18" charset="0"/>
              </a:rPr>
              <a:t>3</a:t>
            </a:r>
          </a:p>
        </p:txBody>
      </p:sp>
      <p:sp>
        <p:nvSpPr>
          <p:cNvPr id="54300" name="Text Box 25">
            <a:extLst>
              <a:ext uri="{FF2B5EF4-FFF2-40B4-BE49-F238E27FC236}">
                <a16:creationId xmlns:a16="http://schemas.microsoft.com/office/drawing/2014/main" id="{696ABC39-2409-4EE4-B46F-653C8EB1E6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59325" y="16002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chemeClr val="accent1"/>
                </a:solidFill>
                <a:latin typeface="Times New Roman" panose="02020603050405020304" pitchFamily="18" charset="0"/>
              </a:rPr>
              <a:t>6</a:t>
            </a:r>
          </a:p>
        </p:txBody>
      </p:sp>
      <p:sp>
        <p:nvSpPr>
          <p:cNvPr id="54301" name="Text Box 26">
            <a:extLst>
              <a:ext uri="{FF2B5EF4-FFF2-40B4-BE49-F238E27FC236}">
                <a16:creationId xmlns:a16="http://schemas.microsoft.com/office/drawing/2014/main" id="{913B2C77-398A-4352-89F0-803C7D3A3A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56300" y="16002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chemeClr val="accent1"/>
                </a:solidFill>
                <a:latin typeface="Times New Roman" panose="02020603050405020304" pitchFamily="18" charset="0"/>
              </a:rPr>
              <a:t>4</a:t>
            </a:r>
          </a:p>
        </p:txBody>
      </p:sp>
      <p:sp>
        <p:nvSpPr>
          <p:cNvPr id="54302" name="Text Box 27">
            <a:extLst>
              <a:ext uri="{FF2B5EF4-FFF2-40B4-BE49-F238E27FC236}">
                <a16:creationId xmlns:a16="http://schemas.microsoft.com/office/drawing/2014/main" id="{F94645DD-05AF-47D3-921F-1519889DCD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05425" y="19050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chemeClr val="accent1"/>
                </a:solidFill>
                <a:latin typeface="Times New Roman" panose="02020603050405020304" pitchFamily="18" charset="0"/>
              </a:rPr>
              <a:t>5</a:t>
            </a:r>
          </a:p>
        </p:txBody>
      </p:sp>
      <p:sp>
        <p:nvSpPr>
          <p:cNvPr id="54303" name="Text Box 28">
            <a:extLst>
              <a:ext uri="{FF2B5EF4-FFF2-40B4-BE49-F238E27FC236}">
                <a16:creationId xmlns:a16="http://schemas.microsoft.com/office/drawing/2014/main" id="{23F1A8E5-23BE-4A87-882E-7D81D88FF1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6375" y="26289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chemeClr val="accent1"/>
                </a:solidFill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54304" name="Text Box 29">
            <a:extLst>
              <a:ext uri="{FF2B5EF4-FFF2-40B4-BE49-F238E27FC236}">
                <a16:creationId xmlns:a16="http://schemas.microsoft.com/office/drawing/2014/main" id="{C0B6C2CD-E721-40E0-9751-6212E97148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75525" y="18288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chemeClr val="accent1"/>
                </a:solidFill>
                <a:latin typeface="Times New Roman" panose="02020603050405020304" pitchFamily="18" charset="0"/>
              </a:rPr>
              <a:t>9</a:t>
            </a:r>
          </a:p>
        </p:txBody>
      </p:sp>
      <p:sp>
        <p:nvSpPr>
          <p:cNvPr id="54305" name="Text Box 30">
            <a:extLst>
              <a:ext uri="{FF2B5EF4-FFF2-40B4-BE49-F238E27FC236}">
                <a16:creationId xmlns:a16="http://schemas.microsoft.com/office/drawing/2014/main" id="{6FF4714D-8E86-4EF3-82FD-6BFFEDCC83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21550" y="2963863"/>
            <a:ext cx="4127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chemeClr val="accent1"/>
                </a:solidFill>
                <a:latin typeface="Times New Roman" panose="02020603050405020304" pitchFamily="18" charset="0"/>
              </a:rPr>
              <a:t>15</a:t>
            </a:r>
          </a:p>
        </p:txBody>
      </p:sp>
      <p:sp>
        <p:nvSpPr>
          <p:cNvPr id="54306" name="Text Box 31">
            <a:extLst>
              <a:ext uri="{FF2B5EF4-FFF2-40B4-BE49-F238E27FC236}">
                <a16:creationId xmlns:a16="http://schemas.microsoft.com/office/drawing/2014/main" id="{6947777C-62CB-4D0F-BF92-7F5AB1DDFA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95975" y="3586163"/>
            <a:ext cx="298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chemeClr val="accent1"/>
                </a:solidFill>
                <a:latin typeface="Times New Roman" panose="02020603050405020304" pitchFamily="18" charset="0"/>
              </a:rPr>
              <a:t>8</a:t>
            </a:r>
          </a:p>
        </p:txBody>
      </p:sp>
      <p:sp>
        <p:nvSpPr>
          <p:cNvPr id="54307" name="Text Box 32">
            <a:extLst>
              <a:ext uri="{FF2B5EF4-FFF2-40B4-BE49-F238E27FC236}">
                <a16:creationId xmlns:a16="http://schemas.microsoft.com/office/drawing/2014/main" id="{83BC3EDC-A62F-454A-9088-37223920CC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21288" y="4052888"/>
            <a:ext cx="22256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 i="1">
                <a:solidFill>
                  <a:schemeClr val="accent1"/>
                </a:solidFill>
                <a:latin typeface="Times New Roman" panose="02020603050405020304" pitchFamily="18" charset="0"/>
              </a:rPr>
              <a:t>Pick a start vertex r</a:t>
            </a:r>
          </a:p>
        </p:txBody>
      </p:sp>
      <p:sp>
        <p:nvSpPr>
          <p:cNvPr id="54308" name="Text Box 33">
            <a:extLst>
              <a:ext uri="{FF2B5EF4-FFF2-40B4-BE49-F238E27FC236}">
                <a16:creationId xmlns:a16="http://schemas.microsoft.com/office/drawing/2014/main" id="{2AC1AE36-B836-457B-A556-12DAED9613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5200" y="3159125"/>
            <a:ext cx="3365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accent1"/>
                </a:solidFill>
                <a:latin typeface="Courier New" panose="02070309020205020404" pitchFamily="49" charset="0"/>
              </a:rPr>
              <a:t>r</a:t>
            </a:r>
          </a:p>
        </p:txBody>
      </p:sp>
      <p:cxnSp>
        <p:nvCxnSpPr>
          <p:cNvPr id="54309" name="AutoShape 34">
            <a:extLst>
              <a:ext uri="{FF2B5EF4-FFF2-40B4-BE49-F238E27FC236}">
                <a16:creationId xmlns:a16="http://schemas.microsoft.com/office/drawing/2014/main" id="{E2A91171-B069-423E-9768-7D060D903490}"/>
              </a:ext>
            </a:extLst>
          </p:cNvPr>
          <p:cNvCxnSpPr>
            <a:cxnSpLocks noChangeShapeType="1"/>
            <a:stCxn id="54308" idx="3"/>
            <a:endCxn id="54282" idx="2"/>
          </p:cNvCxnSpPr>
          <p:nvPr/>
        </p:nvCxnSpPr>
        <p:spPr bwMode="auto">
          <a:xfrm flipV="1">
            <a:off x="3841750" y="3352800"/>
            <a:ext cx="334963" cy="4763"/>
          </a:xfrm>
          <a:prstGeom prst="straightConnector1">
            <a:avLst/>
          </a:prstGeom>
          <a:noFill/>
          <a:ln w="19050">
            <a:solidFill>
              <a:schemeClr val="accent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0940E1-143F-4EE9-A4FF-9AB925CA77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t>61</a:t>
            </a:fld>
            <a:endParaRPr lang="en-US"/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01" name="Rectangle 2">
            <a:extLst>
              <a:ext uri="{FF2B5EF4-FFF2-40B4-BE49-F238E27FC236}">
                <a16:creationId xmlns:a16="http://schemas.microsoft.com/office/drawing/2014/main" id="{77C4B172-1350-47AE-97F7-ED79F8E98B2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Prim’s Algorithm</a:t>
            </a:r>
          </a:p>
        </p:txBody>
      </p:sp>
      <p:sp>
        <p:nvSpPr>
          <p:cNvPr id="55302" name="Rectangle 3">
            <a:extLst>
              <a:ext uri="{FF2B5EF4-FFF2-40B4-BE49-F238E27FC236}">
                <a16:creationId xmlns:a16="http://schemas.microsoft.com/office/drawing/2014/main" id="{0F761FD4-D5D4-407A-A33F-741423447C9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>
                <a:latin typeface="Courier New" panose="02070309020205020404" pitchFamily="49" charset="0"/>
              </a:rPr>
              <a:t>MST-Prim(G, w, r)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>
                <a:latin typeface="Courier New" panose="02070309020205020404" pitchFamily="49" charset="0"/>
              </a:rPr>
              <a:t>    Q = V[G];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>
                <a:latin typeface="Courier New" panose="02070309020205020404" pitchFamily="49" charset="0"/>
              </a:rPr>
              <a:t>    for each </a:t>
            </a:r>
            <a:r>
              <a:rPr lang="en-US" altLang="en-US" sz="1800" b="1" i="1">
                <a:latin typeface="Courier New" panose="02070309020205020404" pitchFamily="49" charset="0"/>
              </a:rPr>
              <a:t>u</a:t>
            </a:r>
            <a:r>
              <a:rPr lang="en-US" altLang="en-US" sz="1800" b="1">
                <a:latin typeface="Courier New" panose="02070309020205020404" pitchFamily="49" charset="0"/>
              </a:rPr>
              <a:t> </a:t>
            </a: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 Q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        key[u] = ;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    key[r] = 0;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    p[r] = NULL;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    while (Q not empty)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        u = ExtractMin(Q);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        for each </a:t>
            </a:r>
            <a:r>
              <a:rPr lang="en-US" altLang="en-US" sz="1800" b="1" i="1">
                <a:latin typeface="Courier New" panose="02070309020205020404" pitchFamily="49" charset="0"/>
                <a:sym typeface="Symbol" panose="05050102010706020507" pitchFamily="18" charset="2"/>
              </a:rPr>
              <a:t>v</a:t>
            </a:r>
            <a:r>
              <a:rPr lang="en-US" altLang="en-US" sz="1800" b="1">
                <a:latin typeface="Courier New" panose="02070309020205020404" pitchFamily="49" charset="0"/>
              </a:rPr>
              <a:t> </a:t>
            </a: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 Adj[</a:t>
            </a:r>
            <a:r>
              <a:rPr lang="en-US" altLang="en-US" sz="1800" b="1" i="1">
                <a:latin typeface="Courier New" panose="02070309020205020404" pitchFamily="49" charset="0"/>
                <a:sym typeface="Symbol" panose="05050102010706020507" pitchFamily="18" charset="2"/>
              </a:rPr>
              <a:t>u</a:t>
            </a: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]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            if (v</a:t>
            </a:r>
            <a:r>
              <a:rPr lang="en-US" altLang="en-US" sz="1800" b="1">
                <a:latin typeface="Courier New" panose="02070309020205020404" pitchFamily="49" charset="0"/>
              </a:rPr>
              <a:t> </a:t>
            </a: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 Q and w(</a:t>
            </a:r>
            <a:r>
              <a:rPr lang="en-US" altLang="en-US" sz="1800" b="1" i="1">
                <a:latin typeface="Courier New" panose="02070309020205020404" pitchFamily="49" charset="0"/>
                <a:sym typeface="Symbol" panose="05050102010706020507" pitchFamily="18" charset="2"/>
              </a:rPr>
              <a:t>u,v</a:t>
            </a: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) &lt; key[</a:t>
            </a:r>
            <a:r>
              <a:rPr lang="en-US" altLang="en-US" sz="1800" b="1" i="1">
                <a:latin typeface="Courier New" panose="02070309020205020404" pitchFamily="49" charset="0"/>
                <a:sym typeface="Symbol" panose="05050102010706020507" pitchFamily="18" charset="2"/>
              </a:rPr>
              <a:t>v</a:t>
            </a: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])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                p[v] = u;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                key[v] = w(u,v);</a:t>
            </a:r>
          </a:p>
        </p:txBody>
      </p:sp>
      <p:sp>
        <p:nvSpPr>
          <p:cNvPr id="55303" name="Oval 4">
            <a:extLst>
              <a:ext uri="{FF2B5EF4-FFF2-40B4-BE49-F238E27FC236}">
                <a16:creationId xmlns:a16="http://schemas.microsoft.com/office/drawing/2014/main" id="{BCE400BA-CDB7-4C47-994D-5F1EDE8971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5763" y="2016125"/>
            <a:ext cx="382587" cy="381000"/>
          </a:xfrm>
          <a:prstGeom prst="ellips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latin typeface="Courier New" panose="02070309020205020404" pitchFamily="49" charset="0"/>
                <a:sym typeface="Symbol" panose="05050102010706020507" pitchFamily="18" charset="2"/>
              </a:rPr>
              <a:t></a:t>
            </a:r>
          </a:p>
        </p:txBody>
      </p:sp>
      <p:sp>
        <p:nvSpPr>
          <p:cNvPr id="55304" name="Oval 5">
            <a:extLst>
              <a:ext uri="{FF2B5EF4-FFF2-40B4-BE49-F238E27FC236}">
                <a16:creationId xmlns:a16="http://schemas.microsoft.com/office/drawing/2014/main" id="{FD6E4D01-EDA1-4CD4-879E-75F4B47F1A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80163" y="2016125"/>
            <a:ext cx="381000" cy="381000"/>
          </a:xfrm>
          <a:prstGeom prst="ellips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latin typeface="Courier New" panose="02070309020205020404" pitchFamily="49" charset="0"/>
                <a:sym typeface="Symbol" panose="05050102010706020507" pitchFamily="18" charset="2"/>
              </a:rPr>
              <a:t></a:t>
            </a:r>
          </a:p>
        </p:txBody>
      </p:sp>
      <p:sp>
        <p:nvSpPr>
          <p:cNvPr id="55305" name="Oval 6">
            <a:extLst>
              <a:ext uri="{FF2B5EF4-FFF2-40B4-BE49-F238E27FC236}">
                <a16:creationId xmlns:a16="http://schemas.microsoft.com/office/drawing/2014/main" id="{F8B18E05-8FC9-423A-9519-20861414E4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89925" y="2016125"/>
            <a:ext cx="382588" cy="381000"/>
          </a:xfrm>
          <a:prstGeom prst="ellips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latin typeface="Courier New" panose="02070309020205020404" pitchFamily="49" charset="0"/>
                <a:sym typeface="Symbol" panose="05050102010706020507" pitchFamily="18" charset="2"/>
              </a:rPr>
              <a:t></a:t>
            </a:r>
          </a:p>
        </p:txBody>
      </p:sp>
      <p:sp>
        <p:nvSpPr>
          <p:cNvPr id="55306" name="Oval 7">
            <a:extLst>
              <a:ext uri="{FF2B5EF4-FFF2-40B4-BE49-F238E27FC236}">
                <a16:creationId xmlns:a16="http://schemas.microsoft.com/office/drawing/2014/main" id="{77A521A1-C806-4D62-AC2A-0D80D47DCE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5763" y="3162300"/>
            <a:ext cx="382587" cy="381000"/>
          </a:xfrm>
          <a:prstGeom prst="ellips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latin typeface="Courier New" panose="02070309020205020404" pitchFamily="49" charset="0"/>
                <a:sym typeface="Symbol" panose="05050102010706020507" pitchFamily="18" charset="2"/>
              </a:rPr>
              <a:t>0</a:t>
            </a:r>
          </a:p>
        </p:txBody>
      </p:sp>
      <p:sp>
        <p:nvSpPr>
          <p:cNvPr id="55307" name="Oval 8">
            <a:extLst>
              <a:ext uri="{FF2B5EF4-FFF2-40B4-BE49-F238E27FC236}">
                <a16:creationId xmlns:a16="http://schemas.microsoft.com/office/drawing/2014/main" id="{0E9CB238-B28B-4F0E-A0AF-7D7EFCC327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80163" y="3162300"/>
            <a:ext cx="381000" cy="381000"/>
          </a:xfrm>
          <a:prstGeom prst="ellips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latin typeface="Courier New" panose="02070309020205020404" pitchFamily="49" charset="0"/>
                <a:sym typeface="Symbol" panose="05050102010706020507" pitchFamily="18" charset="2"/>
              </a:rPr>
              <a:t></a:t>
            </a:r>
          </a:p>
        </p:txBody>
      </p:sp>
      <p:sp>
        <p:nvSpPr>
          <p:cNvPr id="55308" name="Oval 9">
            <a:extLst>
              <a:ext uri="{FF2B5EF4-FFF2-40B4-BE49-F238E27FC236}">
                <a16:creationId xmlns:a16="http://schemas.microsoft.com/office/drawing/2014/main" id="{D01F7D00-3560-48EB-9F8B-AC91CAB3A7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89925" y="3162300"/>
            <a:ext cx="382588" cy="381000"/>
          </a:xfrm>
          <a:prstGeom prst="ellips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latin typeface="Courier New" panose="02070309020205020404" pitchFamily="49" charset="0"/>
                <a:sym typeface="Symbol" panose="05050102010706020507" pitchFamily="18" charset="2"/>
              </a:rPr>
              <a:t></a:t>
            </a:r>
          </a:p>
        </p:txBody>
      </p:sp>
      <p:sp>
        <p:nvSpPr>
          <p:cNvPr id="55309" name="Oval 10">
            <a:extLst>
              <a:ext uri="{FF2B5EF4-FFF2-40B4-BE49-F238E27FC236}">
                <a16:creationId xmlns:a16="http://schemas.microsoft.com/office/drawing/2014/main" id="{FEF752F2-B349-41B7-87D3-DC7002630D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87963" y="3652838"/>
            <a:ext cx="382587" cy="382587"/>
          </a:xfrm>
          <a:prstGeom prst="ellips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latin typeface="Courier New" panose="02070309020205020404" pitchFamily="49" charset="0"/>
                <a:sym typeface="Symbol" panose="05050102010706020507" pitchFamily="18" charset="2"/>
              </a:rPr>
              <a:t></a:t>
            </a:r>
          </a:p>
        </p:txBody>
      </p:sp>
      <p:sp>
        <p:nvSpPr>
          <p:cNvPr id="55310" name="Oval 11">
            <a:extLst>
              <a:ext uri="{FF2B5EF4-FFF2-40B4-BE49-F238E27FC236}">
                <a16:creationId xmlns:a16="http://schemas.microsoft.com/office/drawing/2014/main" id="{1B14FE57-6E0E-4CAD-BBD6-25E108C49F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87963" y="1524000"/>
            <a:ext cx="382587" cy="382588"/>
          </a:xfrm>
          <a:prstGeom prst="ellips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latin typeface="Courier New" panose="02070309020205020404" pitchFamily="49" charset="0"/>
                <a:sym typeface="Symbol" panose="05050102010706020507" pitchFamily="18" charset="2"/>
              </a:rPr>
              <a:t></a:t>
            </a:r>
          </a:p>
        </p:txBody>
      </p:sp>
      <p:cxnSp>
        <p:nvCxnSpPr>
          <p:cNvPr id="55311" name="AutoShape 12">
            <a:extLst>
              <a:ext uri="{FF2B5EF4-FFF2-40B4-BE49-F238E27FC236}">
                <a16:creationId xmlns:a16="http://schemas.microsoft.com/office/drawing/2014/main" id="{45D248EA-5999-4FC2-98B6-3AA1ED3C7B3A}"/>
              </a:ext>
            </a:extLst>
          </p:cNvPr>
          <p:cNvCxnSpPr>
            <a:cxnSpLocks noChangeShapeType="1"/>
            <a:stCxn id="55310" idx="5"/>
            <a:endCxn id="55304" idx="1"/>
          </p:cNvCxnSpPr>
          <p:nvPr/>
        </p:nvCxnSpPr>
        <p:spPr bwMode="auto">
          <a:xfrm>
            <a:off x="5613400" y="1863725"/>
            <a:ext cx="822325" cy="193675"/>
          </a:xfrm>
          <a:prstGeom prst="straightConnector1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5312" name="AutoShape 13">
            <a:extLst>
              <a:ext uri="{FF2B5EF4-FFF2-40B4-BE49-F238E27FC236}">
                <a16:creationId xmlns:a16="http://schemas.microsoft.com/office/drawing/2014/main" id="{95EFAC2F-8EEE-4C48-A15A-27860AD508DA}"/>
              </a:ext>
            </a:extLst>
          </p:cNvPr>
          <p:cNvCxnSpPr>
            <a:cxnSpLocks noChangeShapeType="1"/>
            <a:stCxn id="55310" idx="3"/>
            <a:endCxn id="55303" idx="7"/>
          </p:cNvCxnSpPr>
          <p:nvPr/>
        </p:nvCxnSpPr>
        <p:spPr bwMode="auto">
          <a:xfrm flipH="1">
            <a:off x="4522788" y="1863725"/>
            <a:ext cx="820737" cy="193675"/>
          </a:xfrm>
          <a:prstGeom prst="straightConnector1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5313" name="AutoShape 14">
            <a:extLst>
              <a:ext uri="{FF2B5EF4-FFF2-40B4-BE49-F238E27FC236}">
                <a16:creationId xmlns:a16="http://schemas.microsoft.com/office/drawing/2014/main" id="{6A8A7C70-99DF-445C-B2AC-B3645C45D4E9}"/>
              </a:ext>
            </a:extLst>
          </p:cNvPr>
          <p:cNvCxnSpPr>
            <a:cxnSpLocks noChangeShapeType="1"/>
            <a:stCxn id="55303" idx="6"/>
            <a:endCxn id="55304" idx="2"/>
          </p:cNvCxnSpPr>
          <p:nvPr/>
        </p:nvCxnSpPr>
        <p:spPr bwMode="auto">
          <a:xfrm>
            <a:off x="4591050" y="2206625"/>
            <a:ext cx="1774825" cy="0"/>
          </a:xfrm>
          <a:prstGeom prst="straightConnector1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5314" name="AutoShape 15">
            <a:extLst>
              <a:ext uri="{FF2B5EF4-FFF2-40B4-BE49-F238E27FC236}">
                <a16:creationId xmlns:a16="http://schemas.microsoft.com/office/drawing/2014/main" id="{F10C0176-0CFA-4C13-9161-9C6E6EBBAC18}"/>
              </a:ext>
            </a:extLst>
          </p:cNvPr>
          <p:cNvCxnSpPr>
            <a:cxnSpLocks noChangeShapeType="1"/>
            <a:stCxn id="55306" idx="0"/>
            <a:endCxn id="55303" idx="4"/>
          </p:cNvCxnSpPr>
          <p:nvPr/>
        </p:nvCxnSpPr>
        <p:spPr bwMode="auto">
          <a:xfrm flipV="1">
            <a:off x="4386263" y="2411413"/>
            <a:ext cx="0" cy="736600"/>
          </a:xfrm>
          <a:prstGeom prst="straightConnector1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5315" name="AutoShape 16">
            <a:extLst>
              <a:ext uri="{FF2B5EF4-FFF2-40B4-BE49-F238E27FC236}">
                <a16:creationId xmlns:a16="http://schemas.microsoft.com/office/drawing/2014/main" id="{4103CBA2-1774-4BA8-A0E4-78D62DCA42F1}"/>
              </a:ext>
            </a:extLst>
          </p:cNvPr>
          <p:cNvCxnSpPr>
            <a:cxnSpLocks noChangeShapeType="1"/>
            <a:stCxn id="55306" idx="5"/>
            <a:endCxn id="55309" idx="1"/>
          </p:cNvCxnSpPr>
          <p:nvPr/>
        </p:nvCxnSpPr>
        <p:spPr bwMode="auto">
          <a:xfrm>
            <a:off x="4522788" y="3502025"/>
            <a:ext cx="820737" cy="193675"/>
          </a:xfrm>
          <a:prstGeom prst="straightConnector1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5316" name="AutoShape 17">
            <a:extLst>
              <a:ext uri="{FF2B5EF4-FFF2-40B4-BE49-F238E27FC236}">
                <a16:creationId xmlns:a16="http://schemas.microsoft.com/office/drawing/2014/main" id="{0E4C55E3-CE3B-41E7-8FC0-A5A88EF9249A}"/>
              </a:ext>
            </a:extLst>
          </p:cNvPr>
          <p:cNvCxnSpPr>
            <a:cxnSpLocks noChangeShapeType="1"/>
            <a:stCxn id="55309" idx="7"/>
            <a:endCxn id="55307" idx="3"/>
          </p:cNvCxnSpPr>
          <p:nvPr/>
        </p:nvCxnSpPr>
        <p:spPr bwMode="auto">
          <a:xfrm flipV="1">
            <a:off x="5613400" y="3502025"/>
            <a:ext cx="822325" cy="193675"/>
          </a:xfrm>
          <a:prstGeom prst="straightConnector1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5317" name="AutoShape 18">
            <a:extLst>
              <a:ext uri="{FF2B5EF4-FFF2-40B4-BE49-F238E27FC236}">
                <a16:creationId xmlns:a16="http://schemas.microsoft.com/office/drawing/2014/main" id="{E38EAA7F-BE8D-460B-9A22-634129E143E6}"/>
              </a:ext>
            </a:extLst>
          </p:cNvPr>
          <p:cNvCxnSpPr>
            <a:cxnSpLocks noChangeShapeType="1"/>
            <a:stCxn id="55307" idx="0"/>
            <a:endCxn id="55304" idx="4"/>
          </p:cNvCxnSpPr>
          <p:nvPr/>
        </p:nvCxnSpPr>
        <p:spPr bwMode="auto">
          <a:xfrm flipV="1">
            <a:off x="6570663" y="2411413"/>
            <a:ext cx="0" cy="736600"/>
          </a:xfrm>
          <a:prstGeom prst="straightConnector1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5318" name="AutoShape 19">
            <a:extLst>
              <a:ext uri="{FF2B5EF4-FFF2-40B4-BE49-F238E27FC236}">
                <a16:creationId xmlns:a16="http://schemas.microsoft.com/office/drawing/2014/main" id="{7BC081AF-5530-4E70-8EA0-C07F5D335AE2}"/>
              </a:ext>
            </a:extLst>
          </p:cNvPr>
          <p:cNvCxnSpPr>
            <a:cxnSpLocks noChangeShapeType="1"/>
            <a:stCxn id="55304" idx="6"/>
            <a:endCxn id="55305" idx="2"/>
          </p:cNvCxnSpPr>
          <p:nvPr/>
        </p:nvCxnSpPr>
        <p:spPr bwMode="auto">
          <a:xfrm>
            <a:off x="6775450" y="2206625"/>
            <a:ext cx="1501775" cy="0"/>
          </a:xfrm>
          <a:prstGeom prst="straightConnector1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5319" name="AutoShape 20">
            <a:extLst>
              <a:ext uri="{FF2B5EF4-FFF2-40B4-BE49-F238E27FC236}">
                <a16:creationId xmlns:a16="http://schemas.microsoft.com/office/drawing/2014/main" id="{DB96CB4F-68D1-493D-B75D-53AA1BB3E382}"/>
              </a:ext>
            </a:extLst>
          </p:cNvPr>
          <p:cNvCxnSpPr>
            <a:cxnSpLocks noChangeShapeType="1"/>
            <a:stCxn id="55307" idx="6"/>
            <a:endCxn id="55308" idx="2"/>
          </p:cNvCxnSpPr>
          <p:nvPr/>
        </p:nvCxnSpPr>
        <p:spPr bwMode="auto">
          <a:xfrm>
            <a:off x="6775450" y="3352800"/>
            <a:ext cx="1501775" cy="0"/>
          </a:xfrm>
          <a:prstGeom prst="straightConnector1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5320" name="AutoShape 21">
            <a:extLst>
              <a:ext uri="{FF2B5EF4-FFF2-40B4-BE49-F238E27FC236}">
                <a16:creationId xmlns:a16="http://schemas.microsoft.com/office/drawing/2014/main" id="{7E176750-37B5-4C01-91AC-C141C10EB403}"/>
              </a:ext>
            </a:extLst>
          </p:cNvPr>
          <p:cNvCxnSpPr>
            <a:cxnSpLocks noChangeShapeType="1"/>
            <a:stCxn id="55309" idx="0"/>
            <a:endCxn id="55303" idx="5"/>
          </p:cNvCxnSpPr>
          <p:nvPr/>
        </p:nvCxnSpPr>
        <p:spPr bwMode="auto">
          <a:xfrm rot="5400000" flipH="1">
            <a:off x="4358482" y="2520156"/>
            <a:ext cx="1284288" cy="955675"/>
          </a:xfrm>
          <a:prstGeom prst="curvedConnector3">
            <a:avLst>
              <a:gd name="adj1" fmla="val 47829"/>
            </a:avLst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5321" name="Text Box 22">
            <a:extLst>
              <a:ext uri="{FF2B5EF4-FFF2-40B4-BE49-F238E27FC236}">
                <a16:creationId xmlns:a16="http://schemas.microsoft.com/office/drawing/2014/main" id="{CD3E0942-CEBD-4A0F-B2BE-B9AA580EBA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00" y="2595563"/>
            <a:ext cx="4127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chemeClr val="accent1"/>
                </a:solidFill>
                <a:latin typeface="Times New Roman" panose="02020603050405020304" pitchFamily="18" charset="0"/>
              </a:rPr>
              <a:t>14</a:t>
            </a:r>
          </a:p>
        </p:txBody>
      </p:sp>
      <p:sp>
        <p:nvSpPr>
          <p:cNvPr id="55322" name="Text Box 23">
            <a:extLst>
              <a:ext uri="{FF2B5EF4-FFF2-40B4-BE49-F238E27FC236}">
                <a16:creationId xmlns:a16="http://schemas.microsoft.com/office/drawing/2014/main" id="{84E84154-1BAD-493D-992C-5CB337B21F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79988" y="2743200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chemeClr val="accent1"/>
                </a:solidFill>
                <a:latin typeface="Times New Roman" panose="02020603050405020304" pitchFamily="18" charset="0"/>
              </a:rPr>
              <a:t>10</a:t>
            </a:r>
          </a:p>
        </p:txBody>
      </p:sp>
      <p:sp>
        <p:nvSpPr>
          <p:cNvPr id="55323" name="Text Box 24">
            <a:extLst>
              <a:ext uri="{FF2B5EF4-FFF2-40B4-BE49-F238E27FC236}">
                <a16:creationId xmlns:a16="http://schemas.microsoft.com/office/drawing/2014/main" id="{15C86D9C-7611-4834-AFE3-19FE616128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59325" y="3567113"/>
            <a:ext cx="298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chemeClr val="accent1"/>
                </a:solidFill>
                <a:latin typeface="Times New Roman" panose="02020603050405020304" pitchFamily="18" charset="0"/>
              </a:rPr>
              <a:t>3</a:t>
            </a:r>
          </a:p>
        </p:txBody>
      </p:sp>
      <p:sp>
        <p:nvSpPr>
          <p:cNvPr id="55324" name="Text Box 25">
            <a:extLst>
              <a:ext uri="{FF2B5EF4-FFF2-40B4-BE49-F238E27FC236}">
                <a16:creationId xmlns:a16="http://schemas.microsoft.com/office/drawing/2014/main" id="{94AF5F1A-99C5-4A28-90DA-478656A651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59325" y="16002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chemeClr val="accent1"/>
                </a:solidFill>
                <a:latin typeface="Times New Roman" panose="02020603050405020304" pitchFamily="18" charset="0"/>
              </a:rPr>
              <a:t>6</a:t>
            </a:r>
          </a:p>
        </p:txBody>
      </p:sp>
      <p:sp>
        <p:nvSpPr>
          <p:cNvPr id="55325" name="Text Box 26">
            <a:extLst>
              <a:ext uri="{FF2B5EF4-FFF2-40B4-BE49-F238E27FC236}">
                <a16:creationId xmlns:a16="http://schemas.microsoft.com/office/drawing/2014/main" id="{202C8D30-55C3-445B-8667-8E1A9342A2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56300" y="16002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chemeClr val="accent1"/>
                </a:solidFill>
                <a:latin typeface="Times New Roman" panose="02020603050405020304" pitchFamily="18" charset="0"/>
              </a:rPr>
              <a:t>4</a:t>
            </a:r>
          </a:p>
        </p:txBody>
      </p:sp>
      <p:sp>
        <p:nvSpPr>
          <p:cNvPr id="55326" name="Text Box 27">
            <a:extLst>
              <a:ext uri="{FF2B5EF4-FFF2-40B4-BE49-F238E27FC236}">
                <a16:creationId xmlns:a16="http://schemas.microsoft.com/office/drawing/2014/main" id="{5E21FCDC-D774-440C-8F19-7FE3B8EA69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05425" y="19050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chemeClr val="accent1"/>
                </a:solidFill>
                <a:latin typeface="Times New Roman" panose="02020603050405020304" pitchFamily="18" charset="0"/>
              </a:rPr>
              <a:t>5</a:t>
            </a:r>
          </a:p>
        </p:txBody>
      </p:sp>
      <p:sp>
        <p:nvSpPr>
          <p:cNvPr id="55327" name="Text Box 28">
            <a:extLst>
              <a:ext uri="{FF2B5EF4-FFF2-40B4-BE49-F238E27FC236}">
                <a16:creationId xmlns:a16="http://schemas.microsoft.com/office/drawing/2014/main" id="{3F82158F-5F96-4816-8377-1A22AB266F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6375" y="26289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chemeClr val="accent1"/>
                </a:solidFill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55328" name="Text Box 29">
            <a:extLst>
              <a:ext uri="{FF2B5EF4-FFF2-40B4-BE49-F238E27FC236}">
                <a16:creationId xmlns:a16="http://schemas.microsoft.com/office/drawing/2014/main" id="{1F53C139-4EF0-467C-A931-4FD3964307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75525" y="18288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chemeClr val="accent1"/>
                </a:solidFill>
                <a:latin typeface="Times New Roman" panose="02020603050405020304" pitchFamily="18" charset="0"/>
              </a:rPr>
              <a:t>9</a:t>
            </a:r>
          </a:p>
        </p:txBody>
      </p:sp>
      <p:sp>
        <p:nvSpPr>
          <p:cNvPr id="55329" name="Text Box 30">
            <a:extLst>
              <a:ext uri="{FF2B5EF4-FFF2-40B4-BE49-F238E27FC236}">
                <a16:creationId xmlns:a16="http://schemas.microsoft.com/office/drawing/2014/main" id="{972EA844-B36C-4A94-B3FF-290E6FCC33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21550" y="2963863"/>
            <a:ext cx="4127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chemeClr val="accent1"/>
                </a:solidFill>
                <a:latin typeface="Times New Roman" panose="02020603050405020304" pitchFamily="18" charset="0"/>
              </a:rPr>
              <a:t>15</a:t>
            </a:r>
          </a:p>
        </p:txBody>
      </p:sp>
      <p:sp>
        <p:nvSpPr>
          <p:cNvPr id="55330" name="Text Box 31">
            <a:extLst>
              <a:ext uri="{FF2B5EF4-FFF2-40B4-BE49-F238E27FC236}">
                <a16:creationId xmlns:a16="http://schemas.microsoft.com/office/drawing/2014/main" id="{E4D1CCFD-2D63-45FE-BFD7-DD2AF9A4EE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95975" y="3586163"/>
            <a:ext cx="298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chemeClr val="accent1"/>
                </a:solidFill>
                <a:latin typeface="Times New Roman" panose="02020603050405020304" pitchFamily="18" charset="0"/>
              </a:rPr>
              <a:t>8</a:t>
            </a:r>
          </a:p>
        </p:txBody>
      </p:sp>
      <p:sp>
        <p:nvSpPr>
          <p:cNvPr id="55331" name="Text Box 32">
            <a:extLst>
              <a:ext uri="{FF2B5EF4-FFF2-40B4-BE49-F238E27FC236}">
                <a16:creationId xmlns:a16="http://schemas.microsoft.com/office/drawing/2014/main" id="{B62BB371-F42B-4A17-9FC7-2992F37EB2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51350" y="4052888"/>
            <a:ext cx="4568825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 i="1">
                <a:solidFill>
                  <a:schemeClr val="tx2"/>
                </a:solidFill>
                <a:latin typeface="Times New Roman" panose="02020603050405020304" pitchFamily="18" charset="0"/>
              </a:rPr>
              <a:t>Black vertices have been removed from Q</a:t>
            </a:r>
          </a:p>
        </p:txBody>
      </p:sp>
      <p:sp>
        <p:nvSpPr>
          <p:cNvPr id="55332" name="Text Box 33">
            <a:extLst>
              <a:ext uri="{FF2B5EF4-FFF2-40B4-BE49-F238E27FC236}">
                <a16:creationId xmlns:a16="http://schemas.microsoft.com/office/drawing/2014/main" id="{8A7053D9-FFD8-4162-82DB-488A80A7B0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5200" y="3159125"/>
            <a:ext cx="3365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accent1"/>
                </a:solidFill>
                <a:latin typeface="Courier New" panose="02070309020205020404" pitchFamily="49" charset="0"/>
              </a:rPr>
              <a:t>u</a:t>
            </a:r>
          </a:p>
        </p:txBody>
      </p:sp>
      <p:cxnSp>
        <p:nvCxnSpPr>
          <p:cNvPr id="55333" name="AutoShape 34">
            <a:extLst>
              <a:ext uri="{FF2B5EF4-FFF2-40B4-BE49-F238E27FC236}">
                <a16:creationId xmlns:a16="http://schemas.microsoft.com/office/drawing/2014/main" id="{573BF01F-B9FF-49E7-B863-FBDCBBCFE448}"/>
              </a:ext>
            </a:extLst>
          </p:cNvPr>
          <p:cNvCxnSpPr>
            <a:cxnSpLocks noChangeShapeType="1"/>
            <a:stCxn id="55332" idx="3"/>
            <a:endCxn id="55306" idx="2"/>
          </p:cNvCxnSpPr>
          <p:nvPr/>
        </p:nvCxnSpPr>
        <p:spPr bwMode="auto">
          <a:xfrm flipV="1">
            <a:off x="3841750" y="3352800"/>
            <a:ext cx="334963" cy="4763"/>
          </a:xfrm>
          <a:prstGeom prst="straightConnector1">
            <a:avLst/>
          </a:prstGeom>
          <a:noFill/>
          <a:ln w="19050">
            <a:solidFill>
              <a:schemeClr val="accent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9BDCE2-0E65-4F09-858B-482155A674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t>62</a:t>
            </a:fld>
            <a:endParaRPr lang="en-US"/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5" name="Rectangle 2">
            <a:extLst>
              <a:ext uri="{FF2B5EF4-FFF2-40B4-BE49-F238E27FC236}">
                <a16:creationId xmlns:a16="http://schemas.microsoft.com/office/drawing/2014/main" id="{C0BA8754-C494-4D36-AC99-7CE48D33C90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Prim’s Algorithm</a:t>
            </a:r>
          </a:p>
        </p:txBody>
      </p:sp>
      <p:sp>
        <p:nvSpPr>
          <p:cNvPr id="56326" name="Rectangle 3">
            <a:extLst>
              <a:ext uri="{FF2B5EF4-FFF2-40B4-BE49-F238E27FC236}">
                <a16:creationId xmlns:a16="http://schemas.microsoft.com/office/drawing/2014/main" id="{C78C1D77-C005-4CFA-9C25-176F346C511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>
                <a:latin typeface="Courier New" panose="02070309020205020404" pitchFamily="49" charset="0"/>
              </a:rPr>
              <a:t>MST-Prim(G, w, r)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>
                <a:latin typeface="Courier New" panose="02070309020205020404" pitchFamily="49" charset="0"/>
              </a:rPr>
              <a:t>    Q = V[G];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>
                <a:latin typeface="Courier New" panose="02070309020205020404" pitchFamily="49" charset="0"/>
              </a:rPr>
              <a:t>    for each </a:t>
            </a:r>
            <a:r>
              <a:rPr lang="en-US" altLang="en-US" sz="1800" b="1" i="1">
                <a:latin typeface="Courier New" panose="02070309020205020404" pitchFamily="49" charset="0"/>
              </a:rPr>
              <a:t>u</a:t>
            </a:r>
            <a:r>
              <a:rPr lang="en-US" altLang="en-US" sz="1800" b="1">
                <a:latin typeface="Courier New" panose="02070309020205020404" pitchFamily="49" charset="0"/>
              </a:rPr>
              <a:t> </a:t>
            </a: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 Q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        key[u] = ;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    key[r] = 0;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    p[r] = NULL;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    while (Q not empty)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        u = ExtractMin(Q);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        for each </a:t>
            </a:r>
            <a:r>
              <a:rPr lang="en-US" altLang="en-US" sz="1800" b="1" i="1">
                <a:latin typeface="Courier New" panose="02070309020205020404" pitchFamily="49" charset="0"/>
                <a:sym typeface="Symbol" panose="05050102010706020507" pitchFamily="18" charset="2"/>
              </a:rPr>
              <a:t>v</a:t>
            </a:r>
            <a:r>
              <a:rPr lang="en-US" altLang="en-US" sz="1800" b="1">
                <a:latin typeface="Courier New" panose="02070309020205020404" pitchFamily="49" charset="0"/>
              </a:rPr>
              <a:t> </a:t>
            </a: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 Adj[</a:t>
            </a:r>
            <a:r>
              <a:rPr lang="en-US" altLang="en-US" sz="1800" b="1" i="1">
                <a:latin typeface="Courier New" panose="02070309020205020404" pitchFamily="49" charset="0"/>
                <a:sym typeface="Symbol" panose="05050102010706020507" pitchFamily="18" charset="2"/>
              </a:rPr>
              <a:t>u</a:t>
            </a: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]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            if (v</a:t>
            </a:r>
            <a:r>
              <a:rPr lang="en-US" altLang="en-US" sz="1800" b="1">
                <a:latin typeface="Courier New" panose="02070309020205020404" pitchFamily="49" charset="0"/>
              </a:rPr>
              <a:t> </a:t>
            </a: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 Q and w(</a:t>
            </a:r>
            <a:r>
              <a:rPr lang="en-US" altLang="en-US" sz="1800" b="1" i="1">
                <a:latin typeface="Courier New" panose="02070309020205020404" pitchFamily="49" charset="0"/>
                <a:sym typeface="Symbol" panose="05050102010706020507" pitchFamily="18" charset="2"/>
              </a:rPr>
              <a:t>u,v</a:t>
            </a: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) &lt; key[</a:t>
            </a:r>
            <a:r>
              <a:rPr lang="en-US" altLang="en-US" sz="1800" b="1" i="1">
                <a:latin typeface="Courier New" panose="02070309020205020404" pitchFamily="49" charset="0"/>
                <a:sym typeface="Symbol" panose="05050102010706020507" pitchFamily="18" charset="2"/>
              </a:rPr>
              <a:t>v</a:t>
            </a: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])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                p[v] = u;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                key[v] = w(u,v);</a:t>
            </a:r>
          </a:p>
        </p:txBody>
      </p:sp>
      <p:sp>
        <p:nvSpPr>
          <p:cNvPr id="56327" name="Oval 4">
            <a:extLst>
              <a:ext uri="{FF2B5EF4-FFF2-40B4-BE49-F238E27FC236}">
                <a16:creationId xmlns:a16="http://schemas.microsoft.com/office/drawing/2014/main" id="{1DF80C04-811C-435B-ACD7-C7989B4865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5763" y="2016125"/>
            <a:ext cx="382587" cy="381000"/>
          </a:xfrm>
          <a:prstGeom prst="ellips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latin typeface="Courier New" panose="02070309020205020404" pitchFamily="49" charset="0"/>
                <a:sym typeface="Symbol" panose="05050102010706020507" pitchFamily="18" charset="2"/>
              </a:rPr>
              <a:t></a:t>
            </a:r>
          </a:p>
        </p:txBody>
      </p:sp>
      <p:sp>
        <p:nvSpPr>
          <p:cNvPr id="56328" name="Oval 5">
            <a:extLst>
              <a:ext uri="{FF2B5EF4-FFF2-40B4-BE49-F238E27FC236}">
                <a16:creationId xmlns:a16="http://schemas.microsoft.com/office/drawing/2014/main" id="{FE3CEC14-DAAD-428C-B6EF-CE247F0041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80163" y="2016125"/>
            <a:ext cx="381000" cy="381000"/>
          </a:xfrm>
          <a:prstGeom prst="ellips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latin typeface="Courier New" panose="02070309020205020404" pitchFamily="49" charset="0"/>
                <a:sym typeface="Symbol" panose="05050102010706020507" pitchFamily="18" charset="2"/>
              </a:rPr>
              <a:t></a:t>
            </a:r>
          </a:p>
        </p:txBody>
      </p:sp>
      <p:sp>
        <p:nvSpPr>
          <p:cNvPr id="56329" name="Oval 6">
            <a:extLst>
              <a:ext uri="{FF2B5EF4-FFF2-40B4-BE49-F238E27FC236}">
                <a16:creationId xmlns:a16="http://schemas.microsoft.com/office/drawing/2014/main" id="{C2854508-610D-4B72-BB9A-FBA7FE652A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89925" y="2016125"/>
            <a:ext cx="382588" cy="381000"/>
          </a:xfrm>
          <a:prstGeom prst="ellips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latin typeface="Courier New" panose="02070309020205020404" pitchFamily="49" charset="0"/>
                <a:sym typeface="Symbol" panose="05050102010706020507" pitchFamily="18" charset="2"/>
              </a:rPr>
              <a:t></a:t>
            </a:r>
          </a:p>
        </p:txBody>
      </p:sp>
      <p:sp>
        <p:nvSpPr>
          <p:cNvPr id="56330" name="Oval 7">
            <a:extLst>
              <a:ext uri="{FF2B5EF4-FFF2-40B4-BE49-F238E27FC236}">
                <a16:creationId xmlns:a16="http://schemas.microsoft.com/office/drawing/2014/main" id="{E08F834D-737F-42C2-9F28-E06A77B48F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5763" y="3162300"/>
            <a:ext cx="382587" cy="381000"/>
          </a:xfrm>
          <a:prstGeom prst="ellips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latin typeface="Courier New" panose="02070309020205020404" pitchFamily="49" charset="0"/>
                <a:sym typeface="Symbol" panose="05050102010706020507" pitchFamily="18" charset="2"/>
              </a:rPr>
              <a:t>0</a:t>
            </a:r>
          </a:p>
        </p:txBody>
      </p:sp>
      <p:sp>
        <p:nvSpPr>
          <p:cNvPr id="56331" name="Oval 8">
            <a:extLst>
              <a:ext uri="{FF2B5EF4-FFF2-40B4-BE49-F238E27FC236}">
                <a16:creationId xmlns:a16="http://schemas.microsoft.com/office/drawing/2014/main" id="{A9F9073B-A750-4A4F-BF16-F4A95295F0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80163" y="3162300"/>
            <a:ext cx="381000" cy="381000"/>
          </a:xfrm>
          <a:prstGeom prst="ellips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latin typeface="Courier New" panose="02070309020205020404" pitchFamily="49" charset="0"/>
                <a:sym typeface="Symbol" panose="05050102010706020507" pitchFamily="18" charset="2"/>
              </a:rPr>
              <a:t></a:t>
            </a:r>
          </a:p>
        </p:txBody>
      </p:sp>
      <p:sp>
        <p:nvSpPr>
          <p:cNvPr id="56332" name="Oval 9">
            <a:extLst>
              <a:ext uri="{FF2B5EF4-FFF2-40B4-BE49-F238E27FC236}">
                <a16:creationId xmlns:a16="http://schemas.microsoft.com/office/drawing/2014/main" id="{6B929AE6-62DD-4E8E-B167-9BB3757FC5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89925" y="3162300"/>
            <a:ext cx="382588" cy="381000"/>
          </a:xfrm>
          <a:prstGeom prst="ellips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latin typeface="Courier New" panose="02070309020205020404" pitchFamily="49" charset="0"/>
                <a:sym typeface="Symbol" panose="05050102010706020507" pitchFamily="18" charset="2"/>
              </a:rPr>
              <a:t></a:t>
            </a:r>
          </a:p>
        </p:txBody>
      </p:sp>
      <p:sp>
        <p:nvSpPr>
          <p:cNvPr id="56333" name="Oval 10">
            <a:extLst>
              <a:ext uri="{FF2B5EF4-FFF2-40B4-BE49-F238E27FC236}">
                <a16:creationId xmlns:a16="http://schemas.microsoft.com/office/drawing/2014/main" id="{45ACDCF9-C8C6-47EC-AB78-44E75C03C5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87963" y="3652838"/>
            <a:ext cx="382587" cy="382587"/>
          </a:xfrm>
          <a:prstGeom prst="ellips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latin typeface="Courier New" panose="02070309020205020404" pitchFamily="49" charset="0"/>
                <a:sym typeface="Symbol" panose="05050102010706020507" pitchFamily="18" charset="2"/>
              </a:rPr>
              <a:t>3</a:t>
            </a:r>
          </a:p>
        </p:txBody>
      </p:sp>
      <p:sp>
        <p:nvSpPr>
          <p:cNvPr id="56334" name="Oval 11">
            <a:extLst>
              <a:ext uri="{FF2B5EF4-FFF2-40B4-BE49-F238E27FC236}">
                <a16:creationId xmlns:a16="http://schemas.microsoft.com/office/drawing/2014/main" id="{F3A1661F-B011-4BBB-95E7-8BE3BE0D2C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87963" y="1524000"/>
            <a:ext cx="382587" cy="382588"/>
          </a:xfrm>
          <a:prstGeom prst="ellips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latin typeface="Courier New" panose="02070309020205020404" pitchFamily="49" charset="0"/>
                <a:sym typeface="Symbol" panose="05050102010706020507" pitchFamily="18" charset="2"/>
              </a:rPr>
              <a:t></a:t>
            </a:r>
          </a:p>
        </p:txBody>
      </p:sp>
      <p:cxnSp>
        <p:nvCxnSpPr>
          <p:cNvPr id="56335" name="AutoShape 12">
            <a:extLst>
              <a:ext uri="{FF2B5EF4-FFF2-40B4-BE49-F238E27FC236}">
                <a16:creationId xmlns:a16="http://schemas.microsoft.com/office/drawing/2014/main" id="{A3CF64D8-BDDF-48F6-8FDF-E50ACD713BB2}"/>
              </a:ext>
            </a:extLst>
          </p:cNvPr>
          <p:cNvCxnSpPr>
            <a:cxnSpLocks noChangeShapeType="1"/>
            <a:stCxn id="56334" idx="5"/>
            <a:endCxn id="56328" idx="1"/>
          </p:cNvCxnSpPr>
          <p:nvPr/>
        </p:nvCxnSpPr>
        <p:spPr bwMode="auto">
          <a:xfrm>
            <a:off x="5613400" y="1863725"/>
            <a:ext cx="822325" cy="193675"/>
          </a:xfrm>
          <a:prstGeom prst="straightConnector1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6336" name="AutoShape 13">
            <a:extLst>
              <a:ext uri="{FF2B5EF4-FFF2-40B4-BE49-F238E27FC236}">
                <a16:creationId xmlns:a16="http://schemas.microsoft.com/office/drawing/2014/main" id="{68ED94E0-ECD1-4BFB-8527-22681D6D5113}"/>
              </a:ext>
            </a:extLst>
          </p:cNvPr>
          <p:cNvCxnSpPr>
            <a:cxnSpLocks noChangeShapeType="1"/>
            <a:stCxn id="56334" idx="3"/>
            <a:endCxn id="56327" idx="7"/>
          </p:cNvCxnSpPr>
          <p:nvPr/>
        </p:nvCxnSpPr>
        <p:spPr bwMode="auto">
          <a:xfrm flipH="1">
            <a:off x="4522788" y="1863725"/>
            <a:ext cx="820737" cy="193675"/>
          </a:xfrm>
          <a:prstGeom prst="straightConnector1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6337" name="AutoShape 14">
            <a:extLst>
              <a:ext uri="{FF2B5EF4-FFF2-40B4-BE49-F238E27FC236}">
                <a16:creationId xmlns:a16="http://schemas.microsoft.com/office/drawing/2014/main" id="{25631120-4DFB-4007-A1E7-68F91500242F}"/>
              </a:ext>
            </a:extLst>
          </p:cNvPr>
          <p:cNvCxnSpPr>
            <a:cxnSpLocks noChangeShapeType="1"/>
            <a:stCxn id="56327" idx="6"/>
            <a:endCxn id="56328" idx="2"/>
          </p:cNvCxnSpPr>
          <p:nvPr/>
        </p:nvCxnSpPr>
        <p:spPr bwMode="auto">
          <a:xfrm>
            <a:off x="4591050" y="2206625"/>
            <a:ext cx="1774825" cy="0"/>
          </a:xfrm>
          <a:prstGeom prst="straightConnector1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6338" name="AutoShape 15">
            <a:extLst>
              <a:ext uri="{FF2B5EF4-FFF2-40B4-BE49-F238E27FC236}">
                <a16:creationId xmlns:a16="http://schemas.microsoft.com/office/drawing/2014/main" id="{4E567AB2-368B-4CCF-A6BA-57A8915AE87E}"/>
              </a:ext>
            </a:extLst>
          </p:cNvPr>
          <p:cNvCxnSpPr>
            <a:cxnSpLocks noChangeShapeType="1"/>
            <a:stCxn id="56330" idx="0"/>
            <a:endCxn id="56327" idx="4"/>
          </p:cNvCxnSpPr>
          <p:nvPr/>
        </p:nvCxnSpPr>
        <p:spPr bwMode="auto">
          <a:xfrm flipV="1">
            <a:off x="4386263" y="2411413"/>
            <a:ext cx="0" cy="736600"/>
          </a:xfrm>
          <a:prstGeom prst="straightConnector1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6339" name="AutoShape 16">
            <a:extLst>
              <a:ext uri="{FF2B5EF4-FFF2-40B4-BE49-F238E27FC236}">
                <a16:creationId xmlns:a16="http://schemas.microsoft.com/office/drawing/2014/main" id="{C597D9F9-9976-4A3B-B9C8-14B69165B33F}"/>
              </a:ext>
            </a:extLst>
          </p:cNvPr>
          <p:cNvCxnSpPr>
            <a:cxnSpLocks noChangeShapeType="1"/>
            <a:stCxn id="56330" idx="5"/>
            <a:endCxn id="56333" idx="1"/>
          </p:cNvCxnSpPr>
          <p:nvPr/>
        </p:nvCxnSpPr>
        <p:spPr bwMode="auto">
          <a:xfrm>
            <a:off x="4522788" y="3502025"/>
            <a:ext cx="820737" cy="193675"/>
          </a:xfrm>
          <a:prstGeom prst="straightConnector1">
            <a:avLst/>
          </a:prstGeom>
          <a:noFill/>
          <a:ln w="38100">
            <a:solidFill>
              <a:schemeClr val="tx2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6340" name="AutoShape 17">
            <a:extLst>
              <a:ext uri="{FF2B5EF4-FFF2-40B4-BE49-F238E27FC236}">
                <a16:creationId xmlns:a16="http://schemas.microsoft.com/office/drawing/2014/main" id="{43FEA64E-A5DD-4015-88AE-2A1E857B473C}"/>
              </a:ext>
            </a:extLst>
          </p:cNvPr>
          <p:cNvCxnSpPr>
            <a:cxnSpLocks noChangeShapeType="1"/>
            <a:stCxn id="56333" idx="7"/>
            <a:endCxn id="56331" idx="3"/>
          </p:cNvCxnSpPr>
          <p:nvPr/>
        </p:nvCxnSpPr>
        <p:spPr bwMode="auto">
          <a:xfrm flipV="1">
            <a:off x="5613400" y="3502025"/>
            <a:ext cx="822325" cy="193675"/>
          </a:xfrm>
          <a:prstGeom prst="straightConnector1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6341" name="AutoShape 18">
            <a:extLst>
              <a:ext uri="{FF2B5EF4-FFF2-40B4-BE49-F238E27FC236}">
                <a16:creationId xmlns:a16="http://schemas.microsoft.com/office/drawing/2014/main" id="{B5789A7B-4D0B-4B8A-B8CE-063CEF69E6FE}"/>
              </a:ext>
            </a:extLst>
          </p:cNvPr>
          <p:cNvCxnSpPr>
            <a:cxnSpLocks noChangeShapeType="1"/>
            <a:stCxn id="56331" idx="0"/>
            <a:endCxn id="56328" idx="4"/>
          </p:cNvCxnSpPr>
          <p:nvPr/>
        </p:nvCxnSpPr>
        <p:spPr bwMode="auto">
          <a:xfrm flipV="1">
            <a:off x="6570663" y="2411413"/>
            <a:ext cx="0" cy="736600"/>
          </a:xfrm>
          <a:prstGeom prst="straightConnector1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6342" name="AutoShape 19">
            <a:extLst>
              <a:ext uri="{FF2B5EF4-FFF2-40B4-BE49-F238E27FC236}">
                <a16:creationId xmlns:a16="http://schemas.microsoft.com/office/drawing/2014/main" id="{78D881DE-BE6D-43F8-BB1B-0B6429FEBD44}"/>
              </a:ext>
            </a:extLst>
          </p:cNvPr>
          <p:cNvCxnSpPr>
            <a:cxnSpLocks noChangeShapeType="1"/>
            <a:stCxn id="56328" idx="6"/>
            <a:endCxn id="56329" idx="2"/>
          </p:cNvCxnSpPr>
          <p:nvPr/>
        </p:nvCxnSpPr>
        <p:spPr bwMode="auto">
          <a:xfrm>
            <a:off x="6775450" y="2206625"/>
            <a:ext cx="1501775" cy="0"/>
          </a:xfrm>
          <a:prstGeom prst="straightConnector1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6343" name="AutoShape 20">
            <a:extLst>
              <a:ext uri="{FF2B5EF4-FFF2-40B4-BE49-F238E27FC236}">
                <a16:creationId xmlns:a16="http://schemas.microsoft.com/office/drawing/2014/main" id="{CC2A3C46-0D2F-456A-A324-214D78215F5D}"/>
              </a:ext>
            </a:extLst>
          </p:cNvPr>
          <p:cNvCxnSpPr>
            <a:cxnSpLocks noChangeShapeType="1"/>
            <a:stCxn id="56331" idx="6"/>
            <a:endCxn id="56332" idx="2"/>
          </p:cNvCxnSpPr>
          <p:nvPr/>
        </p:nvCxnSpPr>
        <p:spPr bwMode="auto">
          <a:xfrm>
            <a:off x="6775450" y="3352800"/>
            <a:ext cx="1501775" cy="0"/>
          </a:xfrm>
          <a:prstGeom prst="straightConnector1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6344" name="AutoShape 21">
            <a:extLst>
              <a:ext uri="{FF2B5EF4-FFF2-40B4-BE49-F238E27FC236}">
                <a16:creationId xmlns:a16="http://schemas.microsoft.com/office/drawing/2014/main" id="{FFFD5A5F-12E0-473B-8F86-800C50EB4E53}"/>
              </a:ext>
            </a:extLst>
          </p:cNvPr>
          <p:cNvCxnSpPr>
            <a:cxnSpLocks noChangeShapeType="1"/>
            <a:stCxn id="56333" idx="0"/>
            <a:endCxn id="56327" idx="5"/>
          </p:cNvCxnSpPr>
          <p:nvPr/>
        </p:nvCxnSpPr>
        <p:spPr bwMode="auto">
          <a:xfrm rot="5400000" flipH="1">
            <a:off x="4358482" y="2520156"/>
            <a:ext cx="1284288" cy="955675"/>
          </a:xfrm>
          <a:prstGeom prst="curvedConnector3">
            <a:avLst>
              <a:gd name="adj1" fmla="val 47829"/>
            </a:avLst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6345" name="Text Box 22">
            <a:extLst>
              <a:ext uri="{FF2B5EF4-FFF2-40B4-BE49-F238E27FC236}">
                <a16:creationId xmlns:a16="http://schemas.microsoft.com/office/drawing/2014/main" id="{59EE3083-8ECE-4F2C-A378-757AE8B1F2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00" y="2595563"/>
            <a:ext cx="4127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chemeClr val="accent1"/>
                </a:solidFill>
                <a:latin typeface="Times New Roman" panose="02020603050405020304" pitchFamily="18" charset="0"/>
              </a:rPr>
              <a:t>14</a:t>
            </a:r>
          </a:p>
        </p:txBody>
      </p:sp>
      <p:sp>
        <p:nvSpPr>
          <p:cNvPr id="56346" name="Text Box 23">
            <a:extLst>
              <a:ext uri="{FF2B5EF4-FFF2-40B4-BE49-F238E27FC236}">
                <a16:creationId xmlns:a16="http://schemas.microsoft.com/office/drawing/2014/main" id="{47825506-DEBD-4DBD-8650-3C56659EDA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79988" y="2743200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chemeClr val="accent1"/>
                </a:solidFill>
                <a:latin typeface="Times New Roman" panose="02020603050405020304" pitchFamily="18" charset="0"/>
              </a:rPr>
              <a:t>10</a:t>
            </a:r>
          </a:p>
        </p:txBody>
      </p:sp>
      <p:sp>
        <p:nvSpPr>
          <p:cNvPr id="56347" name="Text Box 24">
            <a:extLst>
              <a:ext uri="{FF2B5EF4-FFF2-40B4-BE49-F238E27FC236}">
                <a16:creationId xmlns:a16="http://schemas.microsoft.com/office/drawing/2014/main" id="{AA452FDE-3E7B-46F0-9DCD-97E2697210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59325" y="3567113"/>
            <a:ext cx="298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chemeClr val="accent1"/>
                </a:solidFill>
                <a:latin typeface="Times New Roman" panose="02020603050405020304" pitchFamily="18" charset="0"/>
              </a:rPr>
              <a:t>3</a:t>
            </a:r>
          </a:p>
        </p:txBody>
      </p:sp>
      <p:sp>
        <p:nvSpPr>
          <p:cNvPr id="56348" name="Text Box 25">
            <a:extLst>
              <a:ext uri="{FF2B5EF4-FFF2-40B4-BE49-F238E27FC236}">
                <a16:creationId xmlns:a16="http://schemas.microsoft.com/office/drawing/2014/main" id="{04A0F692-3240-4207-9362-0DAF630C46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59325" y="16002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chemeClr val="accent1"/>
                </a:solidFill>
                <a:latin typeface="Times New Roman" panose="02020603050405020304" pitchFamily="18" charset="0"/>
              </a:rPr>
              <a:t>6</a:t>
            </a:r>
          </a:p>
        </p:txBody>
      </p:sp>
      <p:sp>
        <p:nvSpPr>
          <p:cNvPr id="56349" name="Text Box 26">
            <a:extLst>
              <a:ext uri="{FF2B5EF4-FFF2-40B4-BE49-F238E27FC236}">
                <a16:creationId xmlns:a16="http://schemas.microsoft.com/office/drawing/2014/main" id="{0EEA181F-CD3D-4771-B8D9-AB27014BC7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56300" y="16002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chemeClr val="accent1"/>
                </a:solidFill>
                <a:latin typeface="Times New Roman" panose="02020603050405020304" pitchFamily="18" charset="0"/>
              </a:rPr>
              <a:t>4</a:t>
            </a:r>
          </a:p>
        </p:txBody>
      </p:sp>
      <p:sp>
        <p:nvSpPr>
          <p:cNvPr id="56350" name="Text Box 27">
            <a:extLst>
              <a:ext uri="{FF2B5EF4-FFF2-40B4-BE49-F238E27FC236}">
                <a16:creationId xmlns:a16="http://schemas.microsoft.com/office/drawing/2014/main" id="{E3235CC2-B5F5-4B73-9C17-1530F480E2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05425" y="19050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chemeClr val="accent1"/>
                </a:solidFill>
                <a:latin typeface="Times New Roman" panose="02020603050405020304" pitchFamily="18" charset="0"/>
              </a:rPr>
              <a:t>5</a:t>
            </a:r>
          </a:p>
        </p:txBody>
      </p:sp>
      <p:sp>
        <p:nvSpPr>
          <p:cNvPr id="56351" name="Text Box 28">
            <a:extLst>
              <a:ext uri="{FF2B5EF4-FFF2-40B4-BE49-F238E27FC236}">
                <a16:creationId xmlns:a16="http://schemas.microsoft.com/office/drawing/2014/main" id="{71261427-FD16-4E42-B627-B08E21DB7F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6375" y="26289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chemeClr val="accent1"/>
                </a:solidFill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56352" name="Text Box 29">
            <a:extLst>
              <a:ext uri="{FF2B5EF4-FFF2-40B4-BE49-F238E27FC236}">
                <a16:creationId xmlns:a16="http://schemas.microsoft.com/office/drawing/2014/main" id="{72006967-9B2B-4FE7-9ED5-F2D4C794BD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75525" y="18288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chemeClr val="accent1"/>
                </a:solidFill>
                <a:latin typeface="Times New Roman" panose="02020603050405020304" pitchFamily="18" charset="0"/>
              </a:rPr>
              <a:t>9</a:t>
            </a:r>
          </a:p>
        </p:txBody>
      </p:sp>
      <p:sp>
        <p:nvSpPr>
          <p:cNvPr id="56353" name="Text Box 30">
            <a:extLst>
              <a:ext uri="{FF2B5EF4-FFF2-40B4-BE49-F238E27FC236}">
                <a16:creationId xmlns:a16="http://schemas.microsoft.com/office/drawing/2014/main" id="{EA2C1D4E-98CF-48C5-A892-895DF69837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21550" y="2963863"/>
            <a:ext cx="4127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chemeClr val="accent1"/>
                </a:solidFill>
                <a:latin typeface="Times New Roman" panose="02020603050405020304" pitchFamily="18" charset="0"/>
              </a:rPr>
              <a:t>15</a:t>
            </a:r>
          </a:p>
        </p:txBody>
      </p:sp>
      <p:sp>
        <p:nvSpPr>
          <p:cNvPr id="56354" name="Text Box 31">
            <a:extLst>
              <a:ext uri="{FF2B5EF4-FFF2-40B4-BE49-F238E27FC236}">
                <a16:creationId xmlns:a16="http://schemas.microsoft.com/office/drawing/2014/main" id="{D736360D-86F9-47A3-A454-1F01BC3D7C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95975" y="3586163"/>
            <a:ext cx="298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chemeClr val="accent1"/>
                </a:solidFill>
                <a:latin typeface="Times New Roman" panose="02020603050405020304" pitchFamily="18" charset="0"/>
              </a:rPr>
              <a:t>8</a:t>
            </a:r>
          </a:p>
        </p:txBody>
      </p:sp>
      <p:sp>
        <p:nvSpPr>
          <p:cNvPr id="56355" name="Text Box 32">
            <a:extLst>
              <a:ext uri="{FF2B5EF4-FFF2-40B4-BE49-F238E27FC236}">
                <a16:creationId xmlns:a16="http://schemas.microsoft.com/office/drawing/2014/main" id="{A4BFD1CC-CA73-48B5-93FE-B03999EB5B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79950" y="4052888"/>
            <a:ext cx="4124325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 i="1">
                <a:solidFill>
                  <a:schemeClr val="tx2"/>
                </a:solidFill>
                <a:latin typeface="Times New Roman" panose="02020603050405020304" pitchFamily="18" charset="0"/>
              </a:rPr>
              <a:t>black arrows indicate parent pointers</a:t>
            </a:r>
          </a:p>
        </p:txBody>
      </p:sp>
      <p:sp>
        <p:nvSpPr>
          <p:cNvPr id="56356" name="Text Box 33">
            <a:extLst>
              <a:ext uri="{FF2B5EF4-FFF2-40B4-BE49-F238E27FC236}">
                <a16:creationId xmlns:a16="http://schemas.microsoft.com/office/drawing/2014/main" id="{523F782B-E57F-4240-A29C-28B53FF41D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5200" y="3159125"/>
            <a:ext cx="3365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accent1"/>
                </a:solidFill>
                <a:latin typeface="Courier New" panose="02070309020205020404" pitchFamily="49" charset="0"/>
              </a:rPr>
              <a:t>u</a:t>
            </a:r>
          </a:p>
        </p:txBody>
      </p:sp>
      <p:cxnSp>
        <p:nvCxnSpPr>
          <p:cNvPr id="56357" name="AutoShape 34">
            <a:extLst>
              <a:ext uri="{FF2B5EF4-FFF2-40B4-BE49-F238E27FC236}">
                <a16:creationId xmlns:a16="http://schemas.microsoft.com/office/drawing/2014/main" id="{C9210ADB-08D8-45FA-A2FC-374FD96609A2}"/>
              </a:ext>
            </a:extLst>
          </p:cNvPr>
          <p:cNvCxnSpPr>
            <a:cxnSpLocks noChangeShapeType="1"/>
            <a:stCxn id="56356" idx="3"/>
            <a:endCxn id="56330" idx="2"/>
          </p:cNvCxnSpPr>
          <p:nvPr/>
        </p:nvCxnSpPr>
        <p:spPr bwMode="auto">
          <a:xfrm flipV="1">
            <a:off x="3841750" y="3352800"/>
            <a:ext cx="334963" cy="4763"/>
          </a:xfrm>
          <a:prstGeom prst="straightConnector1">
            <a:avLst/>
          </a:prstGeom>
          <a:noFill/>
          <a:ln w="19050">
            <a:solidFill>
              <a:schemeClr val="accent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0584DC-29D5-46DA-9CB1-9DCD8EEEAE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t>63</a:t>
            </a:fld>
            <a:endParaRPr lang="en-US"/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2">
            <a:extLst>
              <a:ext uri="{FF2B5EF4-FFF2-40B4-BE49-F238E27FC236}">
                <a16:creationId xmlns:a16="http://schemas.microsoft.com/office/drawing/2014/main" id="{1BFA0195-E324-4AB6-BCD1-045DABC3947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Prim’s Algorithm</a:t>
            </a:r>
          </a:p>
        </p:txBody>
      </p:sp>
      <p:sp>
        <p:nvSpPr>
          <p:cNvPr id="57350" name="Rectangle 3">
            <a:extLst>
              <a:ext uri="{FF2B5EF4-FFF2-40B4-BE49-F238E27FC236}">
                <a16:creationId xmlns:a16="http://schemas.microsoft.com/office/drawing/2014/main" id="{22368012-3DC7-4D11-9474-5533349FFAF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 dirty="0">
                <a:latin typeface="Courier New" panose="02070309020205020404" pitchFamily="49" charset="0"/>
              </a:rPr>
              <a:t>MST-Prim(G, w, r)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 dirty="0">
                <a:latin typeface="Courier New" panose="02070309020205020404" pitchFamily="49" charset="0"/>
              </a:rPr>
              <a:t>    Q = V[G];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 dirty="0">
                <a:latin typeface="Courier New" panose="02070309020205020404" pitchFamily="49" charset="0"/>
              </a:rPr>
              <a:t>    for each </a:t>
            </a:r>
            <a:r>
              <a:rPr lang="en-US" altLang="en-US" sz="1800" b="1" i="1" dirty="0">
                <a:latin typeface="Courier New" panose="02070309020205020404" pitchFamily="49" charset="0"/>
              </a:rPr>
              <a:t>u</a:t>
            </a:r>
            <a:r>
              <a:rPr lang="en-US" altLang="en-US" sz="1800" b="1" dirty="0">
                <a:latin typeface="Courier New" panose="02070309020205020404" pitchFamily="49" charset="0"/>
              </a:rPr>
              <a:t> </a:t>
            </a:r>
            <a:r>
              <a:rPr lang="en-US" altLang="en-US" sz="1800" b="1" dirty="0">
                <a:latin typeface="Courier New" panose="02070309020205020404" pitchFamily="49" charset="0"/>
                <a:sym typeface="Symbol" panose="05050102010706020507" pitchFamily="18" charset="2"/>
              </a:rPr>
              <a:t> Q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 dirty="0">
                <a:latin typeface="Courier New" panose="02070309020205020404" pitchFamily="49" charset="0"/>
                <a:sym typeface="Symbol" panose="05050102010706020507" pitchFamily="18" charset="2"/>
              </a:rPr>
              <a:t>        key[u] = ;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 dirty="0">
                <a:latin typeface="Courier New" panose="02070309020205020404" pitchFamily="49" charset="0"/>
                <a:sym typeface="Symbol" panose="05050102010706020507" pitchFamily="18" charset="2"/>
              </a:rPr>
              <a:t>    key[r] = 0;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 dirty="0">
                <a:latin typeface="Courier New" panose="02070309020205020404" pitchFamily="49" charset="0"/>
                <a:sym typeface="Symbol" panose="05050102010706020507" pitchFamily="18" charset="2"/>
              </a:rPr>
              <a:t>    p[r] = NULL;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 dirty="0">
                <a:latin typeface="Courier New" panose="02070309020205020404" pitchFamily="49" charset="0"/>
                <a:sym typeface="Symbol" panose="05050102010706020507" pitchFamily="18" charset="2"/>
              </a:rPr>
              <a:t>    while (Q not empty)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 dirty="0">
                <a:latin typeface="Courier New" panose="02070309020205020404" pitchFamily="49" charset="0"/>
                <a:sym typeface="Symbol" panose="05050102010706020507" pitchFamily="18" charset="2"/>
              </a:rPr>
              <a:t>        u = </a:t>
            </a:r>
            <a:r>
              <a:rPr lang="en-US" altLang="en-US" sz="18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ExtractMin</a:t>
            </a:r>
            <a:r>
              <a:rPr lang="en-US" altLang="en-US" sz="1800" b="1" dirty="0">
                <a:latin typeface="Courier New" panose="02070309020205020404" pitchFamily="49" charset="0"/>
                <a:sym typeface="Symbol" panose="05050102010706020507" pitchFamily="18" charset="2"/>
              </a:rPr>
              <a:t>(Q);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 dirty="0">
                <a:latin typeface="Courier New" panose="02070309020205020404" pitchFamily="49" charset="0"/>
                <a:sym typeface="Symbol" panose="05050102010706020507" pitchFamily="18" charset="2"/>
              </a:rPr>
              <a:t>        for each </a:t>
            </a:r>
            <a:r>
              <a:rPr lang="en-US" altLang="en-US" sz="1800" b="1" i="1" dirty="0">
                <a:latin typeface="Courier New" panose="02070309020205020404" pitchFamily="49" charset="0"/>
                <a:sym typeface="Symbol" panose="05050102010706020507" pitchFamily="18" charset="2"/>
              </a:rPr>
              <a:t>v</a:t>
            </a:r>
            <a:r>
              <a:rPr lang="en-US" altLang="en-US" sz="1800" b="1" dirty="0">
                <a:latin typeface="Courier New" panose="02070309020205020404" pitchFamily="49" charset="0"/>
              </a:rPr>
              <a:t> </a:t>
            </a:r>
            <a:r>
              <a:rPr lang="en-US" altLang="en-US" sz="1800" b="1" dirty="0">
                <a:latin typeface="Courier New" panose="02070309020205020404" pitchFamily="49" charset="0"/>
                <a:sym typeface="Symbol" panose="05050102010706020507" pitchFamily="18" charset="2"/>
              </a:rPr>
              <a:t> Adj[</a:t>
            </a:r>
            <a:r>
              <a:rPr lang="en-US" altLang="en-US" sz="1800" b="1" i="1" dirty="0">
                <a:latin typeface="Courier New" panose="02070309020205020404" pitchFamily="49" charset="0"/>
                <a:sym typeface="Symbol" panose="05050102010706020507" pitchFamily="18" charset="2"/>
              </a:rPr>
              <a:t>u</a:t>
            </a:r>
            <a:r>
              <a:rPr lang="en-US" altLang="en-US" sz="1800" b="1" dirty="0">
                <a:latin typeface="Courier New" panose="02070309020205020404" pitchFamily="49" charset="0"/>
                <a:sym typeface="Symbol" panose="05050102010706020507" pitchFamily="18" charset="2"/>
              </a:rPr>
              <a:t>]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 dirty="0">
                <a:latin typeface="Courier New" panose="02070309020205020404" pitchFamily="49" charset="0"/>
                <a:sym typeface="Symbol" panose="05050102010706020507" pitchFamily="18" charset="2"/>
              </a:rPr>
              <a:t>            if (v</a:t>
            </a:r>
            <a:r>
              <a:rPr lang="en-US" altLang="en-US" sz="1800" b="1" dirty="0">
                <a:latin typeface="Courier New" panose="02070309020205020404" pitchFamily="49" charset="0"/>
              </a:rPr>
              <a:t> </a:t>
            </a:r>
            <a:r>
              <a:rPr lang="en-US" altLang="en-US" sz="1800" b="1" dirty="0">
                <a:latin typeface="Courier New" panose="02070309020205020404" pitchFamily="49" charset="0"/>
                <a:sym typeface="Symbol" panose="05050102010706020507" pitchFamily="18" charset="2"/>
              </a:rPr>
              <a:t> Q and w(</a:t>
            </a:r>
            <a:r>
              <a:rPr lang="en-US" altLang="en-US" sz="1800" b="1" i="1" dirty="0" err="1">
                <a:latin typeface="Courier New" panose="02070309020205020404" pitchFamily="49" charset="0"/>
                <a:sym typeface="Symbol" panose="05050102010706020507" pitchFamily="18" charset="2"/>
              </a:rPr>
              <a:t>u,v</a:t>
            </a:r>
            <a:r>
              <a:rPr lang="en-US" altLang="en-US" sz="1800" b="1" dirty="0">
                <a:latin typeface="Courier New" panose="02070309020205020404" pitchFamily="49" charset="0"/>
                <a:sym typeface="Symbol" panose="05050102010706020507" pitchFamily="18" charset="2"/>
              </a:rPr>
              <a:t>) &lt; key[</a:t>
            </a:r>
            <a:r>
              <a:rPr lang="en-US" altLang="en-US" sz="1800" b="1" i="1" dirty="0">
                <a:latin typeface="Courier New" panose="02070309020205020404" pitchFamily="49" charset="0"/>
                <a:sym typeface="Symbol" panose="05050102010706020507" pitchFamily="18" charset="2"/>
              </a:rPr>
              <a:t>v</a:t>
            </a:r>
            <a:r>
              <a:rPr lang="en-US" altLang="en-US" sz="1800" b="1" dirty="0">
                <a:latin typeface="Courier New" panose="02070309020205020404" pitchFamily="49" charset="0"/>
                <a:sym typeface="Symbol" panose="05050102010706020507" pitchFamily="18" charset="2"/>
              </a:rPr>
              <a:t>])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 dirty="0">
                <a:latin typeface="Courier New" panose="02070309020205020404" pitchFamily="49" charset="0"/>
                <a:sym typeface="Symbol" panose="05050102010706020507" pitchFamily="18" charset="2"/>
              </a:rPr>
              <a:t>                p[v] = u;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 dirty="0">
                <a:latin typeface="Courier New" panose="02070309020205020404" pitchFamily="49" charset="0"/>
                <a:sym typeface="Symbol" panose="05050102010706020507" pitchFamily="18" charset="2"/>
              </a:rPr>
              <a:t>                key[v] = w(</a:t>
            </a:r>
            <a:r>
              <a:rPr lang="en-US" altLang="en-US" sz="18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u,v</a:t>
            </a:r>
            <a:r>
              <a:rPr lang="en-US" altLang="en-US" sz="1800" b="1" dirty="0">
                <a:latin typeface="Courier New" panose="02070309020205020404" pitchFamily="49" charset="0"/>
                <a:sym typeface="Symbol" panose="05050102010706020507" pitchFamily="18" charset="2"/>
              </a:rPr>
              <a:t>);</a:t>
            </a:r>
          </a:p>
        </p:txBody>
      </p:sp>
      <p:sp>
        <p:nvSpPr>
          <p:cNvPr id="57351" name="Oval 4">
            <a:extLst>
              <a:ext uri="{FF2B5EF4-FFF2-40B4-BE49-F238E27FC236}">
                <a16:creationId xmlns:a16="http://schemas.microsoft.com/office/drawing/2014/main" id="{07CDC99A-F377-4019-B711-47988EEDC5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5763" y="2016125"/>
            <a:ext cx="576262" cy="341313"/>
          </a:xfrm>
          <a:prstGeom prst="ellips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 dirty="0">
                <a:latin typeface="Courier New" panose="02070309020205020404" pitchFamily="49" charset="0"/>
                <a:sym typeface="Symbol" panose="05050102010706020507" pitchFamily="18" charset="2"/>
              </a:rPr>
              <a:t>14</a:t>
            </a:r>
          </a:p>
        </p:txBody>
      </p:sp>
      <p:sp>
        <p:nvSpPr>
          <p:cNvPr id="57352" name="Oval 5">
            <a:extLst>
              <a:ext uri="{FF2B5EF4-FFF2-40B4-BE49-F238E27FC236}">
                <a16:creationId xmlns:a16="http://schemas.microsoft.com/office/drawing/2014/main" id="{F6B63F5C-42A8-4F04-AC74-F0FF99DE70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80163" y="2016125"/>
            <a:ext cx="381000" cy="381000"/>
          </a:xfrm>
          <a:prstGeom prst="ellips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latin typeface="Courier New" panose="02070309020205020404" pitchFamily="49" charset="0"/>
                <a:sym typeface="Symbol" panose="05050102010706020507" pitchFamily="18" charset="2"/>
              </a:rPr>
              <a:t></a:t>
            </a:r>
          </a:p>
        </p:txBody>
      </p:sp>
      <p:sp>
        <p:nvSpPr>
          <p:cNvPr id="57353" name="Oval 6">
            <a:extLst>
              <a:ext uri="{FF2B5EF4-FFF2-40B4-BE49-F238E27FC236}">
                <a16:creationId xmlns:a16="http://schemas.microsoft.com/office/drawing/2014/main" id="{CF829FAC-64F7-46EA-A082-C8A9470733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89925" y="2016125"/>
            <a:ext cx="382588" cy="381000"/>
          </a:xfrm>
          <a:prstGeom prst="ellips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latin typeface="Courier New" panose="02070309020205020404" pitchFamily="49" charset="0"/>
                <a:sym typeface="Symbol" panose="05050102010706020507" pitchFamily="18" charset="2"/>
              </a:rPr>
              <a:t></a:t>
            </a:r>
          </a:p>
        </p:txBody>
      </p:sp>
      <p:sp>
        <p:nvSpPr>
          <p:cNvPr id="57354" name="Oval 7">
            <a:extLst>
              <a:ext uri="{FF2B5EF4-FFF2-40B4-BE49-F238E27FC236}">
                <a16:creationId xmlns:a16="http://schemas.microsoft.com/office/drawing/2014/main" id="{E3AD7D25-62CC-4006-B9BE-635A499092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5763" y="3162300"/>
            <a:ext cx="382587" cy="381000"/>
          </a:xfrm>
          <a:prstGeom prst="ellips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latin typeface="Courier New" panose="02070309020205020404" pitchFamily="49" charset="0"/>
                <a:sym typeface="Symbol" panose="05050102010706020507" pitchFamily="18" charset="2"/>
              </a:rPr>
              <a:t>0</a:t>
            </a:r>
          </a:p>
        </p:txBody>
      </p:sp>
      <p:sp>
        <p:nvSpPr>
          <p:cNvPr id="57355" name="Oval 8">
            <a:extLst>
              <a:ext uri="{FF2B5EF4-FFF2-40B4-BE49-F238E27FC236}">
                <a16:creationId xmlns:a16="http://schemas.microsoft.com/office/drawing/2014/main" id="{624DCC56-3315-4079-908F-3680017BF5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80163" y="3162300"/>
            <a:ext cx="381000" cy="381000"/>
          </a:xfrm>
          <a:prstGeom prst="ellips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latin typeface="Courier New" panose="02070309020205020404" pitchFamily="49" charset="0"/>
                <a:sym typeface="Symbol" panose="05050102010706020507" pitchFamily="18" charset="2"/>
              </a:rPr>
              <a:t></a:t>
            </a:r>
          </a:p>
        </p:txBody>
      </p:sp>
      <p:sp>
        <p:nvSpPr>
          <p:cNvPr id="57356" name="Oval 9">
            <a:extLst>
              <a:ext uri="{FF2B5EF4-FFF2-40B4-BE49-F238E27FC236}">
                <a16:creationId xmlns:a16="http://schemas.microsoft.com/office/drawing/2014/main" id="{31B18119-C1C5-4520-9D12-59187EF844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89925" y="3162300"/>
            <a:ext cx="382588" cy="381000"/>
          </a:xfrm>
          <a:prstGeom prst="ellips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latin typeface="Courier New" panose="02070309020205020404" pitchFamily="49" charset="0"/>
                <a:sym typeface="Symbol" panose="05050102010706020507" pitchFamily="18" charset="2"/>
              </a:rPr>
              <a:t></a:t>
            </a:r>
          </a:p>
        </p:txBody>
      </p:sp>
      <p:sp>
        <p:nvSpPr>
          <p:cNvPr id="57357" name="Oval 10">
            <a:extLst>
              <a:ext uri="{FF2B5EF4-FFF2-40B4-BE49-F238E27FC236}">
                <a16:creationId xmlns:a16="http://schemas.microsoft.com/office/drawing/2014/main" id="{C4115D9D-7C06-4043-81F9-7F7154B810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87963" y="3652838"/>
            <a:ext cx="382587" cy="382587"/>
          </a:xfrm>
          <a:prstGeom prst="ellips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latin typeface="Courier New" panose="02070309020205020404" pitchFamily="49" charset="0"/>
                <a:sym typeface="Symbol" panose="05050102010706020507" pitchFamily="18" charset="2"/>
              </a:rPr>
              <a:t>3</a:t>
            </a:r>
          </a:p>
        </p:txBody>
      </p:sp>
      <p:sp>
        <p:nvSpPr>
          <p:cNvPr id="57358" name="Oval 11">
            <a:extLst>
              <a:ext uri="{FF2B5EF4-FFF2-40B4-BE49-F238E27FC236}">
                <a16:creationId xmlns:a16="http://schemas.microsoft.com/office/drawing/2014/main" id="{9C1B4290-17C0-4D68-9EC7-399DC0EC8F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87963" y="1524000"/>
            <a:ext cx="382587" cy="382588"/>
          </a:xfrm>
          <a:prstGeom prst="ellips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latin typeface="Courier New" panose="02070309020205020404" pitchFamily="49" charset="0"/>
                <a:sym typeface="Symbol" panose="05050102010706020507" pitchFamily="18" charset="2"/>
              </a:rPr>
              <a:t></a:t>
            </a:r>
          </a:p>
        </p:txBody>
      </p:sp>
      <p:cxnSp>
        <p:nvCxnSpPr>
          <p:cNvPr id="57359" name="AutoShape 12">
            <a:extLst>
              <a:ext uri="{FF2B5EF4-FFF2-40B4-BE49-F238E27FC236}">
                <a16:creationId xmlns:a16="http://schemas.microsoft.com/office/drawing/2014/main" id="{3DA215AA-E1C0-40AC-AED7-E0C851A2B2D5}"/>
              </a:ext>
            </a:extLst>
          </p:cNvPr>
          <p:cNvCxnSpPr>
            <a:cxnSpLocks noChangeShapeType="1"/>
            <a:stCxn id="57358" idx="5"/>
            <a:endCxn id="57352" idx="1"/>
          </p:cNvCxnSpPr>
          <p:nvPr/>
        </p:nvCxnSpPr>
        <p:spPr bwMode="auto">
          <a:xfrm>
            <a:off x="5613400" y="1863725"/>
            <a:ext cx="822325" cy="193675"/>
          </a:xfrm>
          <a:prstGeom prst="straightConnector1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7360" name="AutoShape 13">
            <a:extLst>
              <a:ext uri="{FF2B5EF4-FFF2-40B4-BE49-F238E27FC236}">
                <a16:creationId xmlns:a16="http://schemas.microsoft.com/office/drawing/2014/main" id="{F6303483-61D8-4597-BF25-D949F5452378}"/>
              </a:ext>
            </a:extLst>
          </p:cNvPr>
          <p:cNvCxnSpPr>
            <a:cxnSpLocks noChangeShapeType="1"/>
            <a:stCxn id="57358" idx="3"/>
            <a:endCxn id="57351" idx="7"/>
          </p:cNvCxnSpPr>
          <p:nvPr/>
        </p:nvCxnSpPr>
        <p:spPr bwMode="auto">
          <a:xfrm flipH="1">
            <a:off x="4687633" y="1850559"/>
            <a:ext cx="656359" cy="215550"/>
          </a:xfrm>
          <a:prstGeom prst="straightConnector1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7361" name="AutoShape 14">
            <a:extLst>
              <a:ext uri="{FF2B5EF4-FFF2-40B4-BE49-F238E27FC236}">
                <a16:creationId xmlns:a16="http://schemas.microsoft.com/office/drawing/2014/main" id="{0FAE77E5-45F8-4CF3-929F-F84BBEA94F02}"/>
              </a:ext>
            </a:extLst>
          </p:cNvPr>
          <p:cNvCxnSpPr>
            <a:cxnSpLocks noChangeShapeType="1"/>
            <a:stCxn id="57351" idx="6"/>
            <a:endCxn id="57352" idx="2"/>
          </p:cNvCxnSpPr>
          <p:nvPr/>
        </p:nvCxnSpPr>
        <p:spPr bwMode="auto">
          <a:xfrm>
            <a:off x="4772025" y="2186782"/>
            <a:ext cx="1608138" cy="19843"/>
          </a:xfrm>
          <a:prstGeom prst="straightConnector1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7362" name="AutoShape 15">
            <a:extLst>
              <a:ext uri="{FF2B5EF4-FFF2-40B4-BE49-F238E27FC236}">
                <a16:creationId xmlns:a16="http://schemas.microsoft.com/office/drawing/2014/main" id="{106B4939-177D-4F4F-BBE1-C90BFCF24BE5}"/>
              </a:ext>
            </a:extLst>
          </p:cNvPr>
          <p:cNvCxnSpPr>
            <a:cxnSpLocks noChangeShapeType="1"/>
            <a:stCxn id="57354" idx="0"/>
            <a:endCxn id="57351" idx="4"/>
          </p:cNvCxnSpPr>
          <p:nvPr/>
        </p:nvCxnSpPr>
        <p:spPr bwMode="auto">
          <a:xfrm flipV="1">
            <a:off x="4387057" y="2357438"/>
            <a:ext cx="96837" cy="804862"/>
          </a:xfrm>
          <a:prstGeom prst="straightConnector1">
            <a:avLst/>
          </a:prstGeom>
          <a:noFill/>
          <a:ln w="38100">
            <a:solidFill>
              <a:schemeClr val="tx2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7363" name="AutoShape 16">
            <a:extLst>
              <a:ext uri="{FF2B5EF4-FFF2-40B4-BE49-F238E27FC236}">
                <a16:creationId xmlns:a16="http://schemas.microsoft.com/office/drawing/2014/main" id="{B503D6B8-B43B-4C26-8F2B-9A1393E86AE3}"/>
              </a:ext>
            </a:extLst>
          </p:cNvPr>
          <p:cNvCxnSpPr>
            <a:cxnSpLocks noChangeShapeType="1"/>
            <a:stCxn id="57354" idx="5"/>
            <a:endCxn id="57357" idx="1"/>
          </p:cNvCxnSpPr>
          <p:nvPr/>
        </p:nvCxnSpPr>
        <p:spPr bwMode="auto">
          <a:xfrm>
            <a:off x="4522788" y="3502025"/>
            <a:ext cx="820737" cy="193675"/>
          </a:xfrm>
          <a:prstGeom prst="straightConnector1">
            <a:avLst/>
          </a:prstGeom>
          <a:noFill/>
          <a:ln w="38100">
            <a:solidFill>
              <a:schemeClr val="tx2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7364" name="AutoShape 17">
            <a:extLst>
              <a:ext uri="{FF2B5EF4-FFF2-40B4-BE49-F238E27FC236}">
                <a16:creationId xmlns:a16="http://schemas.microsoft.com/office/drawing/2014/main" id="{C8BCDD37-6BA9-480A-96B2-0E955688BE8E}"/>
              </a:ext>
            </a:extLst>
          </p:cNvPr>
          <p:cNvCxnSpPr>
            <a:cxnSpLocks noChangeShapeType="1"/>
            <a:stCxn id="57357" idx="7"/>
            <a:endCxn id="57355" idx="3"/>
          </p:cNvCxnSpPr>
          <p:nvPr/>
        </p:nvCxnSpPr>
        <p:spPr bwMode="auto">
          <a:xfrm flipV="1">
            <a:off x="5613400" y="3502025"/>
            <a:ext cx="822325" cy="193675"/>
          </a:xfrm>
          <a:prstGeom prst="straightConnector1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7365" name="AutoShape 18">
            <a:extLst>
              <a:ext uri="{FF2B5EF4-FFF2-40B4-BE49-F238E27FC236}">
                <a16:creationId xmlns:a16="http://schemas.microsoft.com/office/drawing/2014/main" id="{0B8159BC-2D8A-41F9-A274-98668F6BCE21}"/>
              </a:ext>
            </a:extLst>
          </p:cNvPr>
          <p:cNvCxnSpPr>
            <a:cxnSpLocks noChangeShapeType="1"/>
            <a:stCxn id="57355" idx="0"/>
            <a:endCxn id="57352" idx="4"/>
          </p:cNvCxnSpPr>
          <p:nvPr/>
        </p:nvCxnSpPr>
        <p:spPr bwMode="auto">
          <a:xfrm flipV="1">
            <a:off x="6570663" y="2411413"/>
            <a:ext cx="0" cy="736600"/>
          </a:xfrm>
          <a:prstGeom prst="straightConnector1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7366" name="AutoShape 19">
            <a:extLst>
              <a:ext uri="{FF2B5EF4-FFF2-40B4-BE49-F238E27FC236}">
                <a16:creationId xmlns:a16="http://schemas.microsoft.com/office/drawing/2014/main" id="{FF6D0644-8D40-41FC-B7CA-F8856D3C4F08}"/>
              </a:ext>
            </a:extLst>
          </p:cNvPr>
          <p:cNvCxnSpPr>
            <a:cxnSpLocks noChangeShapeType="1"/>
            <a:stCxn id="57352" idx="6"/>
            <a:endCxn id="57353" idx="2"/>
          </p:cNvCxnSpPr>
          <p:nvPr/>
        </p:nvCxnSpPr>
        <p:spPr bwMode="auto">
          <a:xfrm>
            <a:off x="6775450" y="2206625"/>
            <a:ext cx="1501775" cy="0"/>
          </a:xfrm>
          <a:prstGeom prst="straightConnector1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7367" name="AutoShape 20">
            <a:extLst>
              <a:ext uri="{FF2B5EF4-FFF2-40B4-BE49-F238E27FC236}">
                <a16:creationId xmlns:a16="http://schemas.microsoft.com/office/drawing/2014/main" id="{F904684F-FD99-4F00-911F-6996571FA5E7}"/>
              </a:ext>
            </a:extLst>
          </p:cNvPr>
          <p:cNvCxnSpPr>
            <a:cxnSpLocks noChangeShapeType="1"/>
            <a:stCxn id="57355" idx="6"/>
            <a:endCxn id="57356" idx="2"/>
          </p:cNvCxnSpPr>
          <p:nvPr/>
        </p:nvCxnSpPr>
        <p:spPr bwMode="auto">
          <a:xfrm>
            <a:off x="6775450" y="3352800"/>
            <a:ext cx="1501775" cy="0"/>
          </a:xfrm>
          <a:prstGeom prst="straightConnector1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7368" name="AutoShape 21">
            <a:extLst>
              <a:ext uri="{FF2B5EF4-FFF2-40B4-BE49-F238E27FC236}">
                <a16:creationId xmlns:a16="http://schemas.microsoft.com/office/drawing/2014/main" id="{5D413FD4-BDD7-4525-B0DF-B70E8AE6E158}"/>
              </a:ext>
            </a:extLst>
          </p:cNvPr>
          <p:cNvCxnSpPr>
            <a:cxnSpLocks noChangeShapeType="1"/>
            <a:stCxn id="57357" idx="0"/>
            <a:endCxn id="57351" idx="5"/>
          </p:cNvCxnSpPr>
          <p:nvPr/>
        </p:nvCxnSpPr>
        <p:spPr bwMode="auto">
          <a:xfrm rot="16200000" flipV="1">
            <a:off x="4410753" y="2584334"/>
            <a:ext cx="1345384" cy="791624"/>
          </a:xfrm>
          <a:prstGeom prst="curvedConnector3">
            <a:avLst>
              <a:gd name="adj1" fmla="val 50000"/>
            </a:avLst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7369" name="Text Box 22">
            <a:extLst>
              <a:ext uri="{FF2B5EF4-FFF2-40B4-BE49-F238E27FC236}">
                <a16:creationId xmlns:a16="http://schemas.microsoft.com/office/drawing/2014/main" id="{5377B093-2A34-465D-9E5B-AE49068250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00" y="2595563"/>
            <a:ext cx="4127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chemeClr val="accent1"/>
                </a:solidFill>
                <a:latin typeface="Times New Roman" panose="02020603050405020304" pitchFamily="18" charset="0"/>
              </a:rPr>
              <a:t>14</a:t>
            </a:r>
          </a:p>
        </p:txBody>
      </p:sp>
      <p:sp>
        <p:nvSpPr>
          <p:cNvPr id="57370" name="Text Box 23">
            <a:extLst>
              <a:ext uri="{FF2B5EF4-FFF2-40B4-BE49-F238E27FC236}">
                <a16:creationId xmlns:a16="http://schemas.microsoft.com/office/drawing/2014/main" id="{1A0FCBD4-0B7D-424E-B047-D97780DF67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79988" y="2743200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chemeClr val="accent1"/>
                </a:solidFill>
                <a:latin typeface="Times New Roman" panose="02020603050405020304" pitchFamily="18" charset="0"/>
              </a:rPr>
              <a:t>10</a:t>
            </a:r>
          </a:p>
        </p:txBody>
      </p:sp>
      <p:sp>
        <p:nvSpPr>
          <p:cNvPr id="57371" name="Text Box 24">
            <a:extLst>
              <a:ext uri="{FF2B5EF4-FFF2-40B4-BE49-F238E27FC236}">
                <a16:creationId xmlns:a16="http://schemas.microsoft.com/office/drawing/2014/main" id="{4F951370-C960-4FA6-A507-BD7D5C549C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59325" y="3567113"/>
            <a:ext cx="298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chemeClr val="accent1"/>
                </a:solidFill>
                <a:latin typeface="Times New Roman" panose="02020603050405020304" pitchFamily="18" charset="0"/>
              </a:rPr>
              <a:t>3</a:t>
            </a:r>
          </a:p>
        </p:txBody>
      </p:sp>
      <p:sp>
        <p:nvSpPr>
          <p:cNvPr id="57372" name="Text Box 25">
            <a:extLst>
              <a:ext uri="{FF2B5EF4-FFF2-40B4-BE49-F238E27FC236}">
                <a16:creationId xmlns:a16="http://schemas.microsoft.com/office/drawing/2014/main" id="{CC5E0256-109F-4A54-BC70-A1C6CE3793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59325" y="16002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chemeClr val="accent1"/>
                </a:solidFill>
                <a:latin typeface="Times New Roman" panose="02020603050405020304" pitchFamily="18" charset="0"/>
              </a:rPr>
              <a:t>6</a:t>
            </a:r>
          </a:p>
        </p:txBody>
      </p:sp>
      <p:sp>
        <p:nvSpPr>
          <p:cNvPr id="57373" name="Text Box 26">
            <a:extLst>
              <a:ext uri="{FF2B5EF4-FFF2-40B4-BE49-F238E27FC236}">
                <a16:creationId xmlns:a16="http://schemas.microsoft.com/office/drawing/2014/main" id="{4A33C9FC-8D43-4724-9032-2A453A8F7D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56300" y="16002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chemeClr val="accent1"/>
                </a:solidFill>
                <a:latin typeface="Times New Roman" panose="02020603050405020304" pitchFamily="18" charset="0"/>
              </a:rPr>
              <a:t>4</a:t>
            </a:r>
          </a:p>
        </p:txBody>
      </p:sp>
      <p:sp>
        <p:nvSpPr>
          <p:cNvPr id="57374" name="Text Box 27">
            <a:extLst>
              <a:ext uri="{FF2B5EF4-FFF2-40B4-BE49-F238E27FC236}">
                <a16:creationId xmlns:a16="http://schemas.microsoft.com/office/drawing/2014/main" id="{E9CC4E3B-0FA4-4F94-9F56-9E459A0BEB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05425" y="19050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chemeClr val="accent1"/>
                </a:solidFill>
                <a:latin typeface="Times New Roman" panose="02020603050405020304" pitchFamily="18" charset="0"/>
              </a:rPr>
              <a:t>5</a:t>
            </a:r>
          </a:p>
        </p:txBody>
      </p:sp>
      <p:sp>
        <p:nvSpPr>
          <p:cNvPr id="57375" name="Text Box 28">
            <a:extLst>
              <a:ext uri="{FF2B5EF4-FFF2-40B4-BE49-F238E27FC236}">
                <a16:creationId xmlns:a16="http://schemas.microsoft.com/office/drawing/2014/main" id="{E9A19E03-EEED-4EE5-B8B5-A12ECF26E1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6375" y="26289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chemeClr val="accent1"/>
                </a:solidFill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57376" name="Text Box 29">
            <a:extLst>
              <a:ext uri="{FF2B5EF4-FFF2-40B4-BE49-F238E27FC236}">
                <a16:creationId xmlns:a16="http://schemas.microsoft.com/office/drawing/2014/main" id="{2C64B666-9AC7-4FD5-8CE6-9E479B8ABF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75525" y="18288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chemeClr val="accent1"/>
                </a:solidFill>
                <a:latin typeface="Times New Roman" panose="02020603050405020304" pitchFamily="18" charset="0"/>
              </a:rPr>
              <a:t>9</a:t>
            </a:r>
          </a:p>
        </p:txBody>
      </p:sp>
      <p:sp>
        <p:nvSpPr>
          <p:cNvPr id="57377" name="Text Box 30">
            <a:extLst>
              <a:ext uri="{FF2B5EF4-FFF2-40B4-BE49-F238E27FC236}">
                <a16:creationId xmlns:a16="http://schemas.microsoft.com/office/drawing/2014/main" id="{82CB9FB1-01E9-4DB3-91A8-B9DA687552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21550" y="2963863"/>
            <a:ext cx="4127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chemeClr val="accent1"/>
                </a:solidFill>
                <a:latin typeface="Times New Roman" panose="02020603050405020304" pitchFamily="18" charset="0"/>
              </a:rPr>
              <a:t>15</a:t>
            </a:r>
          </a:p>
        </p:txBody>
      </p:sp>
      <p:sp>
        <p:nvSpPr>
          <p:cNvPr id="57378" name="Text Box 31">
            <a:extLst>
              <a:ext uri="{FF2B5EF4-FFF2-40B4-BE49-F238E27FC236}">
                <a16:creationId xmlns:a16="http://schemas.microsoft.com/office/drawing/2014/main" id="{96401935-1D9A-49D2-987B-81AF4E9E04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95975" y="3586163"/>
            <a:ext cx="298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chemeClr val="accent1"/>
                </a:solidFill>
                <a:latin typeface="Times New Roman" panose="02020603050405020304" pitchFamily="18" charset="0"/>
              </a:rPr>
              <a:t>8</a:t>
            </a:r>
          </a:p>
        </p:txBody>
      </p:sp>
      <p:sp>
        <p:nvSpPr>
          <p:cNvPr id="57379" name="Text Box 32">
            <a:extLst>
              <a:ext uri="{FF2B5EF4-FFF2-40B4-BE49-F238E27FC236}">
                <a16:creationId xmlns:a16="http://schemas.microsoft.com/office/drawing/2014/main" id="{608B3E6E-04B8-4746-A533-5C4985D9DB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5200" y="3159125"/>
            <a:ext cx="3365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accent1"/>
                </a:solidFill>
                <a:latin typeface="Courier New" panose="02070309020205020404" pitchFamily="49" charset="0"/>
              </a:rPr>
              <a:t>u</a:t>
            </a:r>
          </a:p>
        </p:txBody>
      </p:sp>
      <p:cxnSp>
        <p:nvCxnSpPr>
          <p:cNvPr id="57380" name="AutoShape 33">
            <a:extLst>
              <a:ext uri="{FF2B5EF4-FFF2-40B4-BE49-F238E27FC236}">
                <a16:creationId xmlns:a16="http://schemas.microsoft.com/office/drawing/2014/main" id="{5505EEEA-8113-416E-8542-5E356CD7AC66}"/>
              </a:ext>
            </a:extLst>
          </p:cNvPr>
          <p:cNvCxnSpPr>
            <a:cxnSpLocks noChangeShapeType="1"/>
            <a:stCxn id="57379" idx="3"/>
            <a:endCxn id="57354" idx="2"/>
          </p:cNvCxnSpPr>
          <p:nvPr/>
        </p:nvCxnSpPr>
        <p:spPr bwMode="auto">
          <a:xfrm flipV="1">
            <a:off x="3841750" y="3352800"/>
            <a:ext cx="334963" cy="4763"/>
          </a:xfrm>
          <a:prstGeom prst="straightConnector1">
            <a:avLst/>
          </a:prstGeom>
          <a:noFill/>
          <a:ln w="19050">
            <a:solidFill>
              <a:schemeClr val="accent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E22601-1A2C-4421-AAAD-339A752F11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t>64</a:t>
            </a:fld>
            <a:endParaRPr lang="en-US"/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3" name="Rectangle 2">
            <a:extLst>
              <a:ext uri="{FF2B5EF4-FFF2-40B4-BE49-F238E27FC236}">
                <a16:creationId xmlns:a16="http://schemas.microsoft.com/office/drawing/2014/main" id="{8B06F0B9-DACF-4768-A8E1-43FF9EC2F07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Prim’s Algorithm</a:t>
            </a:r>
          </a:p>
        </p:txBody>
      </p:sp>
      <p:sp>
        <p:nvSpPr>
          <p:cNvPr id="58374" name="Rectangle 3">
            <a:extLst>
              <a:ext uri="{FF2B5EF4-FFF2-40B4-BE49-F238E27FC236}">
                <a16:creationId xmlns:a16="http://schemas.microsoft.com/office/drawing/2014/main" id="{A5D48412-ADFA-4653-8334-7286930B054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>
                <a:latin typeface="Courier New" panose="02070309020205020404" pitchFamily="49" charset="0"/>
              </a:rPr>
              <a:t>MST-Prim(G, w, r)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>
                <a:latin typeface="Courier New" panose="02070309020205020404" pitchFamily="49" charset="0"/>
              </a:rPr>
              <a:t>    Q = V[G];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>
                <a:latin typeface="Courier New" panose="02070309020205020404" pitchFamily="49" charset="0"/>
              </a:rPr>
              <a:t>    for each </a:t>
            </a:r>
            <a:r>
              <a:rPr lang="en-US" altLang="en-US" sz="1800" b="1" i="1">
                <a:latin typeface="Courier New" panose="02070309020205020404" pitchFamily="49" charset="0"/>
              </a:rPr>
              <a:t>u</a:t>
            </a:r>
            <a:r>
              <a:rPr lang="en-US" altLang="en-US" sz="1800" b="1">
                <a:latin typeface="Courier New" panose="02070309020205020404" pitchFamily="49" charset="0"/>
              </a:rPr>
              <a:t> </a:t>
            </a: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 Q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        key[u] = ;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    key[r] = 0;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    p[r] = NULL;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    while (Q not empty)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        u = ExtractMin(Q);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        for each </a:t>
            </a:r>
            <a:r>
              <a:rPr lang="en-US" altLang="en-US" sz="1800" b="1" i="1">
                <a:latin typeface="Courier New" panose="02070309020205020404" pitchFamily="49" charset="0"/>
                <a:sym typeface="Symbol" panose="05050102010706020507" pitchFamily="18" charset="2"/>
              </a:rPr>
              <a:t>v</a:t>
            </a:r>
            <a:r>
              <a:rPr lang="en-US" altLang="en-US" sz="1800" b="1">
                <a:latin typeface="Courier New" panose="02070309020205020404" pitchFamily="49" charset="0"/>
              </a:rPr>
              <a:t> </a:t>
            </a: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 Adj[</a:t>
            </a:r>
            <a:r>
              <a:rPr lang="en-US" altLang="en-US" sz="1800" b="1" i="1">
                <a:latin typeface="Courier New" panose="02070309020205020404" pitchFamily="49" charset="0"/>
                <a:sym typeface="Symbol" panose="05050102010706020507" pitchFamily="18" charset="2"/>
              </a:rPr>
              <a:t>u</a:t>
            </a: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]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            if (v</a:t>
            </a:r>
            <a:r>
              <a:rPr lang="en-US" altLang="en-US" sz="1800" b="1">
                <a:latin typeface="Courier New" panose="02070309020205020404" pitchFamily="49" charset="0"/>
              </a:rPr>
              <a:t> </a:t>
            </a: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 Q and w(</a:t>
            </a:r>
            <a:r>
              <a:rPr lang="en-US" altLang="en-US" sz="1800" b="1" i="1">
                <a:latin typeface="Courier New" panose="02070309020205020404" pitchFamily="49" charset="0"/>
                <a:sym typeface="Symbol" panose="05050102010706020507" pitchFamily="18" charset="2"/>
              </a:rPr>
              <a:t>u,v</a:t>
            </a: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) &lt; key[</a:t>
            </a:r>
            <a:r>
              <a:rPr lang="en-US" altLang="en-US" sz="1800" b="1" i="1">
                <a:latin typeface="Courier New" panose="02070309020205020404" pitchFamily="49" charset="0"/>
                <a:sym typeface="Symbol" panose="05050102010706020507" pitchFamily="18" charset="2"/>
              </a:rPr>
              <a:t>v</a:t>
            </a: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])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                p[v] = u;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                key[v] = w(u,v);</a:t>
            </a:r>
          </a:p>
        </p:txBody>
      </p:sp>
      <p:sp>
        <p:nvSpPr>
          <p:cNvPr id="58375" name="Oval 4">
            <a:extLst>
              <a:ext uri="{FF2B5EF4-FFF2-40B4-BE49-F238E27FC236}">
                <a16:creationId xmlns:a16="http://schemas.microsoft.com/office/drawing/2014/main" id="{CC26AFBA-44F8-4773-AAA1-FDB5F9E32D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5763" y="2016125"/>
            <a:ext cx="655638" cy="290513"/>
          </a:xfrm>
          <a:prstGeom prst="ellips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 dirty="0">
                <a:latin typeface="Courier New" panose="02070309020205020404" pitchFamily="49" charset="0"/>
                <a:sym typeface="Symbol" panose="05050102010706020507" pitchFamily="18" charset="2"/>
              </a:rPr>
              <a:t>14</a:t>
            </a:r>
          </a:p>
        </p:txBody>
      </p:sp>
      <p:sp>
        <p:nvSpPr>
          <p:cNvPr id="58376" name="Oval 5">
            <a:extLst>
              <a:ext uri="{FF2B5EF4-FFF2-40B4-BE49-F238E27FC236}">
                <a16:creationId xmlns:a16="http://schemas.microsoft.com/office/drawing/2014/main" id="{B961C61E-F860-4CF6-8954-AC4AD4344D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80163" y="2016125"/>
            <a:ext cx="381000" cy="381000"/>
          </a:xfrm>
          <a:prstGeom prst="ellips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latin typeface="Courier New" panose="02070309020205020404" pitchFamily="49" charset="0"/>
                <a:sym typeface="Symbol" panose="05050102010706020507" pitchFamily="18" charset="2"/>
              </a:rPr>
              <a:t></a:t>
            </a:r>
          </a:p>
        </p:txBody>
      </p:sp>
      <p:sp>
        <p:nvSpPr>
          <p:cNvPr id="58377" name="Oval 6">
            <a:extLst>
              <a:ext uri="{FF2B5EF4-FFF2-40B4-BE49-F238E27FC236}">
                <a16:creationId xmlns:a16="http://schemas.microsoft.com/office/drawing/2014/main" id="{CA8E2C27-BBD1-416C-8BDB-33E99C91DD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89925" y="2016125"/>
            <a:ext cx="382588" cy="381000"/>
          </a:xfrm>
          <a:prstGeom prst="ellips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latin typeface="Courier New" panose="02070309020205020404" pitchFamily="49" charset="0"/>
                <a:sym typeface="Symbol" panose="05050102010706020507" pitchFamily="18" charset="2"/>
              </a:rPr>
              <a:t></a:t>
            </a:r>
          </a:p>
        </p:txBody>
      </p:sp>
      <p:sp>
        <p:nvSpPr>
          <p:cNvPr id="58378" name="Oval 7">
            <a:extLst>
              <a:ext uri="{FF2B5EF4-FFF2-40B4-BE49-F238E27FC236}">
                <a16:creationId xmlns:a16="http://schemas.microsoft.com/office/drawing/2014/main" id="{D36B3B4E-AD1B-429C-845F-3F7037DA7B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5763" y="3162300"/>
            <a:ext cx="382587" cy="381000"/>
          </a:xfrm>
          <a:prstGeom prst="ellips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latin typeface="Courier New" panose="02070309020205020404" pitchFamily="49" charset="0"/>
                <a:sym typeface="Symbol" panose="05050102010706020507" pitchFamily="18" charset="2"/>
              </a:rPr>
              <a:t>0</a:t>
            </a:r>
          </a:p>
        </p:txBody>
      </p:sp>
      <p:sp>
        <p:nvSpPr>
          <p:cNvPr id="58379" name="Oval 8">
            <a:extLst>
              <a:ext uri="{FF2B5EF4-FFF2-40B4-BE49-F238E27FC236}">
                <a16:creationId xmlns:a16="http://schemas.microsoft.com/office/drawing/2014/main" id="{4FCB09B4-3BC8-46BE-98B4-C95545FE91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80163" y="3162300"/>
            <a:ext cx="381000" cy="381000"/>
          </a:xfrm>
          <a:prstGeom prst="ellips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latin typeface="Courier New" panose="02070309020205020404" pitchFamily="49" charset="0"/>
                <a:sym typeface="Symbol" panose="05050102010706020507" pitchFamily="18" charset="2"/>
              </a:rPr>
              <a:t></a:t>
            </a:r>
          </a:p>
        </p:txBody>
      </p:sp>
      <p:sp>
        <p:nvSpPr>
          <p:cNvPr id="58380" name="Oval 9">
            <a:extLst>
              <a:ext uri="{FF2B5EF4-FFF2-40B4-BE49-F238E27FC236}">
                <a16:creationId xmlns:a16="http://schemas.microsoft.com/office/drawing/2014/main" id="{DBF1E54A-CA71-4566-A5CC-BBCC9CCFD6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89925" y="3162300"/>
            <a:ext cx="382588" cy="381000"/>
          </a:xfrm>
          <a:prstGeom prst="ellips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latin typeface="Courier New" panose="02070309020205020404" pitchFamily="49" charset="0"/>
                <a:sym typeface="Symbol" panose="05050102010706020507" pitchFamily="18" charset="2"/>
              </a:rPr>
              <a:t></a:t>
            </a:r>
          </a:p>
        </p:txBody>
      </p:sp>
      <p:sp>
        <p:nvSpPr>
          <p:cNvPr id="58381" name="Oval 10">
            <a:extLst>
              <a:ext uri="{FF2B5EF4-FFF2-40B4-BE49-F238E27FC236}">
                <a16:creationId xmlns:a16="http://schemas.microsoft.com/office/drawing/2014/main" id="{AD46378E-6333-4106-BD53-97D3307BF2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87963" y="3652838"/>
            <a:ext cx="382587" cy="382587"/>
          </a:xfrm>
          <a:prstGeom prst="ellips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latin typeface="Courier New" panose="02070309020205020404" pitchFamily="49" charset="0"/>
                <a:sym typeface="Symbol" panose="05050102010706020507" pitchFamily="18" charset="2"/>
              </a:rPr>
              <a:t>3</a:t>
            </a:r>
          </a:p>
        </p:txBody>
      </p:sp>
      <p:sp>
        <p:nvSpPr>
          <p:cNvPr id="58382" name="Oval 11">
            <a:extLst>
              <a:ext uri="{FF2B5EF4-FFF2-40B4-BE49-F238E27FC236}">
                <a16:creationId xmlns:a16="http://schemas.microsoft.com/office/drawing/2014/main" id="{52309EE5-E8B5-4576-BC7F-9F842B14E6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87963" y="1524000"/>
            <a:ext cx="382587" cy="382588"/>
          </a:xfrm>
          <a:prstGeom prst="ellips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latin typeface="Courier New" panose="02070309020205020404" pitchFamily="49" charset="0"/>
                <a:sym typeface="Symbol" panose="05050102010706020507" pitchFamily="18" charset="2"/>
              </a:rPr>
              <a:t></a:t>
            </a:r>
          </a:p>
        </p:txBody>
      </p:sp>
      <p:cxnSp>
        <p:nvCxnSpPr>
          <p:cNvPr id="58383" name="AutoShape 12">
            <a:extLst>
              <a:ext uri="{FF2B5EF4-FFF2-40B4-BE49-F238E27FC236}">
                <a16:creationId xmlns:a16="http://schemas.microsoft.com/office/drawing/2014/main" id="{C7FCF760-388F-4AC5-B6A2-6EA250DD1BB8}"/>
              </a:ext>
            </a:extLst>
          </p:cNvPr>
          <p:cNvCxnSpPr>
            <a:cxnSpLocks noChangeShapeType="1"/>
            <a:stCxn id="58382" idx="5"/>
            <a:endCxn id="58376" idx="1"/>
          </p:cNvCxnSpPr>
          <p:nvPr/>
        </p:nvCxnSpPr>
        <p:spPr bwMode="auto">
          <a:xfrm>
            <a:off x="5613400" y="1863725"/>
            <a:ext cx="822325" cy="193675"/>
          </a:xfrm>
          <a:prstGeom prst="straightConnector1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8384" name="AutoShape 13">
            <a:extLst>
              <a:ext uri="{FF2B5EF4-FFF2-40B4-BE49-F238E27FC236}">
                <a16:creationId xmlns:a16="http://schemas.microsoft.com/office/drawing/2014/main" id="{B9CB5613-4199-4964-8474-4219F69DEB39}"/>
              </a:ext>
            </a:extLst>
          </p:cNvPr>
          <p:cNvCxnSpPr>
            <a:cxnSpLocks noChangeShapeType="1"/>
            <a:stCxn id="58382" idx="3"/>
            <a:endCxn id="58375" idx="7"/>
          </p:cNvCxnSpPr>
          <p:nvPr/>
        </p:nvCxnSpPr>
        <p:spPr bwMode="auto">
          <a:xfrm flipH="1">
            <a:off x="4755385" y="1850559"/>
            <a:ext cx="588607" cy="208111"/>
          </a:xfrm>
          <a:prstGeom prst="straightConnector1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8385" name="AutoShape 14">
            <a:extLst>
              <a:ext uri="{FF2B5EF4-FFF2-40B4-BE49-F238E27FC236}">
                <a16:creationId xmlns:a16="http://schemas.microsoft.com/office/drawing/2014/main" id="{8943439C-7BA6-41A2-B6C7-796A11DC8A36}"/>
              </a:ext>
            </a:extLst>
          </p:cNvPr>
          <p:cNvCxnSpPr>
            <a:cxnSpLocks noChangeShapeType="1"/>
            <a:stCxn id="58375" idx="6"/>
            <a:endCxn id="58376" idx="2"/>
          </p:cNvCxnSpPr>
          <p:nvPr/>
        </p:nvCxnSpPr>
        <p:spPr bwMode="auto">
          <a:xfrm>
            <a:off x="4851401" y="2161382"/>
            <a:ext cx="1528762" cy="45243"/>
          </a:xfrm>
          <a:prstGeom prst="straightConnector1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8386" name="AutoShape 15">
            <a:extLst>
              <a:ext uri="{FF2B5EF4-FFF2-40B4-BE49-F238E27FC236}">
                <a16:creationId xmlns:a16="http://schemas.microsoft.com/office/drawing/2014/main" id="{E8DE65B8-AA97-408F-A807-D86F07641D84}"/>
              </a:ext>
            </a:extLst>
          </p:cNvPr>
          <p:cNvCxnSpPr>
            <a:cxnSpLocks noChangeShapeType="1"/>
            <a:stCxn id="58378" idx="0"/>
            <a:endCxn id="58375" idx="4"/>
          </p:cNvCxnSpPr>
          <p:nvPr/>
        </p:nvCxnSpPr>
        <p:spPr bwMode="auto">
          <a:xfrm flipV="1">
            <a:off x="4387057" y="2306638"/>
            <a:ext cx="136525" cy="855662"/>
          </a:xfrm>
          <a:prstGeom prst="straightConnector1">
            <a:avLst/>
          </a:prstGeom>
          <a:noFill/>
          <a:ln w="38100">
            <a:solidFill>
              <a:schemeClr val="tx2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8387" name="AutoShape 16">
            <a:extLst>
              <a:ext uri="{FF2B5EF4-FFF2-40B4-BE49-F238E27FC236}">
                <a16:creationId xmlns:a16="http://schemas.microsoft.com/office/drawing/2014/main" id="{5AE175E2-54CB-4E6B-887D-DA66B70CB771}"/>
              </a:ext>
            </a:extLst>
          </p:cNvPr>
          <p:cNvCxnSpPr>
            <a:cxnSpLocks noChangeShapeType="1"/>
            <a:stCxn id="58378" idx="5"/>
            <a:endCxn id="58381" idx="1"/>
          </p:cNvCxnSpPr>
          <p:nvPr/>
        </p:nvCxnSpPr>
        <p:spPr bwMode="auto">
          <a:xfrm>
            <a:off x="4522788" y="3502025"/>
            <a:ext cx="820737" cy="193675"/>
          </a:xfrm>
          <a:prstGeom prst="straightConnector1">
            <a:avLst/>
          </a:prstGeom>
          <a:noFill/>
          <a:ln w="38100">
            <a:solidFill>
              <a:schemeClr val="tx2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8388" name="AutoShape 17">
            <a:extLst>
              <a:ext uri="{FF2B5EF4-FFF2-40B4-BE49-F238E27FC236}">
                <a16:creationId xmlns:a16="http://schemas.microsoft.com/office/drawing/2014/main" id="{2B654677-B7E5-40CB-9578-53D31C8A97B0}"/>
              </a:ext>
            </a:extLst>
          </p:cNvPr>
          <p:cNvCxnSpPr>
            <a:cxnSpLocks noChangeShapeType="1"/>
            <a:stCxn id="58381" idx="7"/>
            <a:endCxn id="58379" idx="3"/>
          </p:cNvCxnSpPr>
          <p:nvPr/>
        </p:nvCxnSpPr>
        <p:spPr bwMode="auto">
          <a:xfrm flipV="1">
            <a:off x="5613400" y="3502025"/>
            <a:ext cx="822325" cy="193675"/>
          </a:xfrm>
          <a:prstGeom prst="straightConnector1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8389" name="AutoShape 18">
            <a:extLst>
              <a:ext uri="{FF2B5EF4-FFF2-40B4-BE49-F238E27FC236}">
                <a16:creationId xmlns:a16="http://schemas.microsoft.com/office/drawing/2014/main" id="{B5885849-E762-4C56-9774-247FF508CBF3}"/>
              </a:ext>
            </a:extLst>
          </p:cNvPr>
          <p:cNvCxnSpPr>
            <a:cxnSpLocks noChangeShapeType="1"/>
            <a:stCxn id="58379" idx="0"/>
            <a:endCxn id="58376" idx="4"/>
          </p:cNvCxnSpPr>
          <p:nvPr/>
        </p:nvCxnSpPr>
        <p:spPr bwMode="auto">
          <a:xfrm flipV="1">
            <a:off x="6570663" y="2411413"/>
            <a:ext cx="0" cy="736600"/>
          </a:xfrm>
          <a:prstGeom prst="straightConnector1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8390" name="AutoShape 19">
            <a:extLst>
              <a:ext uri="{FF2B5EF4-FFF2-40B4-BE49-F238E27FC236}">
                <a16:creationId xmlns:a16="http://schemas.microsoft.com/office/drawing/2014/main" id="{479DBAE5-AA76-4D08-B715-9C7E90DFEEB3}"/>
              </a:ext>
            </a:extLst>
          </p:cNvPr>
          <p:cNvCxnSpPr>
            <a:cxnSpLocks noChangeShapeType="1"/>
            <a:stCxn id="58376" idx="6"/>
            <a:endCxn id="58377" idx="2"/>
          </p:cNvCxnSpPr>
          <p:nvPr/>
        </p:nvCxnSpPr>
        <p:spPr bwMode="auto">
          <a:xfrm>
            <a:off x="6775450" y="2206625"/>
            <a:ext cx="1501775" cy="0"/>
          </a:xfrm>
          <a:prstGeom prst="straightConnector1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8391" name="AutoShape 20">
            <a:extLst>
              <a:ext uri="{FF2B5EF4-FFF2-40B4-BE49-F238E27FC236}">
                <a16:creationId xmlns:a16="http://schemas.microsoft.com/office/drawing/2014/main" id="{E33517C7-CAEC-4F52-84CC-CA5B87014CDC}"/>
              </a:ext>
            </a:extLst>
          </p:cNvPr>
          <p:cNvCxnSpPr>
            <a:cxnSpLocks noChangeShapeType="1"/>
            <a:stCxn id="58379" idx="6"/>
            <a:endCxn id="58380" idx="2"/>
          </p:cNvCxnSpPr>
          <p:nvPr/>
        </p:nvCxnSpPr>
        <p:spPr bwMode="auto">
          <a:xfrm>
            <a:off x="6775450" y="3352800"/>
            <a:ext cx="1501775" cy="0"/>
          </a:xfrm>
          <a:prstGeom prst="straightConnector1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8392" name="AutoShape 21">
            <a:extLst>
              <a:ext uri="{FF2B5EF4-FFF2-40B4-BE49-F238E27FC236}">
                <a16:creationId xmlns:a16="http://schemas.microsoft.com/office/drawing/2014/main" id="{A5AE80AA-A459-4FC8-8A6B-9EAFF31B9173}"/>
              </a:ext>
            </a:extLst>
          </p:cNvPr>
          <p:cNvCxnSpPr>
            <a:cxnSpLocks noChangeShapeType="1"/>
            <a:stCxn id="58381" idx="0"/>
            <a:endCxn id="58375" idx="5"/>
          </p:cNvCxnSpPr>
          <p:nvPr/>
        </p:nvCxnSpPr>
        <p:spPr bwMode="auto">
          <a:xfrm rot="16200000" flipV="1">
            <a:off x="4422949" y="2596530"/>
            <a:ext cx="1388745" cy="723872"/>
          </a:xfrm>
          <a:prstGeom prst="curvedConnector3">
            <a:avLst>
              <a:gd name="adj1" fmla="val 50000"/>
            </a:avLst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8393" name="Text Box 22">
            <a:extLst>
              <a:ext uri="{FF2B5EF4-FFF2-40B4-BE49-F238E27FC236}">
                <a16:creationId xmlns:a16="http://schemas.microsoft.com/office/drawing/2014/main" id="{9513205E-4853-4887-8297-2C8297D785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00" y="2595563"/>
            <a:ext cx="4127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chemeClr val="accent1"/>
                </a:solidFill>
                <a:latin typeface="Times New Roman" panose="02020603050405020304" pitchFamily="18" charset="0"/>
              </a:rPr>
              <a:t>14</a:t>
            </a:r>
          </a:p>
        </p:txBody>
      </p:sp>
      <p:sp>
        <p:nvSpPr>
          <p:cNvPr id="58394" name="Text Box 23">
            <a:extLst>
              <a:ext uri="{FF2B5EF4-FFF2-40B4-BE49-F238E27FC236}">
                <a16:creationId xmlns:a16="http://schemas.microsoft.com/office/drawing/2014/main" id="{612EA6B6-B72D-4D4F-9E9E-2D35E36165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79988" y="2743200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chemeClr val="accent1"/>
                </a:solidFill>
                <a:latin typeface="Times New Roman" panose="02020603050405020304" pitchFamily="18" charset="0"/>
              </a:rPr>
              <a:t>10</a:t>
            </a:r>
          </a:p>
        </p:txBody>
      </p:sp>
      <p:sp>
        <p:nvSpPr>
          <p:cNvPr id="58395" name="Text Box 24">
            <a:extLst>
              <a:ext uri="{FF2B5EF4-FFF2-40B4-BE49-F238E27FC236}">
                <a16:creationId xmlns:a16="http://schemas.microsoft.com/office/drawing/2014/main" id="{58EA53CD-EE41-45CB-AB19-FA67D7FEAF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59325" y="3567113"/>
            <a:ext cx="298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chemeClr val="accent1"/>
                </a:solidFill>
                <a:latin typeface="Times New Roman" panose="02020603050405020304" pitchFamily="18" charset="0"/>
              </a:rPr>
              <a:t>3</a:t>
            </a:r>
          </a:p>
        </p:txBody>
      </p:sp>
      <p:sp>
        <p:nvSpPr>
          <p:cNvPr id="58396" name="Text Box 25">
            <a:extLst>
              <a:ext uri="{FF2B5EF4-FFF2-40B4-BE49-F238E27FC236}">
                <a16:creationId xmlns:a16="http://schemas.microsoft.com/office/drawing/2014/main" id="{F7F39F7D-5886-47CE-96A3-342143AA4F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59325" y="16002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chemeClr val="accent1"/>
                </a:solidFill>
                <a:latin typeface="Times New Roman" panose="02020603050405020304" pitchFamily="18" charset="0"/>
              </a:rPr>
              <a:t>6</a:t>
            </a:r>
          </a:p>
        </p:txBody>
      </p:sp>
      <p:sp>
        <p:nvSpPr>
          <p:cNvPr id="58397" name="Text Box 26">
            <a:extLst>
              <a:ext uri="{FF2B5EF4-FFF2-40B4-BE49-F238E27FC236}">
                <a16:creationId xmlns:a16="http://schemas.microsoft.com/office/drawing/2014/main" id="{D13B5A85-5C79-40BD-AF5E-6070832427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56300" y="16002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chemeClr val="accent1"/>
                </a:solidFill>
                <a:latin typeface="Times New Roman" panose="02020603050405020304" pitchFamily="18" charset="0"/>
              </a:rPr>
              <a:t>4</a:t>
            </a:r>
          </a:p>
        </p:txBody>
      </p:sp>
      <p:sp>
        <p:nvSpPr>
          <p:cNvPr id="58398" name="Text Box 27">
            <a:extLst>
              <a:ext uri="{FF2B5EF4-FFF2-40B4-BE49-F238E27FC236}">
                <a16:creationId xmlns:a16="http://schemas.microsoft.com/office/drawing/2014/main" id="{E4B7D71B-0723-4353-9267-81AEDFEEE2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05425" y="19050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chemeClr val="accent1"/>
                </a:solidFill>
                <a:latin typeface="Times New Roman" panose="02020603050405020304" pitchFamily="18" charset="0"/>
              </a:rPr>
              <a:t>5</a:t>
            </a:r>
          </a:p>
        </p:txBody>
      </p:sp>
      <p:sp>
        <p:nvSpPr>
          <p:cNvPr id="58399" name="Text Box 28">
            <a:extLst>
              <a:ext uri="{FF2B5EF4-FFF2-40B4-BE49-F238E27FC236}">
                <a16:creationId xmlns:a16="http://schemas.microsoft.com/office/drawing/2014/main" id="{5E209817-5595-4FBB-8E8F-9F233DCDA1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6375" y="26289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chemeClr val="accent1"/>
                </a:solidFill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58400" name="Text Box 29">
            <a:extLst>
              <a:ext uri="{FF2B5EF4-FFF2-40B4-BE49-F238E27FC236}">
                <a16:creationId xmlns:a16="http://schemas.microsoft.com/office/drawing/2014/main" id="{FE5F5342-46AC-4318-8299-6E0190B9AB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75525" y="18288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chemeClr val="accent1"/>
                </a:solidFill>
                <a:latin typeface="Times New Roman" panose="02020603050405020304" pitchFamily="18" charset="0"/>
              </a:rPr>
              <a:t>9</a:t>
            </a:r>
          </a:p>
        </p:txBody>
      </p:sp>
      <p:sp>
        <p:nvSpPr>
          <p:cNvPr id="58401" name="Text Box 30">
            <a:extLst>
              <a:ext uri="{FF2B5EF4-FFF2-40B4-BE49-F238E27FC236}">
                <a16:creationId xmlns:a16="http://schemas.microsoft.com/office/drawing/2014/main" id="{5A913A76-7304-4327-BAD3-60B5A03DDA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21550" y="2963863"/>
            <a:ext cx="4127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chemeClr val="accent1"/>
                </a:solidFill>
                <a:latin typeface="Times New Roman" panose="02020603050405020304" pitchFamily="18" charset="0"/>
              </a:rPr>
              <a:t>15</a:t>
            </a:r>
          </a:p>
        </p:txBody>
      </p:sp>
      <p:sp>
        <p:nvSpPr>
          <p:cNvPr id="58402" name="Text Box 31">
            <a:extLst>
              <a:ext uri="{FF2B5EF4-FFF2-40B4-BE49-F238E27FC236}">
                <a16:creationId xmlns:a16="http://schemas.microsoft.com/office/drawing/2014/main" id="{FB39BA02-46C9-459D-8B12-9A48AD37BA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95975" y="3586163"/>
            <a:ext cx="298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chemeClr val="accent1"/>
                </a:solidFill>
                <a:latin typeface="Times New Roman" panose="02020603050405020304" pitchFamily="18" charset="0"/>
              </a:rPr>
              <a:t>8</a:t>
            </a:r>
          </a:p>
        </p:txBody>
      </p:sp>
      <p:sp>
        <p:nvSpPr>
          <p:cNvPr id="58403" name="Text Box 32">
            <a:extLst>
              <a:ext uri="{FF2B5EF4-FFF2-40B4-BE49-F238E27FC236}">
                <a16:creationId xmlns:a16="http://schemas.microsoft.com/office/drawing/2014/main" id="{C33A41B4-9087-489E-83C2-DF94558C85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92650" y="3768725"/>
            <a:ext cx="3365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accent1"/>
                </a:solidFill>
                <a:latin typeface="Courier New" panose="02070309020205020404" pitchFamily="49" charset="0"/>
              </a:rPr>
              <a:t>u</a:t>
            </a:r>
          </a:p>
        </p:txBody>
      </p:sp>
      <p:cxnSp>
        <p:nvCxnSpPr>
          <p:cNvPr id="58404" name="AutoShape 33">
            <a:extLst>
              <a:ext uri="{FF2B5EF4-FFF2-40B4-BE49-F238E27FC236}">
                <a16:creationId xmlns:a16="http://schemas.microsoft.com/office/drawing/2014/main" id="{6BDF8FB9-660F-4D1C-A5AD-39047F1B0C20}"/>
              </a:ext>
            </a:extLst>
          </p:cNvPr>
          <p:cNvCxnSpPr>
            <a:cxnSpLocks noChangeShapeType="1"/>
            <a:stCxn id="58403" idx="3"/>
            <a:endCxn id="58381" idx="2"/>
          </p:cNvCxnSpPr>
          <p:nvPr/>
        </p:nvCxnSpPr>
        <p:spPr bwMode="auto">
          <a:xfrm flipV="1">
            <a:off x="5029200" y="3844925"/>
            <a:ext cx="239713" cy="122238"/>
          </a:xfrm>
          <a:prstGeom prst="straightConnector1">
            <a:avLst/>
          </a:prstGeom>
          <a:noFill/>
          <a:ln w="19050">
            <a:solidFill>
              <a:schemeClr val="accent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C59B80-55F4-4007-8406-AB2462B397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t>65</a:t>
            </a:fld>
            <a:endParaRPr lang="en-US"/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7" name="Rectangle 2">
            <a:extLst>
              <a:ext uri="{FF2B5EF4-FFF2-40B4-BE49-F238E27FC236}">
                <a16:creationId xmlns:a16="http://schemas.microsoft.com/office/drawing/2014/main" id="{CC1F5D02-4D32-4985-AAC9-EE251417397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Prim’s Algorithm</a:t>
            </a:r>
          </a:p>
        </p:txBody>
      </p:sp>
      <p:sp>
        <p:nvSpPr>
          <p:cNvPr id="59398" name="Rectangle 3">
            <a:extLst>
              <a:ext uri="{FF2B5EF4-FFF2-40B4-BE49-F238E27FC236}">
                <a16:creationId xmlns:a16="http://schemas.microsoft.com/office/drawing/2014/main" id="{F9A2152A-778B-456B-9D40-74E96BD45C3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>
                <a:latin typeface="Courier New" panose="02070309020205020404" pitchFamily="49" charset="0"/>
              </a:rPr>
              <a:t>MST-Prim(G, w, r)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>
                <a:latin typeface="Courier New" panose="02070309020205020404" pitchFamily="49" charset="0"/>
              </a:rPr>
              <a:t>    Q = V[G];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>
                <a:latin typeface="Courier New" panose="02070309020205020404" pitchFamily="49" charset="0"/>
              </a:rPr>
              <a:t>    for each </a:t>
            </a:r>
            <a:r>
              <a:rPr lang="en-US" altLang="en-US" sz="1800" b="1" i="1">
                <a:latin typeface="Courier New" panose="02070309020205020404" pitchFamily="49" charset="0"/>
              </a:rPr>
              <a:t>u</a:t>
            </a:r>
            <a:r>
              <a:rPr lang="en-US" altLang="en-US" sz="1800" b="1">
                <a:latin typeface="Courier New" panose="02070309020205020404" pitchFamily="49" charset="0"/>
              </a:rPr>
              <a:t> </a:t>
            </a: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 Q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        key[u] = ;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    key[r] = 0;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    p[r] = NULL;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    while (Q not empty)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        u = ExtractMin(Q);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        for each </a:t>
            </a:r>
            <a:r>
              <a:rPr lang="en-US" altLang="en-US" sz="1800" b="1" i="1">
                <a:latin typeface="Courier New" panose="02070309020205020404" pitchFamily="49" charset="0"/>
                <a:sym typeface="Symbol" panose="05050102010706020507" pitchFamily="18" charset="2"/>
              </a:rPr>
              <a:t>v</a:t>
            </a:r>
            <a:r>
              <a:rPr lang="en-US" altLang="en-US" sz="1800" b="1">
                <a:latin typeface="Courier New" panose="02070309020205020404" pitchFamily="49" charset="0"/>
              </a:rPr>
              <a:t> </a:t>
            </a: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 Adj[</a:t>
            </a:r>
            <a:r>
              <a:rPr lang="en-US" altLang="en-US" sz="1800" b="1" i="1">
                <a:latin typeface="Courier New" panose="02070309020205020404" pitchFamily="49" charset="0"/>
                <a:sym typeface="Symbol" panose="05050102010706020507" pitchFamily="18" charset="2"/>
              </a:rPr>
              <a:t>u</a:t>
            </a: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]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            if (v</a:t>
            </a:r>
            <a:r>
              <a:rPr lang="en-US" altLang="en-US" sz="1800" b="1">
                <a:latin typeface="Courier New" panose="02070309020205020404" pitchFamily="49" charset="0"/>
              </a:rPr>
              <a:t> </a:t>
            </a: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 Q and w(</a:t>
            </a:r>
            <a:r>
              <a:rPr lang="en-US" altLang="en-US" sz="1800" b="1" i="1">
                <a:latin typeface="Courier New" panose="02070309020205020404" pitchFamily="49" charset="0"/>
                <a:sym typeface="Symbol" panose="05050102010706020507" pitchFamily="18" charset="2"/>
              </a:rPr>
              <a:t>u,v</a:t>
            </a: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) &lt; key[</a:t>
            </a:r>
            <a:r>
              <a:rPr lang="en-US" altLang="en-US" sz="1800" b="1" i="1">
                <a:latin typeface="Courier New" panose="02070309020205020404" pitchFamily="49" charset="0"/>
                <a:sym typeface="Symbol" panose="05050102010706020507" pitchFamily="18" charset="2"/>
              </a:rPr>
              <a:t>v</a:t>
            </a: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])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                p[v] = u;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                key[v] = w(u,v);</a:t>
            </a:r>
          </a:p>
        </p:txBody>
      </p:sp>
      <p:sp>
        <p:nvSpPr>
          <p:cNvPr id="59399" name="Oval 4">
            <a:extLst>
              <a:ext uri="{FF2B5EF4-FFF2-40B4-BE49-F238E27FC236}">
                <a16:creationId xmlns:a16="http://schemas.microsoft.com/office/drawing/2014/main" id="{CA960E98-D82A-4D46-95C3-1E1291D929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5763" y="2016125"/>
            <a:ext cx="576262" cy="342900"/>
          </a:xfrm>
          <a:prstGeom prst="ellips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 dirty="0">
                <a:latin typeface="Courier New" panose="02070309020205020404" pitchFamily="49" charset="0"/>
                <a:sym typeface="Symbol" panose="05050102010706020507" pitchFamily="18" charset="2"/>
              </a:rPr>
              <a:t>14</a:t>
            </a:r>
          </a:p>
        </p:txBody>
      </p:sp>
      <p:sp>
        <p:nvSpPr>
          <p:cNvPr id="59400" name="Oval 5">
            <a:extLst>
              <a:ext uri="{FF2B5EF4-FFF2-40B4-BE49-F238E27FC236}">
                <a16:creationId xmlns:a16="http://schemas.microsoft.com/office/drawing/2014/main" id="{C82F2025-E613-41B6-9212-8AB9677A04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80163" y="2016125"/>
            <a:ext cx="381000" cy="381000"/>
          </a:xfrm>
          <a:prstGeom prst="ellips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latin typeface="Courier New" panose="02070309020205020404" pitchFamily="49" charset="0"/>
                <a:sym typeface="Symbol" panose="05050102010706020507" pitchFamily="18" charset="2"/>
              </a:rPr>
              <a:t></a:t>
            </a:r>
          </a:p>
        </p:txBody>
      </p:sp>
      <p:sp>
        <p:nvSpPr>
          <p:cNvPr id="59401" name="Oval 6">
            <a:extLst>
              <a:ext uri="{FF2B5EF4-FFF2-40B4-BE49-F238E27FC236}">
                <a16:creationId xmlns:a16="http://schemas.microsoft.com/office/drawing/2014/main" id="{2FF3071F-749B-4134-A2BD-4029C6F948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89925" y="2016125"/>
            <a:ext cx="382588" cy="381000"/>
          </a:xfrm>
          <a:prstGeom prst="ellips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latin typeface="Courier New" panose="02070309020205020404" pitchFamily="49" charset="0"/>
                <a:sym typeface="Symbol" panose="05050102010706020507" pitchFamily="18" charset="2"/>
              </a:rPr>
              <a:t></a:t>
            </a:r>
          </a:p>
        </p:txBody>
      </p:sp>
      <p:sp>
        <p:nvSpPr>
          <p:cNvPr id="59402" name="Oval 7">
            <a:extLst>
              <a:ext uri="{FF2B5EF4-FFF2-40B4-BE49-F238E27FC236}">
                <a16:creationId xmlns:a16="http://schemas.microsoft.com/office/drawing/2014/main" id="{8E8990D8-DA6B-46C7-A1E7-9BAA41C755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5763" y="3162300"/>
            <a:ext cx="382587" cy="381000"/>
          </a:xfrm>
          <a:prstGeom prst="ellips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latin typeface="Courier New" panose="02070309020205020404" pitchFamily="49" charset="0"/>
                <a:sym typeface="Symbol" panose="05050102010706020507" pitchFamily="18" charset="2"/>
              </a:rPr>
              <a:t>0</a:t>
            </a:r>
          </a:p>
        </p:txBody>
      </p:sp>
      <p:sp>
        <p:nvSpPr>
          <p:cNvPr id="59403" name="Oval 8">
            <a:extLst>
              <a:ext uri="{FF2B5EF4-FFF2-40B4-BE49-F238E27FC236}">
                <a16:creationId xmlns:a16="http://schemas.microsoft.com/office/drawing/2014/main" id="{AE489ADD-4FF2-4E59-B3B2-E78A4CB206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80163" y="3162300"/>
            <a:ext cx="381000" cy="381000"/>
          </a:xfrm>
          <a:prstGeom prst="ellips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latin typeface="Courier New" panose="02070309020205020404" pitchFamily="49" charset="0"/>
                <a:sym typeface="Symbol" panose="05050102010706020507" pitchFamily="18" charset="2"/>
              </a:rPr>
              <a:t>8</a:t>
            </a:r>
          </a:p>
        </p:txBody>
      </p:sp>
      <p:sp>
        <p:nvSpPr>
          <p:cNvPr id="59404" name="Oval 9">
            <a:extLst>
              <a:ext uri="{FF2B5EF4-FFF2-40B4-BE49-F238E27FC236}">
                <a16:creationId xmlns:a16="http://schemas.microsoft.com/office/drawing/2014/main" id="{7FE29C47-BF43-4F8C-A166-07EFDDB54D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89925" y="3162300"/>
            <a:ext cx="382588" cy="381000"/>
          </a:xfrm>
          <a:prstGeom prst="ellips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latin typeface="Courier New" panose="02070309020205020404" pitchFamily="49" charset="0"/>
                <a:sym typeface="Symbol" panose="05050102010706020507" pitchFamily="18" charset="2"/>
              </a:rPr>
              <a:t></a:t>
            </a:r>
          </a:p>
        </p:txBody>
      </p:sp>
      <p:sp>
        <p:nvSpPr>
          <p:cNvPr id="59405" name="Oval 10">
            <a:extLst>
              <a:ext uri="{FF2B5EF4-FFF2-40B4-BE49-F238E27FC236}">
                <a16:creationId xmlns:a16="http://schemas.microsoft.com/office/drawing/2014/main" id="{5972B937-14E4-4300-93F1-1D3CC20670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87963" y="3652838"/>
            <a:ext cx="382587" cy="382587"/>
          </a:xfrm>
          <a:prstGeom prst="ellips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latin typeface="Courier New" panose="02070309020205020404" pitchFamily="49" charset="0"/>
                <a:sym typeface="Symbol" panose="05050102010706020507" pitchFamily="18" charset="2"/>
              </a:rPr>
              <a:t>3</a:t>
            </a:r>
          </a:p>
        </p:txBody>
      </p:sp>
      <p:sp>
        <p:nvSpPr>
          <p:cNvPr id="59406" name="Oval 11">
            <a:extLst>
              <a:ext uri="{FF2B5EF4-FFF2-40B4-BE49-F238E27FC236}">
                <a16:creationId xmlns:a16="http://schemas.microsoft.com/office/drawing/2014/main" id="{352FE676-6D85-4398-8183-0F9BC0E6D5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87963" y="1524000"/>
            <a:ext cx="382587" cy="382588"/>
          </a:xfrm>
          <a:prstGeom prst="ellips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latin typeface="Courier New" panose="02070309020205020404" pitchFamily="49" charset="0"/>
                <a:sym typeface="Symbol" panose="05050102010706020507" pitchFamily="18" charset="2"/>
              </a:rPr>
              <a:t></a:t>
            </a:r>
          </a:p>
        </p:txBody>
      </p:sp>
      <p:cxnSp>
        <p:nvCxnSpPr>
          <p:cNvPr id="59407" name="AutoShape 12">
            <a:extLst>
              <a:ext uri="{FF2B5EF4-FFF2-40B4-BE49-F238E27FC236}">
                <a16:creationId xmlns:a16="http://schemas.microsoft.com/office/drawing/2014/main" id="{443F45D1-0784-4301-A2F5-30FDEA84DCD0}"/>
              </a:ext>
            </a:extLst>
          </p:cNvPr>
          <p:cNvCxnSpPr>
            <a:cxnSpLocks noChangeShapeType="1"/>
            <a:stCxn id="59406" idx="5"/>
            <a:endCxn id="59400" idx="1"/>
          </p:cNvCxnSpPr>
          <p:nvPr/>
        </p:nvCxnSpPr>
        <p:spPr bwMode="auto">
          <a:xfrm>
            <a:off x="5613400" y="1863725"/>
            <a:ext cx="822325" cy="193675"/>
          </a:xfrm>
          <a:prstGeom prst="straightConnector1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9408" name="AutoShape 13">
            <a:extLst>
              <a:ext uri="{FF2B5EF4-FFF2-40B4-BE49-F238E27FC236}">
                <a16:creationId xmlns:a16="http://schemas.microsoft.com/office/drawing/2014/main" id="{11E51067-21AD-4ED7-A4DB-B7BF86E05C13}"/>
              </a:ext>
            </a:extLst>
          </p:cNvPr>
          <p:cNvCxnSpPr>
            <a:cxnSpLocks noChangeShapeType="1"/>
            <a:stCxn id="59406" idx="3"/>
            <a:endCxn id="59399" idx="7"/>
          </p:cNvCxnSpPr>
          <p:nvPr/>
        </p:nvCxnSpPr>
        <p:spPr bwMode="auto">
          <a:xfrm flipH="1">
            <a:off x="4687633" y="1850559"/>
            <a:ext cx="656359" cy="215783"/>
          </a:xfrm>
          <a:prstGeom prst="straightConnector1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9409" name="AutoShape 14">
            <a:extLst>
              <a:ext uri="{FF2B5EF4-FFF2-40B4-BE49-F238E27FC236}">
                <a16:creationId xmlns:a16="http://schemas.microsoft.com/office/drawing/2014/main" id="{1D6C5197-8EA4-4872-B2EA-0E1AAF026681}"/>
              </a:ext>
            </a:extLst>
          </p:cNvPr>
          <p:cNvCxnSpPr>
            <a:cxnSpLocks noChangeShapeType="1"/>
            <a:stCxn id="59399" idx="6"/>
            <a:endCxn id="59400" idx="2"/>
          </p:cNvCxnSpPr>
          <p:nvPr/>
        </p:nvCxnSpPr>
        <p:spPr bwMode="auto">
          <a:xfrm>
            <a:off x="4772025" y="2187575"/>
            <a:ext cx="1608138" cy="19050"/>
          </a:xfrm>
          <a:prstGeom prst="straightConnector1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9410" name="AutoShape 15">
            <a:extLst>
              <a:ext uri="{FF2B5EF4-FFF2-40B4-BE49-F238E27FC236}">
                <a16:creationId xmlns:a16="http://schemas.microsoft.com/office/drawing/2014/main" id="{94BB3997-C434-4471-BF42-9BAA53A709DA}"/>
              </a:ext>
            </a:extLst>
          </p:cNvPr>
          <p:cNvCxnSpPr>
            <a:cxnSpLocks noChangeShapeType="1"/>
            <a:stCxn id="59402" idx="0"/>
            <a:endCxn id="59399" idx="4"/>
          </p:cNvCxnSpPr>
          <p:nvPr/>
        </p:nvCxnSpPr>
        <p:spPr bwMode="auto">
          <a:xfrm flipV="1">
            <a:off x="4387057" y="2359025"/>
            <a:ext cx="96837" cy="803275"/>
          </a:xfrm>
          <a:prstGeom prst="straightConnector1">
            <a:avLst/>
          </a:prstGeom>
          <a:noFill/>
          <a:ln w="38100">
            <a:solidFill>
              <a:schemeClr val="tx2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9411" name="AutoShape 16">
            <a:extLst>
              <a:ext uri="{FF2B5EF4-FFF2-40B4-BE49-F238E27FC236}">
                <a16:creationId xmlns:a16="http://schemas.microsoft.com/office/drawing/2014/main" id="{06F70C18-F616-4508-94DD-EFE3EB1DCC61}"/>
              </a:ext>
            </a:extLst>
          </p:cNvPr>
          <p:cNvCxnSpPr>
            <a:cxnSpLocks noChangeShapeType="1"/>
            <a:stCxn id="59402" idx="5"/>
            <a:endCxn id="59405" idx="1"/>
          </p:cNvCxnSpPr>
          <p:nvPr/>
        </p:nvCxnSpPr>
        <p:spPr bwMode="auto">
          <a:xfrm>
            <a:off x="4522788" y="3502025"/>
            <a:ext cx="820737" cy="193675"/>
          </a:xfrm>
          <a:prstGeom prst="straightConnector1">
            <a:avLst/>
          </a:prstGeom>
          <a:noFill/>
          <a:ln w="38100">
            <a:solidFill>
              <a:schemeClr val="tx2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9412" name="AutoShape 17">
            <a:extLst>
              <a:ext uri="{FF2B5EF4-FFF2-40B4-BE49-F238E27FC236}">
                <a16:creationId xmlns:a16="http://schemas.microsoft.com/office/drawing/2014/main" id="{330E6EC8-1E13-4DF9-9909-545633E4E17F}"/>
              </a:ext>
            </a:extLst>
          </p:cNvPr>
          <p:cNvCxnSpPr>
            <a:cxnSpLocks noChangeShapeType="1"/>
            <a:stCxn id="59405" idx="7"/>
            <a:endCxn id="59403" idx="3"/>
          </p:cNvCxnSpPr>
          <p:nvPr/>
        </p:nvCxnSpPr>
        <p:spPr bwMode="auto">
          <a:xfrm flipV="1">
            <a:off x="5613400" y="3502025"/>
            <a:ext cx="822325" cy="193675"/>
          </a:xfrm>
          <a:prstGeom prst="straightConnector1">
            <a:avLst/>
          </a:prstGeom>
          <a:noFill/>
          <a:ln w="38100">
            <a:solidFill>
              <a:schemeClr val="tx2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9413" name="AutoShape 18">
            <a:extLst>
              <a:ext uri="{FF2B5EF4-FFF2-40B4-BE49-F238E27FC236}">
                <a16:creationId xmlns:a16="http://schemas.microsoft.com/office/drawing/2014/main" id="{1C465D3F-B30F-4845-9856-C4E4DB9F3B56}"/>
              </a:ext>
            </a:extLst>
          </p:cNvPr>
          <p:cNvCxnSpPr>
            <a:cxnSpLocks noChangeShapeType="1"/>
            <a:stCxn id="59403" idx="0"/>
            <a:endCxn id="59400" idx="4"/>
          </p:cNvCxnSpPr>
          <p:nvPr/>
        </p:nvCxnSpPr>
        <p:spPr bwMode="auto">
          <a:xfrm flipV="1">
            <a:off x="6570663" y="2411413"/>
            <a:ext cx="0" cy="736600"/>
          </a:xfrm>
          <a:prstGeom prst="straightConnector1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9414" name="AutoShape 19">
            <a:extLst>
              <a:ext uri="{FF2B5EF4-FFF2-40B4-BE49-F238E27FC236}">
                <a16:creationId xmlns:a16="http://schemas.microsoft.com/office/drawing/2014/main" id="{D4335F0C-B384-455C-AFC4-FE6A35E514D2}"/>
              </a:ext>
            </a:extLst>
          </p:cNvPr>
          <p:cNvCxnSpPr>
            <a:cxnSpLocks noChangeShapeType="1"/>
            <a:stCxn id="59400" idx="6"/>
            <a:endCxn id="59401" idx="2"/>
          </p:cNvCxnSpPr>
          <p:nvPr/>
        </p:nvCxnSpPr>
        <p:spPr bwMode="auto">
          <a:xfrm>
            <a:off x="6775450" y="2206625"/>
            <a:ext cx="1501775" cy="0"/>
          </a:xfrm>
          <a:prstGeom prst="straightConnector1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9415" name="AutoShape 20">
            <a:extLst>
              <a:ext uri="{FF2B5EF4-FFF2-40B4-BE49-F238E27FC236}">
                <a16:creationId xmlns:a16="http://schemas.microsoft.com/office/drawing/2014/main" id="{FEDD273F-68DA-450B-B81A-6E5A9234C931}"/>
              </a:ext>
            </a:extLst>
          </p:cNvPr>
          <p:cNvCxnSpPr>
            <a:cxnSpLocks noChangeShapeType="1"/>
            <a:stCxn id="59403" idx="6"/>
            <a:endCxn id="59404" idx="2"/>
          </p:cNvCxnSpPr>
          <p:nvPr/>
        </p:nvCxnSpPr>
        <p:spPr bwMode="auto">
          <a:xfrm>
            <a:off x="6775450" y="3352800"/>
            <a:ext cx="1501775" cy="0"/>
          </a:xfrm>
          <a:prstGeom prst="straightConnector1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9416" name="AutoShape 21">
            <a:extLst>
              <a:ext uri="{FF2B5EF4-FFF2-40B4-BE49-F238E27FC236}">
                <a16:creationId xmlns:a16="http://schemas.microsoft.com/office/drawing/2014/main" id="{021F0209-5409-4D9A-844E-C603DD939D97}"/>
              </a:ext>
            </a:extLst>
          </p:cNvPr>
          <p:cNvCxnSpPr>
            <a:cxnSpLocks noChangeShapeType="1"/>
            <a:stCxn id="59405" idx="0"/>
            <a:endCxn id="59399" idx="5"/>
          </p:cNvCxnSpPr>
          <p:nvPr/>
        </p:nvCxnSpPr>
        <p:spPr bwMode="auto">
          <a:xfrm rot="16200000" flipV="1">
            <a:off x="4411430" y="2585011"/>
            <a:ext cx="1344030" cy="791624"/>
          </a:xfrm>
          <a:prstGeom prst="curvedConnector3">
            <a:avLst>
              <a:gd name="adj1" fmla="val 50000"/>
            </a:avLst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9417" name="Text Box 22">
            <a:extLst>
              <a:ext uri="{FF2B5EF4-FFF2-40B4-BE49-F238E27FC236}">
                <a16:creationId xmlns:a16="http://schemas.microsoft.com/office/drawing/2014/main" id="{45C9C3A3-8BDA-4667-98D5-C1B0048630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00" y="2595563"/>
            <a:ext cx="4127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chemeClr val="accent1"/>
                </a:solidFill>
                <a:latin typeface="Times New Roman" panose="02020603050405020304" pitchFamily="18" charset="0"/>
              </a:rPr>
              <a:t>14</a:t>
            </a:r>
          </a:p>
        </p:txBody>
      </p:sp>
      <p:sp>
        <p:nvSpPr>
          <p:cNvPr id="59418" name="Text Box 23">
            <a:extLst>
              <a:ext uri="{FF2B5EF4-FFF2-40B4-BE49-F238E27FC236}">
                <a16:creationId xmlns:a16="http://schemas.microsoft.com/office/drawing/2014/main" id="{74E1963C-55D3-4C58-90FC-41BE73D139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79988" y="2743200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chemeClr val="accent1"/>
                </a:solidFill>
                <a:latin typeface="Times New Roman" panose="02020603050405020304" pitchFamily="18" charset="0"/>
              </a:rPr>
              <a:t>10</a:t>
            </a:r>
          </a:p>
        </p:txBody>
      </p:sp>
      <p:sp>
        <p:nvSpPr>
          <p:cNvPr id="59419" name="Text Box 24">
            <a:extLst>
              <a:ext uri="{FF2B5EF4-FFF2-40B4-BE49-F238E27FC236}">
                <a16:creationId xmlns:a16="http://schemas.microsoft.com/office/drawing/2014/main" id="{7E015D65-708A-43C6-951C-A9DE665010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59325" y="3567113"/>
            <a:ext cx="298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chemeClr val="accent1"/>
                </a:solidFill>
                <a:latin typeface="Times New Roman" panose="02020603050405020304" pitchFamily="18" charset="0"/>
              </a:rPr>
              <a:t>3</a:t>
            </a:r>
          </a:p>
        </p:txBody>
      </p:sp>
      <p:sp>
        <p:nvSpPr>
          <p:cNvPr id="59420" name="Text Box 25">
            <a:extLst>
              <a:ext uri="{FF2B5EF4-FFF2-40B4-BE49-F238E27FC236}">
                <a16:creationId xmlns:a16="http://schemas.microsoft.com/office/drawing/2014/main" id="{951D9B42-DA90-4161-B6BC-B9E84F3721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59325" y="16002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chemeClr val="accent1"/>
                </a:solidFill>
                <a:latin typeface="Times New Roman" panose="02020603050405020304" pitchFamily="18" charset="0"/>
              </a:rPr>
              <a:t>6</a:t>
            </a:r>
          </a:p>
        </p:txBody>
      </p:sp>
      <p:sp>
        <p:nvSpPr>
          <p:cNvPr id="59421" name="Text Box 26">
            <a:extLst>
              <a:ext uri="{FF2B5EF4-FFF2-40B4-BE49-F238E27FC236}">
                <a16:creationId xmlns:a16="http://schemas.microsoft.com/office/drawing/2014/main" id="{D83EBD7E-7635-4432-AB57-B309BF8128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56300" y="16002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chemeClr val="accent1"/>
                </a:solidFill>
                <a:latin typeface="Times New Roman" panose="02020603050405020304" pitchFamily="18" charset="0"/>
              </a:rPr>
              <a:t>4</a:t>
            </a:r>
          </a:p>
        </p:txBody>
      </p:sp>
      <p:sp>
        <p:nvSpPr>
          <p:cNvPr id="59422" name="Text Box 27">
            <a:extLst>
              <a:ext uri="{FF2B5EF4-FFF2-40B4-BE49-F238E27FC236}">
                <a16:creationId xmlns:a16="http://schemas.microsoft.com/office/drawing/2014/main" id="{EE21EA57-6A77-450D-B7AA-937820F823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05425" y="19050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chemeClr val="accent1"/>
                </a:solidFill>
                <a:latin typeface="Times New Roman" panose="02020603050405020304" pitchFamily="18" charset="0"/>
              </a:rPr>
              <a:t>5</a:t>
            </a:r>
          </a:p>
        </p:txBody>
      </p:sp>
      <p:sp>
        <p:nvSpPr>
          <p:cNvPr id="59423" name="Text Box 28">
            <a:extLst>
              <a:ext uri="{FF2B5EF4-FFF2-40B4-BE49-F238E27FC236}">
                <a16:creationId xmlns:a16="http://schemas.microsoft.com/office/drawing/2014/main" id="{7A979638-5620-45F5-A507-9F85ADDAFA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6375" y="26289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chemeClr val="accent1"/>
                </a:solidFill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59424" name="Text Box 29">
            <a:extLst>
              <a:ext uri="{FF2B5EF4-FFF2-40B4-BE49-F238E27FC236}">
                <a16:creationId xmlns:a16="http://schemas.microsoft.com/office/drawing/2014/main" id="{A82A7F79-2753-478D-91F0-AFA4790E87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75525" y="18288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chemeClr val="accent1"/>
                </a:solidFill>
                <a:latin typeface="Times New Roman" panose="02020603050405020304" pitchFamily="18" charset="0"/>
              </a:rPr>
              <a:t>9</a:t>
            </a:r>
          </a:p>
        </p:txBody>
      </p:sp>
      <p:sp>
        <p:nvSpPr>
          <p:cNvPr id="59425" name="Text Box 30">
            <a:extLst>
              <a:ext uri="{FF2B5EF4-FFF2-40B4-BE49-F238E27FC236}">
                <a16:creationId xmlns:a16="http://schemas.microsoft.com/office/drawing/2014/main" id="{42823B79-28C8-4479-BAC1-B14528CBCC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21550" y="2963863"/>
            <a:ext cx="4127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chemeClr val="accent1"/>
                </a:solidFill>
                <a:latin typeface="Times New Roman" panose="02020603050405020304" pitchFamily="18" charset="0"/>
              </a:rPr>
              <a:t>15</a:t>
            </a:r>
          </a:p>
        </p:txBody>
      </p:sp>
      <p:sp>
        <p:nvSpPr>
          <p:cNvPr id="59426" name="Text Box 31">
            <a:extLst>
              <a:ext uri="{FF2B5EF4-FFF2-40B4-BE49-F238E27FC236}">
                <a16:creationId xmlns:a16="http://schemas.microsoft.com/office/drawing/2014/main" id="{5A65584A-4C32-4ADA-9FC4-036EF38F8A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95975" y="3586163"/>
            <a:ext cx="298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chemeClr val="accent1"/>
                </a:solidFill>
                <a:latin typeface="Times New Roman" panose="02020603050405020304" pitchFamily="18" charset="0"/>
              </a:rPr>
              <a:t>8</a:t>
            </a:r>
          </a:p>
        </p:txBody>
      </p:sp>
      <p:sp>
        <p:nvSpPr>
          <p:cNvPr id="59427" name="Text Box 32">
            <a:extLst>
              <a:ext uri="{FF2B5EF4-FFF2-40B4-BE49-F238E27FC236}">
                <a16:creationId xmlns:a16="http://schemas.microsoft.com/office/drawing/2014/main" id="{3817162A-C90C-43BB-908B-5ADD737483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92650" y="3768725"/>
            <a:ext cx="3365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accent1"/>
                </a:solidFill>
                <a:latin typeface="Courier New" panose="02070309020205020404" pitchFamily="49" charset="0"/>
              </a:rPr>
              <a:t>u</a:t>
            </a:r>
          </a:p>
        </p:txBody>
      </p:sp>
      <p:cxnSp>
        <p:nvCxnSpPr>
          <p:cNvPr id="59428" name="AutoShape 33">
            <a:extLst>
              <a:ext uri="{FF2B5EF4-FFF2-40B4-BE49-F238E27FC236}">
                <a16:creationId xmlns:a16="http://schemas.microsoft.com/office/drawing/2014/main" id="{285F4D51-E035-46B0-A151-F13C6DC7AEEA}"/>
              </a:ext>
            </a:extLst>
          </p:cNvPr>
          <p:cNvCxnSpPr>
            <a:cxnSpLocks noChangeShapeType="1"/>
            <a:stCxn id="59427" idx="3"/>
            <a:endCxn id="59405" idx="2"/>
          </p:cNvCxnSpPr>
          <p:nvPr/>
        </p:nvCxnSpPr>
        <p:spPr bwMode="auto">
          <a:xfrm flipV="1">
            <a:off x="5029200" y="3844925"/>
            <a:ext cx="239713" cy="122238"/>
          </a:xfrm>
          <a:prstGeom prst="straightConnector1">
            <a:avLst/>
          </a:prstGeom>
          <a:noFill/>
          <a:ln w="19050">
            <a:solidFill>
              <a:schemeClr val="accent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60B95F6-6B22-4479-9A55-89979504F7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t>66</a:t>
            </a:fld>
            <a:endParaRPr lang="en-US"/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1" name="Rectangle 2">
            <a:extLst>
              <a:ext uri="{FF2B5EF4-FFF2-40B4-BE49-F238E27FC236}">
                <a16:creationId xmlns:a16="http://schemas.microsoft.com/office/drawing/2014/main" id="{B46519A7-D50B-44EC-8C6C-87CF8031159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Prim’s Algorithm</a:t>
            </a:r>
          </a:p>
        </p:txBody>
      </p:sp>
      <p:sp>
        <p:nvSpPr>
          <p:cNvPr id="60422" name="Rectangle 3">
            <a:extLst>
              <a:ext uri="{FF2B5EF4-FFF2-40B4-BE49-F238E27FC236}">
                <a16:creationId xmlns:a16="http://schemas.microsoft.com/office/drawing/2014/main" id="{1B53F770-A252-4B64-9338-8A558295BB3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>
                <a:latin typeface="Courier New" panose="02070309020205020404" pitchFamily="49" charset="0"/>
              </a:rPr>
              <a:t>MST-Prim(G, w, r)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>
                <a:latin typeface="Courier New" panose="02070309020205020404" pitchFamily="49" charset="0"/>
              </a:rPr>
              <a:t>    Q = V[G];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>
                <a:latin typeface="Courier New" panose="02070309020205020404" pitchFamily="49" charset="0"/>
              </a:rPr>
              <a:t>    for each </a:t>
            </a:r>
            <a:r>
              <a:rPr lang="en-US" altLang="en-US" sz="1800" b="1" i="1">
                <a:latin typeface="Courier New" panose="02070309020205020404" pitchFamily="49" charset="0"/>
              </a:rPr>
              <a:t>u</a:t>
            </a:r>
            <a:r>
              <a:rPr lang="en-US" altLang="en-US" sz="1800" b="1">
                <a:latin typeface="Courier New" panose="02070309020205020404" pitchFamily="49" charset="0"/>
              </a:rPr>
              <a:t> </a:t>
            </a: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 Q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        key[u] = ;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    key[r] = 0;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    p[r] = NULL;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    while (Q not empty)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        u = ExtractMin(Q);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        for each </a:t>
            </a:r>
            <a:r>
              <a:rPr lang="en-US" altLang="en-US" sz="1800" b="1" i="1">
                <a:latin typeface="Courier New" panose="02070309020205020404" pitchFamily="49" charset="0"/>
                <a:sym typeface="Symbol" panose="05050102010706020507" pitchFamily="18" charset="2"/>
              </a:rPr>
              <a:t>v</a:t>
            </a:r>
            <a:r>
              <a:rPr lang="en-US" altLang="en-US" sz="1800" b="1">
                <a:latin typeface="Courier New" panose="02070309020205020404" pitchFamily="49" charset="0"/>
              </a:rPr>
              <a:t> </a:t>
            </a: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 Adj[</a:t>
            </a:r>
            <a:r>
              <a:rPr lang="en-US" altLang="en-US" sz="1800" b="1" i="1">
                <a:latin typeface="Courier New" panose="02070309020205020404" pitchFamily="49" charset="0"/>
                <a:sym typeface="Symbol" panose="05050102010706020507" pitchFamily="18" charset="2"/>
              </a:rPr>
              <a:t>u</a:t>
            </a: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]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            if (v</a:t>
            </a:r>
            <a:r>
              <a:rPr lang="en-US" altLang="en-US" sz="1800" b="1">
                <a:latin typeface="Courier New" panose="02070309020205020404" pitchFamily="49" charset="0"/>
              </a:rPr>
              <a:t> </a:t>
            </a: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 Q and w(</a:t>
            </a:r>
            <a:r>
              <a:rPr lang="en-US" altLang="en-US" sz="1800" b="1" i="1">
                <a:latin typeface="Courier New" panose="02070309020205020404" pitchFamily="49" charset="0"/>
                <a:sym typeface="Symbol" panose="05050102010706020507" pitchFamily="18" charset="2"/>
              </a:rPr>
              <a:t>u,v</a:t>
            </a: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) &lt; key[</a:t>
            </a:r>
            <a:r>
              <a:rPr lang="en-US" altLang="en-US" sz="1800" b="1" i="1">
                <a:latin typeface="Courier New" panose="02070309020205020404" pitchFamily="49" charset="0"/>
                <a:sym typeface="Symbol" panose="05050102010706020507" pitchFamily="18" charset="2"/>
              </a:rPr>
              <a:t>v</a:t>
            </a: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])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                p[v] = u;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                key[v] = w(u,v);</a:t>
            </a:r>
          </a:p>
        </p:txBody>
      </p:sp>
      <p:sp>
        <p:nvSpPr>
          <p:cNvPr id="60423" name="Oval 4">
            <a:extLst>
              <a:ext uri="{FF2B5EF4-FFF2-40B4-BE49-F238E27FC236}">
                <a16:creationId xmlns:a16="http://schemas.microsoft.com/office/drawing/2014/main" id="{A49B7AAC-3627-41F8-AF4C-53808A5039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5763" y="2016125"/>
            <a:ext cx="576262" cy="366712"/>
          </a:xfrm>
          <a:prstGeom prst="ellips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 dirty="0">
                <a:latin typeface="Courier New" panose="02070309020205020404" pitchFamily="49" charset="0"/>
                <a:sym typeface="Symbol" panose="05050102010706020507" pitchFamily="18" charset="2"/>
              </a:rPr>
              <a:t>10</a:t>
            </a:r>
          </a:p>
        </p:txBody>
      </p:sp>
      <p:sp>
        <p:nvSpPr>
          <p:cNvPr id="60424" name="Oval 5">
            <a:extLst>
              <a:ext uri="{FF2B5EF4-FFF2-40B4-BE49-F238E27FC236}">
                <a16:creationId xmlns:a16="http://schemas.microsoft.com/office/drawing/2014/main" id="{37C8FCC9-03EE-4742-B36C-FA5E982F53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80163" y="2016125"/>
            <a:ext cx="381000" cy="381000"/>
          </a:xfrm>
          <a:prstGeom prst="ellips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latin typeface="Courier New" panose="02070309020205020404" pitchFamily="49" charset="0"/>
                <a:sym typeface="Symbol" panose="05050102010706020507" pitchFamily="18" charset="2"/>
              </a:rPr>
              <a:t></a:t>
            </a:r>
          </a:p>
        </p:txBody>
      </p:sp>
      <p:sp>
        <p:nvSpPr>
          <p:cNvPr id="60425" name="Oval 6">
            <a:extLst>
              <a:ext uri="{FF2B5EF4-FFF2-40B4-BE49-F238E27FC236}">
                <a16:creationId xmlns:a16="http://schemas.microsoft.com/office/drawing/2014/main" id="{E15D48EE-F566-41F0-8610-150EE9E49B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89925" y="2016125"/>
            <a:ext cx="382588" cy="381000"/>
          </a:xfrm>
          <a:prstGeom prst="ellips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latin typeface="Courier New" panose="02070309020205020404" pitchFamily="49" charset="0"/>
                <a:sym typeface="Symbol" panose="05050102010706020507" pitchFamily="18" charset="2"/>
              </a:rPr>
              <a:t></a:t>
            </a:r>
          </a:p>
        </p:txBody>
      </p:sp>
      <p:sp>
        <p:nvSpPr>
          <p:cNvPr id="60426" name="Oval 7">
            <a:extLst>
              <a:ext uri="{FF2B5EF4-FFF2-40B4-BE49-F238E27FC236}">
                <a16:creationId xmlns:a16="http://schemas.microsoft.com/office/drawing/2014/main" id="{A38CDFC5-B7B2-4450-ACAD-57A9873EBC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5763" y="3162300"/>
            <a:ext cx="382587" cy="381000"/>
          </a:xfrm>
          <a:prstGeom prst="ellips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latin typeface="Courier New" panose="02070309020205020404" pitchFamily="49" charset="0"/>
                <a:sym typeface="Symbol" panose="05050102010706020507" pitchFamily="18" charset="2"/>
              </a:rPr>
              <a:t>0</a:t>
            </a:r>
          </a:p>
        </p:txBody>
      </p:sp>
      <p:sp>
        <p:nvSpPr>
          <p:cNvPr id="60427" name="Oval 8">
            <a:extLst>
              <a:ext uri="{FF2B5EF4-FFF2-40B4-BE49-F238E27FC236}">
                <a16:creationId xmlns:a16="http://schemas.microsoft.com/office/drawing/2014/main" id="{43E045FA-A593-4B2F-A6CB-4F2162A36A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80163" y="3162300"/>
            <a:ext cx="381000" cy="381000"/>
          </a:xfrm>
          <a:prstGeom prst="ellips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latin typeface="Courier New" panose="02070309020205020404" pitchFamily="49" charset="0"/>
                <a:sym typeface="Symbol" panose="05050102010706020507" pitchFamily="18" charset="2"/>
              </a:rPr>
              <a:t>8</a:t>
            </a:r>
          </a:p>
        </p:txBody>
      </p:sp>
      <p:sp>
        <p:nvSpPr>
          <p:cNvPr id="60428" name="Oval 9">
            <a:extLst>
              <a:ext uri="{FF2B5EF4-FFF2-40B4-BE49-F238E27FC236}">
                <a16:creationId xmlns:a16="http://schemas.microsoft.com/office/drawing/2014/main" id="{370A5FAB-8D2B-4599-BB0E-E11D8415CB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89925" y="3162300"/>
            <a:ext cx="382588" cy="381000"/>
          </a:xfrm>
          <a:prstGeom prst="ellips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latin typeface="Courier New" panose="02070309020205020404" pitchFamily="49" charset="0"/>
                <a:sym typeface="Symbol" panose="05050102010706020507" pitchFamily="18" charset="2"/>
              </a:rPr>
              <a:t></a:t>
            </a:r>
          </a:p>
        </p:txBody>
      </p:sp>
      <p:sp>
        <p:nvSpPr>
          <p:cNvPr id="60429" name="Oval 10">
            <a:extLst>
              <a:ext uri="{FF2B5EF4-FFF2-40B4-BE49-F238E27FC236}">
                <a16:creationId xmlns:a16="http://schemas.microsoft.com/office/drawing/2014/main" id="{82A3189D-AEFF-46C8-A1D5-6B4832609F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87963" y="3652838"/>
            <a:ext cx="382587" cy="382587"/>
          </a:xfrm>
          <a:prstGeom prst="ellips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latin typeface="Courier New" panose="02070309020205020404" pitchFamily="49" charset="0"/>
                <a:sym typeface="Symbol" panose="05050102010706020507" pitchFamily="18" charset="2"/>
              </a:rPr>
              <a:t>3</a:t>
            </a:r>
          </a:p>
        </p:txBody>
      </p:sp>
      <p:sp>
        <p:nvSpPr>
          <p:cNvPr id="60430" name="Oval 11">
            <a:extLst>
              <a:ext uri="{FF2B5EF4-FFF2-40B4-BE49-F238E27FC236}">
                <a16:creationId xmlns:a16="http://schemas.microsoft.com/office/drawing/2014/main" id="{D58D84CB-8639-495E-A618-F2EE762B35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87963" y="1524000"/>
            <a:ext cx="382587" cy="382588"/>
          </a:xfrm>
          <a:prstGeom prst="ellips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latin typeface="Courier New" panose="02070309020205020404" pitchFamily="49" charset="0"/>
                <a:sym typeface="Symbol" panose="05050102010706020507" pitchFamily="18" charset="2"/>
              </a:rPr>
              <a:t></a:t>
            </a:r>
          </a:p>
        </p:txBody>
      </p:sp>
      <p:cxnSp>
        <p:nvCxnSpPr>
          <p:cNvPr id="60431" name="AutoShape 12">
            <a:extLst>
              <a:ext uri="{FF2B5EF4-FFF2-40B4-BE49-F238E27FC236}">
                <a16:creationId xmlns:a16="http://schemas.microsoft.com/office/drawing/2014/main" id="{4A793E9B-FCF1-4871-A4D2-1CC4C4B226EE}"/>
              </a:ext>
            </a:extLst>
          </p:cNvPr>
          <p:cNvCxnSpPr>
            <a:cxnSpLocks noChangeShapeType="1"/>
            <a:stCxn id="60430" idx="5"/>
            <a:endCxn id="60424" idx="1"/>
          </p:cNvCxnSpPr>
          <p:nvPr/>
        </p:nvCxnSpPr>
        <p:spPr bwMode="auto">
          <a:xfrm>
            <a:off x="5613400" y="1863725"/>
            <a:ext cx="822325" cy="193675"/>
          </a:xfrm>
          <a:prstGeom prst="straightConnector1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432" name="AutoShape 13">
            <a:extLst>
              <a:ext uri="{FF2B5EF4-FFF2-40B4-BE49-F238E27FC236}">
                <a16:creationId xmlns:a16="http://schemas.microsoft.com/office/drawing/2014/main" id="{3BE7BE27-9A66-4AF3-877E-61D5B41970A8}"/>
              </a:ext>
            </a:extLst>
          </p:cNvPr>
          <p:cNvCxnSpPr>
            <a:cxnSpLocks noChangeShapeType="1"/>
            <a:stCxn id="60430" idx="3"/>
            <a:endCxn id="60423" idx="7"/>
          </p:cNvCxnSpPr>
          <p:nvPr/>
        </p:nvCxnSpPr>
        <p:spPr bwMode="auto">
          <a:xfrm flipH="1">
            <a:off x="4687633" y="1850559"/>
            <a:ext cx="656359" cy="219270"/>
          </a:xfrm>
          <a:prstGeom prst="straightConnector1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433" name="AutoShape 14">
            <a:extLst>
              <a:ext uri="{FF2B5EF4-FFF2-40B4-BE49-F238E27FC236}">
                <a16:creationId xmlns:a16="http://schemas.microsoft.com/office/drawing/2014/main" id="{E14735A2-0A00-4B27-A37C-3973D40F3671}"/>
              </a:ext>
            </a:extLst>
          </p:cNvPr>
          <p:cNvCxnSpPr>
            <a:cxnSpLocks noChangeShapeType="1"/>
            <a:stCxn id="60423" idx="6"/>
            <a:endCxn id="60424" idx="2"/>
          </p:cNvCxnSpPr>
          <p:nvPr/>
        </p:nvCxnSpPr>
        <p:spPr bwMode="auto">
          <a:xfrm>
            <a:off x="4772025" y="2199481"/>
            <a:ext cx="1608138" cy="7144"/>
          </a:xfrm>
          <a:prstGeom prst="straightConnector1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434" name="AutoShape 15">
            <a:extLst>
              <a:ext uri="{FF2B5EF4-FFF2-40B4-BE49-F238E27FC236}">
                <a16:creationId xmlns:a16="http://schemas.microsoft.com/office/drawing/2014/main" id="{8633F8FB-ED23-4B89-8A8B-FA368EC90B50}"/>
              </a:ext>
            </a:extLst>
          </p:cNvPr>
          <p:cNvCxnSpPr>
            <a:cxnSpLocks noChangeShapeType="1"/>
            <a:stCxn id="60426" idx="0"/>
            <a:endCxn id="60423" idx="4"/>
          </p:cNvCxnSpPr>
          <p:nvPr/>
        </p:nvCxnSpPr>
        <p:spPr bwMode="auto">
          <a:xfrm flipV="1">
            <a:off x="4387057" y="2382837"/>
            <a:ext cx="96837" cy="779463"/>
          </a:xfrm>
          <a:prstGeom prst="straightConnector1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435" name="AutoShape 16">
            <a:extLst>
              <a:ext uri="{FF2B5EF4-FFF2-40B4-BE49-F238E27FC236}">
                <a16:creationId xmlns:a16="http://schemas.microsoft.com/office/drawing/2014/main" id="{E4B1FCB3-FB12-4825-9285-35CDB2C33C1F}"/>
              </a:ext>
            </a:extLst>
          </p:cNvPr>
          <p:cNvCxnSpPr>
            <a:cxnSpLocks noChangeShapeType="1"/>
            <a:stCxn id="60426" idx="5"/>
            <a:endCxn id="60429" idx="1"/>
          </p:cNvCxnSpPr>
          <p:nvPr/>
        </p:nvCxnSpPr>
        <p:spPr bwMode="auto">
          <a:xfrm>
            <a:off x="4522788" y="3502025"/>
            <a:ext cx="820737" cy="193675"/>
          </a:xfrm>
          <a:prstGeom prst="straightConnector1">
            <a:avLst/>
          </a:prstGeom>
          <a:noFill/>
          <a:ln w="38100">
            <a:solidFill>
              <a:schemeClr val="tx2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436" name="AutoShape 17">
            <a:extLst>
              <a:ext uri="{FF2B5EF4-FFF2-40B4-BE49-F238E27FC236}">
                <a16:creationId xmlns:a16="http://schemas.microsoft.com/office/drawing/2014/main" id="{2F224A42-C41F-4C02-9DBE-29349C8F1EBD}"/>
              </a:ext>
            </a:extLst>
          </p:cNvPr>
          <p:cNvCxnSpPr>
            <a:cxnSpLocks noChangeShapeType="1"/>
            <a:stCxn id="60429" idx="7"/>
            <a:endCxn id="60427" idx="3"/>
          </p:cNvCxnSpPr>
          <p:nvPr/>
        </p:nvCxnSpPr>
        <p:spPr bwMode="auto">
          <a:xfrm flipV="1">
            <a:off x="5613400" y="3502025"/>
            <a:ext cx="822325" cy="193675"/>
          </a:xfrm>
          <a:prstGeom prst="straightConnector1">
            <a:avLst/>
          </a:prstGeom>
          <a:noFill/>
          <a:ln w="38100">
            <a:solidFill>
              <a:schemeClr val="tx2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437" name="AutoShape 18">
            <a:extLst>
              <a:ext uri="{FF2B5EF4-FFF2-40B4-BE49-F238E27FC236}">
                <a16:creationId xmlns:a16="http://schemas.microsoft.com/office/drawing/2014/main" id="{0F567D8E-A776-4034-A984-D3400B676E1A}"/>
              </a:ext>
            </a:extLst>
          </p:cNvPr>
          <p:cNvCxnSpPr>
            <a:cxnSpLocks noChangeShapeType="1"/>
            <a:stCxn id="60427" idx="0"/>
            <a:endCxn id="60424" idx="4"/>
          </p:cNvCxnSpPr>
          <p:nvPr/>
        </p:nvCxnSpPr>
        <p:spPr bwMode="auto">
          <a:xfrm flipV="1">
            <a:off x="6570663" y="2411413"/>
            <a:ext cx="0" cy="736600"/>
          </a:xfrm>
          <a:prstGeom prst="straightConnector1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438" name="AutoShape 19">
            <a:extLst>
              <a:ext uri="{FF2B5EF4-FFF2-40B4-BE49-F238E27FC236}">
                <a16:creationId xmlns:a16="http://schemas.microsoft.com/office/drawing/2014/main" id="{B78ED7FE-DD8E-44E2-B09B-F8B74A45D2C0}"/>
              </a:ext>
            </a:extLst>
          </p:cNvPr>
          <p:cNvCxnSpPr>
            <a:cxnSpLocks noChangeShapeType="1"/>
            <a:stCxn id="60424" idx="6"/>
            <a:endCxn id="60425" idx="2"/>
          </p:cNvCxnSpPr>
          <p:nvPr/>
        </p:nvCxnSpPr>
        <p:spPr bwMode="auto">
          <a:xfrm>
            <a:off x="6775450" y="2206625"/>
            <a:ext cx="1501775" cy="0"/>
          </a:xfrm>
          <a:prstGeom prst="straightConnector1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439" name="AutoShape 20">
            <a:extLst>
              <a:ext uri="{FF2B5EF4-FFF2-40B4-BE49-F238E27FC236}">
                <a16:creationId xmlns:a16="http://schemas.microsoft.com/office/drawing/2014/main" id="{2AD7D838-E7C9-4166-B325-4DF4A2C0CE82}"/>
              </a:ext>
            </a:extLst>
          </p:cNvPr>
          <p:cNvCxnSpPr>
            <a:cxnSpLocks noChangeShapeType="1"/>
            <a:stCxn id="60427" idx="6"/>
            <a:endCxn id="60428" idx="2"/>
          </p:cNvCxnSpPr>
          <p:nvPr/>
        </p:nvCxnSpPr>
        <p:spPr bwMode="auto">
          <a:xfrm>
            <a:off x="6775450" y="3352800"/>
            <a:ext cx="1501775" cy="0"/>
          </a:xfrm>
          <a:prstGeom prst="straightConnector1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440" name="AutoShape 21">
            <a:extLst>
              <a:ext uri="{FF2B5EF4-FFF2-40B4-BE49-F238E27FC236}">
                <a16:creationId xmlns:a16="http://schemas.microsoft.com/office/drawing/2014/main" id="{7601C128-C172-4B33-9BDF-5623D05B536E}"/>
              </a:ext>
            </a:extLst>
          </p:cNvPr>
          <p:cNvCxnSpPr>
            <a:cxnSpLocks noChangeShapeType="1"/>
            <a:stCxn id="60429" idx="0"/>
            <a:endCxn id="60423" idx="5"/>
          </p:cNvCxnSpPr>
          <p:nvPr/>
        </p:nvCxnSpPr>
        <p:spPr bwMode="auto">
          <a:xfrm rot="16200000" flipV="1">
            <a:off x="4421593" y="2595174"/>
            <a:ext cx="1323705" cy="791624"/>
          </a:xfrm>
          <a:prstGeom prst="curvedConnector3">
            <a:avLst>
              <a:gd name="adj1" fmla="val 50000"/>
            </a:avLst>
          </a:prstGeom>
          <a:noFill/>
          <a:ln w="38100">
            <a:solidFill>
              <a:schemeClr val="tx2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0441" name="Text Box 22">
            <a:extLst>
              <a:ext uri="{FF2B5EF4-FFF2-40B4-BE49-F238E27FC236}">
                <a16:creationId xmlns:a16="http://schemas.microsoft.com/office/drawing/2014/main" id="{62C9DA15-F73C-43A8-867A-9D2E660A78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00" y="2595563"/>
            <a:ext cx="4127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chemeClr val="accent1"/>
                </a:solidFill>
                <a:latin typeface="Times New Roman" panose="02020603050405020304" pitchFamily="18" charset="0"/>
              </a:rPr>
              <a:t>14</a:t>
            </a:r>
          </a:p>
        </p:txBody>
      </p:sp>
      <p:sp>
        <p:nvSpPr>
          <p:cNvPr id="60442" name="Text Box 23">
            <a:extLst>
              <a:ext uri="{FF2B5EF4-FFF2-40B4-BE49-F238E27FC236}">
                <a16:creationId xmlns:a16="http://schemas.microsoft.com/office/drawing/2014/main" id="{60AAC86F-7150-4064-A291-E206AB9709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79988" y="2743200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chemeClr val="accent1"/>
                </a:solidFill>
                <a:latin typeface="Times New Roman" panose="02020603050405020304" pitchFamily="18" charset="0"/>
              </a:rPr>
              <a:t>10</a:t>
            </a:r>
          </a:p>
        </p:txBody>
      </p:sp>
      <p:sp>
        <p:nvSpPr>
          <p:cNvPr id="60443" name="Text Box 24">
            <a:extLst>
              <a:ext uri="{FF2B5EF4-FFF2-40B4-BE49-F238E27FC236}">
                <a16:creationId xmlns:a16="http://schemas.microsoft.com/office/drawing/2014/main" id="{4E6387CA-F507-438D-8697-F684AAD2F5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59325" y="3567113"/>
            <a:ext cx="298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chemeClr val="accent1"/>
                </a:solidFill>
                <a:latin typeface="Times New Roman" panose="02020603050405020304" pitchFamily="18" charset="0"/>
              </a:rPr>
              <a:t>3</a:t>
            </a:r>
          </a:p>
        </p:txBody>
      </p:sp>
      <p:sp>
        <p:nvSpPr>
          <p:cNvPr id="60444" name="Text Box 25">
            <a:extLst>
              <a:ext uri="{FF2B5EF4-FFF2-40B4-BE49-F238E27FC236}">
                <a16:creationId xmlns:a16="http://schemas.microsoft.com/office/drawing/2014/main" id="{C2C3DFB8-5C5F-4AC6-8442-BBD91B70C6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59325" y="16002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chemeClr val="accent1"/>
                </a:solidFill>
                <a:latin typeface="Times New Roman" panose="02020603050405020304" pitchFamily="18" charset="0"/>
              </a:rPr>
              <a:t>6</a:t>
            </a:r>
          </a:p>
        </p:txBody>
      </p:sp>
      <p:sp>
        <p:nvSpPr>
          <p:cNvPr id="60445" name="Text Box 26">
            <a:extLst>
              <a:ext uri="{FF2B5EF4-FFF2-40B4-BE49-F238E27FC236}">
                <a16:creationId xmlns:a16="http://schemas.microsoft.com/office/drawing/2014/main" id="{46B147C3-C619-4EAA-8975-0910DB31C2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56300" y="16002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chemeClr val="accent1"/>
                </a:solidFill>
                <a:latin typeface="Times New Roman" panose="02020603050405020304" pitchFamily="18" charset="0"/>
              </a:rPr>
              <a:t>4</a:t>
            </a:r>
          </a:p>
        </p:txBody>
      </p:sp>
      <p:sp>
        <p:nvSpPr>
          <p:cNvPr id="60446" name="Text Box 27">
            <a:extLst>
              <a:ext uri="{FF2B5EF4-FFF2-40B4-BE49-F238E27FC236}">
                <a16:creationId xmlns:a16="http://schemas.microsoft.com/office/drawing/2014/main" id="{0B8784E3-143F-40F6-95BB-FBA688B2D6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05425" y="19050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chemeClr val="accent1"/>
                </a:solidFill>
                <a:latin typeface="Times New Roman" panose="02020603050405020304" pitchFamily="18" charset="0"/>
              </a:rPr>
              <a:t>5</a:t>
            </a:r>
          </a:p>
        </p:txBody>
      </p:sp>
      <p:sp>
        <p:nvSpPr>
          <p:cNvPr id="60447" name="Text Box 28">
            <a:extLst>
              <a:ext uri="{FF2B5EF4-FFF2-40B4-BE49-F238E27FC236}">
                <a16:creationId xmlns:a16="http://schemas.microsoft.com/office/drawing/2014/main" id="{53253639-A360-4C3A-8B53-E1A161DF85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6375" y="26289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chemeClr val="accent1"/>
                </a:solidFill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60448" name="Text Box 29">
            <a:extLst>
              <a:ext uri="{FF2B5EF4-FFF2-40B4-BE49-F238E27FC236}">
                <a16:creationId xmlns:a16="http://schemas.microsoft.com/office/drawing/2014/main" id="{3A211AA4-BC32-4406-87F5-43E57CA8C0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75525" y="18288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chemeClr val="accent1"/>
                </a:solidFill>
                <a:latin typeface="Times New Roman" panose="02020603050405020304" pitchFamily="18" charset="0"/>
              </a:rPr>
              <a:t>9</a:t>
            </a:r>
          </a:p>
        </p:txBody>
      </p:sp>
      <p:sp>
        <p:nvSpPr>
          <p:cNvPr id="60449" name="Text Box 30">
            <a:extLst>
              <a:ext uri="{FF2B5EF4-FFF2-40B4-BE49-F238E27FC236}">
                <a16:creationId xmlns:a16="http://schemas.microsoft.com/office/drawing/2014/main" id="{49F92A41-0A25-4A21-89DE-C6FE773363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21550" y="2963863"/>
            <a:ext cx="4127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chemeClr val="accent1"/>
                </a:solidFill>
                <a:latin typeface="Times New Roman" panose="02020603050405020304" pitchFamily="18" charset="0"/>
              </a:rPr>
              <a:t>15</a:t>
            </a:r>
          </a:p>
        </p:txBody>
      </p:sp>
      <p:sp>
        <p:nvSpPr>
          <p:cNvPr id="60450" name="Text Box 31">
            <a:extLst>
              <a:ext uri="{FF2B5EF4-FFF2-40B4-BE49-F238E27FC236}">
                <a16:creationId xmlns:a16="http://schemas.microsoft.com/office/drawing/2014/main" id="{EBB49B77-792C-4691-A6F2-D0554A43AE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95975" y="3586163"/>
            <a:ext cx="298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chemeClr val="accent1"/>
                </a:solidFill>
                <a:latin typeface="Times New Roman" panose="02020603050405020304" pitchFamily="18" charset="0"/>
              </a:rPr>
              <a:t>8</a:t>
            </a:r>
          </a:p>
        </p:txBody>
      </p:sp>
      <p:sp>
        <p:nvSpPr>
          <p:cNvPr id="60451" name="Text Box 32">
            <a:extLst>
              <a:ext uri="{FF2B5EF4-FFF2-40B4-BE49-F238E27FC236}">
                <a16:creationId xmlns:a16="http://schemas.microsoft.com/office/drawing/2014/main" id="{13090C20-BBEA-4E7F-83B5-85DFD28121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92650" y="3768725"/>
            <a:ext cx="3365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accent1"/>
                </a:solidFill>
                <a:latin typeface="Courier New" panose="02070309020205020404" pitchFamily="49" charset="0"/>
              </a:rPr>
              <a:t>u</a:t>
            </a:r>
          </a:p>
        </p:txBody>
      </p:sp>
      <p:cxnSp>
        <p:nvCxnSpPr>
          <p:cNvPr id="60452" name="AutoShape 33">
            <a:extLst>
              <a:ext uri="{FF2B5EF4-FFF2-40B4-BE49-F238E27FC236}">
                <a16:creationId xmlns:a16="http://schemas.microsoft.com/office/drawing/2014/main" id="{416EF759-35E6-4064-B2C0-EC381476E427}"/>
              </a:ext>
            </a:extLst>
          </p:cNvPr>
          <p:cNvCxnSpPr>
            <a:cxnSpLocks noChangeShapeType="1"/>
            <a:stCxn id="60451" idx="3"/>
            <a:endCxn id="60429" idx="2"/>
          </p:cNvCxnSpPr>
          <p:nvPr/>
        </p:nvCxnSpPr>
        <p:spPr bwMode="auto">
          <a:xfrm flipV="1">
            <a:off x="5029200" y="3844925"/>
            <a:ext cx="239713" cy="122238"/>
          </a:xfrm>
          <a:prstGeom prst="straightConnector1">
            <a:avLst/>
          </a:prstGeom>
          <a:noFill/>
          <a:ln w="19050">
            <a:solidFill>
              <a:schemeClr val="accent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5CB6D4-EFBD-4B9B-A756-AA5470E83A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t>67</a:t>
            </a:fld>
            <a:endParaRPr lang="en-US"/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5" name="Rectangle 2">
            <a:extLst>
              <a:ext uri="{FF2B5EF4-FFF2-40B4-BE49-F238E27FC236}">
                <a16:creationId xmlns:a16="http://schemas.microsoft.com/office/drawing/2014/main" id="{345AD409-57C8-477D-BA7C-143CE3DA730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Prim’s Algorithm</a:t>
            </a:r>
          </a:p>
        </p:txBody>
      </p:sp>
      <p:sp>
        <p:nvSpPr>
          <p:cNvPr id="61446" name="Rectangle 3">
            <a:extLst>
              <a:ext uri="{FF2B5EF4-FFF2-40B4-BE49-F238E27FC236}">
                <a16:creationId xmlns:a16="http://schemas.microsoft.com/office/drawing/2014/main" id="{DCB4EF44-332F-4AC4-9706-11D4D72D610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>
                <a:latin typeface="Courier New" panose="02070309020205020404" pitchFamily="49" charset="0"/>
              </a:rPr>
              <a:t>MST-Prim(G, w, r)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>
                <a:latin typeface="Courier New" panose="02070309020205020404" pitchFamily="49" charset="0"/>
              </a:rPr>
              <a:t>    Q = V[G];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>
                <a:latin typeface="Courier New" panose="02070309020205020404" pitchFamily="49" charset="0"/>
              </a:rPr>
              <a:t>    for each </a:t>
            </a:r>
            <a:r>
              <a:rPr lang="en-US" altLang="en-US" sz="1800" b="1" i="1">
                <a:latin typeface="Courier New" panose="02070309020205020404" pitchFamily="49" charset="0"/>
              </a:rPr>
              <a:t>u</a:t>
            </a:r>
            <a:r>
              <a:rPr lang="en-US" altLang="en-US" sz="1800" b="1">
                <a:latin typeface="Courier New" panose="02070309020205020404" pitchFamily="49" charset="0"/>
              </a:rPr>
              <a:t> </a:t>
            </a: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 Q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        key[u] = ;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    key[r] = 0;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    p[r] = NULL;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    while (Q not empty)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        u = ExtractMin(Q);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        for each </a:t>
            </a:r>
            <a:r>
              <a:rPr lang="en-US" altLang="en-US" sz="1800" b="1" i="1">
                <a:latin typeface="Courier New" panose="02070309020205020404" pitchFamily="49" charset="0"/>
                <a:sym typeface="Symbol" panose="05050102010706020507" pitchFamily="18" charset="2"/>
              </a:rPr>
              <a:t>v</a:t>
            </a:r>
            <a:r>
              <a:rPr lang="en-US" altLang="en-US" sz="1800" b="1">
                <a:latin typeface="Courier New" panose="02070309020205020404" pitchFamily="49" charset="0"/>
              </a:rPr>
              <a:t> </a:t>
            </a: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 Adj[</a:t>
            </a:r>
            <a:r>
              <a:rPr lang="en-US" altLang="en-US" sz="1800" b="1" i="1">
                <a:latin typeface="Courier New" panose="02070309020205020404" pitchFamily="49" charset="0"/>
                <a:sym typeface="Symbol" panose="05050102010706020507" pitchFamily="18" charset="2"/>
              </a:rPr>
              <a:t>u</a:t>
            </a: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]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            if (v</a:t>
            </a:r>
            <a:r>
              <a:rPr lang="en-US" altLang="en-US" sz="1800" b="1">
                <a:latin typeface="Courier New" panose="02070309020205020404" pitchFamily="49" charset="0"/>
              </a:rPr>
              <a:t> </a:t>
            </a: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 Q and w(</a:t>
            </a:r>
            <a:r>
              <a:rPr lang="en-US" altLang="en-US" sz="1800" b="1" i="1">
                <a:latin typeface="Courier New" panose="02070309020205020404" pitchFamily="49" charset="0"/>
                <a:sym typeface="Symbol" panose="05050102010706020507" pitchFamily="18" charset="2"/>
              </a:rPr>
              <a:t>u,v</a:t>
            </a: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) &lt; key[</a:t>
            </a:r>
            <a:r>
              <a:rPr lang="en-US" altLang="en-US" sz="1800" b="1" i="1">
                <a:latin typeface="Courier New" panose="02070309020205020404" pitchFamily="49" charset="0"/>
                <a:sym typeface="Symbol" panose="05050102010706020507" pitchFamily="18" charset="2"/>
              </a:rPr>
              <a:t>v</a:t>
            </a: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])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                p[v] = u;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                key[v] = w(u,v);</a:t>
            </a:r>
          </a:p>
        </p:txBody>
      </p:sp>
      <p:sp>
        <p:nvSpPr>
          <p:cNvPr id="61447" name="Oval 4">
            <a:extLst>
              <a:ext uri="{FF2B5EF4-FFF2-40B4-BE49-F238E27FC236}">
                <a16:creationId xmlns:a16="http://schemas.microsoft.com/office/drawing/2014/main" id="{DF45C1B4-F258-492D-9DE2-1950BC3473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5763" y="2016125"/>
            <a:ext cx="576262" cy="366712"/>
          </a:xfrm>
          <a:prstGeom prst="ellips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 dirty="0">
                <a:latin typeface="Courier New" panose="02070309020205020404" pitchFamily="49" charset="0"/>
                <a:sym typeface="Symbol" panose="05050102010706020507" pitchFamily="18" charset="2"/>
              </a:rPr>
              <a:t>10</a:t>
            </a:r>
          </a:p>
        </p:txBody>
      </p:sp>
      <p:sp>
        <p:nvSpPr>
          <p:cNvPr id="61448" name="Oval 5">
            <a:extLst>
              <a:ext uri="{FF2B5EF4-FFF2-40B4-BE49-F238E27FC236}">
                <a16:creationId xmlns:a16="http://schemas.microsoft.com/office/drawing/2014/main" id="{AE709645-343A-4EE7-B407-C48D757B9B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80163" y="2016125"/>
            <a:ext cx="381000" cy="381000"/>
          </a:xfrm>
          <a:prstGeom prst="ellips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latin typeface="Courier New" panose="02070309020205020404" pitchFamily="49" charset="0"/>
                <a:sym typeface="Symbol" panose="05050102010706020507" pitchFamily="18" charset="2"/>
              </a:rPr>
              <a:t></a:t>
            </a:r>
          </a:p>
        </p:txBody>
      </p:sp>
      <p:sp>
        <p:nvSpPr>
          <p:cNvPr id="61449" name="Oval 6">
            <a:extLst>
              <a:ext uri="{FF2B5EF4-FFF2-40B4-BE49-F238E27FC236}">
                <a16:creationId xmlns:a16="http://schemas.microsoft.com/office/drawing/2014/main" id="{D3DB632B-681C-4EB1-9A3F-072BB3826A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89925" y="2016125"/>
            <a:ext cx="382588" cy="381000"/>
          </a:xfrm>
          <a:prstGeom prst="ellips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latin typeface="Courier New" panose="02070309020205020404" pitchFamily="49" charset="0"/>
                <a:sym typeface="Symbol" panose="05050102010706020507" pitchFamily="18" charset="2"/>
              </a:rPr>
              <a:t></a:t>
            </a:r>
          </a:p>
        </p:txBody>
      </p:sp>
      <p:sp>
        <p:nvSpPr>
          <p:cNvPr id="61450" name="Oval 7">
            <a:extLst>
              <a:ext uri="{FF2B5EF4-FFF2-40B4-BE49-F238E27FC236}">
                <a16:creationId xmlns:a16="http://schemas.microsoft.com/office/drawing/2014/main" id="{0BBC67E3-BAC5-4C07-ABFC-C5E54248CC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5763" y="3162300"/>
            <a:ext cx="382587" cy="381000"/>
          </a:xfrm>
          <a:prstGeom prst="ellips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latin typeface="Courier New" panose="02070309020205020404" pitchFamily="49" charset="0"/>
                <a:sym typeface="Symbol" panose="05050102010706020507" pitchFamily="18" charset="2"/>
              </a:rPr>
              <a:t>0</a:t>
            </a:r>
          </a:p>
        </p:txBody>
      </p:sp>
      <p:sp>
        <p:nvSpPr>
          <p:cNvPr id="61451" name="Oval 8">
            <a:extLst>
              <a:ext uri="{FF2B5EF4-FFF2-40B4-BE49-F238E27FC236}">
                <a16:creationId xmlns:a16="http://schemas.microsoft.com/office/drawing/2014/main" id="{AF2EC872-4E3C-4490-9ED9-32702DC718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80163" y="3162300"/>
            <a:ext cx="381000" cy="381000"/>
          </a:xfrm>
          <a:prstGeom prst="ellips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latin typeface="Courier New" panose="02070309020205020404" pitchFamily="49" charset="0"/>
                <a:sym typeface="Symbol" panose="05050102010706020507" pitchFamily="18" charset="2"/>
              </a:rPr>
              <a:t>8</a:t>
            </a:r>
          </a:p>
        </p:txBody>
      </p:sp>
      <p:sp>
        <p:nvSpPr>
          <p:cNvPr id="61452" name="Oval 9">
            <a:extLst>
              <a:ext uri="{FF2B5EF4-FFF2-40B4-BE49-F238E27FC236}">
                <a16:creationId xmlns:a16="http://schemas.microsoft.com/office/drawing/2014/main" id="{A8A2FCD2-2491-474C-8B7F-B8E5D09866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89925" y="3162300"/>
            <a:ext cx="382588" cy="381000"/>
          </a:xfrm>
          <a:prstGeom prst="ellips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latin typeface="Courier New" panose="02070309020205020404" pitchFamily="49" charset="0"/>
                <a:sym typeface="Symbol" panose="05050102010706020507" pitchFamily="18" charset="2"/>
              </a:rPr>
              <a:t></a:t>
            </a:r>
          </a:p>
        </p:txBody>
      </p:sp>
      <p:sp>
        <p:nvSpPr>
          <p:cNvPr id="61453" name="Oval 10">
            <a:extLst>
              <a:ext uri="{FF2B5EF4-FFF2-40B4-BE49-F238E27FC236}">
                <a16:creationId xmlns:a16="http://schemas.microsoft.com/office/drawing/2014/main" id="{3A206EC3-4ACB-478E-8B2B-4CAF9A44E3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87963" y="3652838"/>
            <a:ext cx="382587" cy="382587"/>
          </a:xfrm>
          <a:prstGeom prst="ellips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latin typeface="Courier New" panose="02070309020205020404" pitchFamily="49" charset="0"/>
                <a:sym typeface="Symbol" panose="05050102010706020507" pitchFamily="18" charset="2"/>
              </a:rPr>
              <a:t>3</a:t>
            </a:r>
          </a:p>
        </p:txBody>
      </p:sp>
      <p:sp>
        <p:nvSpPr>
          <p:cNvPr id="61454" name="Oval 11">
            <a:extLst>
              <a:ext uri="{FF2B5EF4-FFF2-40B4-BE49-F238E27FC236}">
                <a16:creationId xmlns:a16="http://schemas.microsoft.com/office/drawing/2014/main" id="{73EB3105-847E-48FC-B2F8-604E4BD452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87963" y="1524000"/>
            <a:ext cx="382587" cy="382588"/>
          </a:xfrm>
          <a:prstGeom prst="ellips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latin typeface="Courier New" panose="02070309020205020404" pitchFamily="49" charset="0"/>
                <a:sym typeface="Symbol" panose="05050102010706020507" pitchFamily="18" charset="2"/>
              </a:rPr>
              <a:t></a:t>
            </a:r>
          </a:p>
        </p:txBody>
      </p:sp>
      <p:cxnSp>
        <p:nvCxnSpPr>
          <p:cNvPr id="61455" name="AutoShape 12">
            <a:extLst>
              <a:ext uri="{FF2B5EF4-FFF2-40B4-BE49-F238E27FC236}">
                <a16:creationId xmlns:a16="http://schemas.microsoft.com/office/drawing/2014/main" id="{EF9320F0-0C98-45CD-B32D-F8F53F2493BF}"/>
              </a:ext>
            </a:extLst>
          </p:cNvPr>
          <p:cNvCxnSpPr>
            <a:cxnSpLocks noChangeShapeType="1"/>
            <a:stCxn id="61454" idx="5"/>
            <a:endCxn id="61448" idx="1"/>
          </p:cNvCxnSpPr>
          <p:nvPr/>
        </p:nvCxnSpPr>
        <p:spPr bwMode="auto">
          <a:xfrm>
            <a:off x="5613400" y="1863725"/>
            <a:ext cx="822325" cy="193675"/>
          </a:xfrm>
          <a:prstGeom prst="straightConnector1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1456" name="AutoShape 13">
            <a:extLst>
              <a:ext uri="{FF2B5EF4-FFF2-40B4-BE49-F238E27FC236}">
                <a16:creationId xmlns:a16="http://schemas.microsoft.com/office/drawing/2014/main" id="{BD371892-CFCC-4528-990F-8F8EDC249AB1}"/>
              </a:ext>
            </a:extLst>
          </p:cNvPr>
          <p:cNvCxnSpPr>
            <a:cxnSpLocks noChangeShapeType="1"/>
            <a:stCxn id="61454" idx="3"/>
            <a:endCxn id="61447" idx="7"/>
          </p:cNvCxnSpPr>
          <p:nvPr/>
        </p:nvCxnSpPr>
        <p:spPr bwMode="auto">
          <a:xfrm flipH="1">
            <a:off x="4687633" y="1850559"/>
            <a:ext cx="656359" cy="219270"/>
          </a:xfrm>
          <a:prstGeom prst="straightConnector1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1457" name="AutoShape 14">
            <a:extLst>
              <a:ext uri="{FF2B5EF4-FFF2-40B4-BE49-F238E27FC236}">
                <a16:creationId xmlns:a16="http://schemas.microsoft.com/office/drawing/2014/main" id="{56D2CDD4-60A2-41C9-B259-12FB1DAD07C7}"/>
              </a:ext>
            </a:extLst>
          </p:cNvPr>
          <p:cNvCxnSpPr>
            <a:cxnSpLocks noChangeShapeType="1"/>
            <a:stCxn id="61447" idx="6"/>
            <a:endCxn id="61448" idx="2"/>
          </p:cNvCxnSpPr>
          <p:nvPr/>
        </p:nvCxnSpPr>
        <p:spPr bwMode="auto">
          <a:xfrm>
            <a:off x="4772025" y="2199481"/>
            <a:ext cx="1608138" cy="7144"/>
          </a:xfrm>
          <a:prstGeom prst="straightConnector1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1458" name="AutoShape 15">
            <a:extLst>
              <a:ext uri="{FF2B5EF4-FFF2-40B4-BE49-F238E27FC236}">
                <a16:creationId xmlns:a16="http://schemas.microsoft.com/office/drawing/2014/main" id="{82DCE7BE-C44A-4C6B-9306-938617A45B87}"/>
              </a:ext>
            </a:extLst>
          </p:cNvPr>
          <p:cNvCxnSpPr>
            <a:cxnSpLocks noChangeShapeType="1"/>
            <a:stCxn id="61450" idx="0"/>
            <a:endCxn id="61447" idx="4"/>
          </p:cNvCxnSpPr>
          <p:nvPr/>
        </p:nvCxnSpPr>
        <p:spPr bwMode="auto">
          <a:xfrm flipV="1">
            <a:off x="4387057" y="2382837"/>
            <a:ext cx="96837" cy="779463"/>
          </a:xfrm>
          <a:prstGeom prst="straightConnector1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1459" name="AutoShape 16">
            <a:extLst>
              <a:ext uri="{FF2B5EF4-FFF2-40B4-BE49-F238E27FC236}">
                <a16:creationId xmlns:a16="http://schemas.microsoft.com/office/drawing/2014/main" id="{A8FD9027-34E7-4CB6-93AE-91B5693CC034}"/>
              </a:ext>
            </a:extLst>
          </p:cNvPr>
          <p:cNvCxnSpPr>
            <a:cxnSpLocks noChangeShapeType="1"/>
            <a:stCxn id="61450" idx="5"/>
            <a:endCxn id="61453" idx="1"/>
          </p:cNvCxnSpPr>
          <p:nvPr/>
        </p:nvCxnSpPr>
        <p:spPr bwMode="auto">
          <a:xfrm>
            <a:off x="4522788" y="3502025"/>
            <a:ext cx="820737" cy="193675"/>
          </a:xfrm>
          <a:prstGeom prst="straightConnector1">
            <a:avLst/>
          </a:prstGeom>
          <a:noFill/>
          <a:ln w="38100">
            <a:solidFill>
              <a:schemeClr val="tx2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1460" name="AutoShape 17">
            <a:extLst>
              <a:ext uri="{FF2B5EF4-FFF2-40B4-BE49-F238E27FC236}">
                <a16:creationId xmlns:a16="http://schemas.microsoft.com/office/drawing/2014/main" id="{6CAE7828-F4D1-49C7-8C1C-E16852F15204}"/>
              </a:ext>
            </a:extLst>
          </p:cNvPr>
          <p:cNvCxnSpPr>
            <a:cxnSpLocks noChangeShapeType="1"/>
            <a:stCxn id="61453" idx="7"/>
            <a:endCxn id="61451" idx="3"/>
          </p:cNvCxnSpPr>
          <p:nvPr/>
        </p:nvCxnSpPr>
        <p:spPr bwMode="auto">
          <a:xfrm flipV="1">
            <a:off x="5613400" y="3502025"/>
            <a:ext cx="822325" cy="193675"/>
          </a:xfrm>
          <a:prstGeom prst="straightConnector1">
            <a:avLst/>
          </a:prstGeom>
          <a:noFill/>
          <a:ln w="38100">
            <a:solidFill>
              <a:schemeClr val="tx2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1461" name="AutoShape 18">
            <a:extLst>
              <a:ext uri="{FF2B5EF4-FFF2-40B4-BE49-F238E27FC236}">
                <a16:creationId xmlns:a16="http://schemas.microsoft.com/office/drawing/2014/main" id="{867CD0D6-72BB-4888-8515-E805433948F6}"/>
              </a:ext>
            </a:extLst>
          </p:cNvPr>
          <p:cNvCxnSpPr>
            <a:cxnSpLocks noChangeShapeType="1"/>
            <a:stCxn id="61451" idx="0"/>
            <a:endCxn id="61448" idx="4"/>
          </p:cNvCxnSpPr>
          <p:nvPr/>
        </p:nvCxnSpPr>
        <p:spPr bwMode="auto">
          <a:xfrm flipV="1">
            <a:off x="6570663" y="2411413"/>
            <a:ext cx="0" cy="736600"/>
          </a:xfrm>
          <a:prstGeom prst="straightConnector1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1462" name="AutoShape 19">
            <a:extLst>
              <a:ext uri="{FF2B5EF4-FFF2-40B4-BE49-F238E27FC236}">
                <a16:creationId xmlns:a16="http://schemas.microsoft.com/office/drawing/2014/main" id="{918E2296-6A5B-4D6F-999B-374035337791}"/>
              </a:ext>
            </a:extLst>
          </p:cNvPr>
          <p:cNvCxnSpPr>
            <a:cxnSpLocks noChangeShapeType="1"/>
            <a:stCxn id="61448" idx="6"/>
            <a:endCxn id="61449" idx="2"/>
          </p:cNvCxnSpPr>
          <p:nvPr/>
        </p:nvCxnSpPr>
        <p:spPr bwMode="auto">
          <a:xfrm>
            <a:off x="6775450" y="2206625"/>
            <a:ext cx="1501775" cy="0"/>
          </a:xfrm>
          <a:prstGeom prst="straightConnector1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1463" name="AutoShape 20">
            <a:extLst>
              <a:ext uri="{FF2B5EF4-FFF2-40B4-BE49-F238E27FC236}">
                <a16:creationId xmlns:a16="http://schemas.microsoft.com/office/drawing/2014/main" id="{38053EAE-16E9-4C42-9504-B925DBD41B95}"/>
              </a:ext>
            </a:extLst>
          </p:cNvPr>
          <p:cNvCxnSpPr>
            <a:cxnSpLocks noChangeShapeType="1"/>
            <a:stCxn id="61451" idx="6"/>
            <a:endCxn id="61452" idx="2"/>
          </p:cNvCxnSpPr>
          <p:nvPr/>
        </p:nvCxnSpPr>
        <p:spPr bwMode="auto">
          <a:xfrm>
            <a:off x="6775450" y="3352800"/>
            <a:ext cx="1501775" cy="0"/>
          </a:xfrm>
          <a:prstGeom prst="straightConnector1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1464" name="AutoShape 21">
            <a:extLst>
              <a:ext uri="{FF2B5EF4-FFF2-40B4-BE49-F238E27FC236}">
                <a16:creationId xmlns:a16="http://schemas.microsoft.com/office/drawing/2014/main" id="{DDBDB848-7241-4DBE-9796-B5DCD80614AA}"/>
              </a:ext>
            </a:extLst>
          </p:cNvPr>
          <p:cNvCxnSpPr>
            <a:cxnSpLocks noChangeShapeType="1"/>
            <a:stCxn id="61453" idx="0"/>
            <a:endCxn id="61447" idx="5"/>
          </p:cNvCxnSpPr>
          <p:nvPr/>
        </p:nvCxnSpPr>
        <p:spPr bwMode="auto">
          <a:xfrm rot="16200000" flipV="1">
            <a:off x="4421593" y="2595174"/>
            <a:ext cx="1323705" cy="791624"/>
          </a:xfrm>
          <a:prstGeom prst="curvedConnector3">
            <a:avLst>
              <a:gd name="adj1" fmla="val 50000"/>
            </a:avLst>
          </a:prstGeom>
          <a:noFill/>
          <a:ln w="38100">
            <a:solidFill>
              <a:schemeClr val="tx2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1465" name="Text Box 22">
            <a:extLst>
              <a:ext uri="{FF2B5EF4-FFF2-40B4-BE49-F238E27FC236}">
                <a16:creationId xmlns:a16="http://schemas.microsoft.com/office/drawing/2014/main" id="{9673EDE2-2B05-4E29-BCDD-E553CEB9FF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00" y="2595563"/>
            <a:ext cx="4127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chemeClr val="accent1"/>
                </a:solidFill>
                <a:latin typeface="Times New Roman" panose="02020603050405020304" pitchFamily="18" charset="0"/>
              </a:rPr>
              <a:t>14</a:t>
            </a:r>
          </a:p>
        </p:txBody>
      </p:sp>
      <p:sp>
        <p:nvSpPr>
          <p:cNvPr id="61466" name="Text Box 23">
            <a:extLst>
              <a:ext uri="{FF2B5EF4-FFF2-40B4-BE49-F238E27FC236}">
                <a16:creationId xmlns:a16="http://schemas.microsoft.com/office/drawing/2014/main" id="{FF4655EE-F2ED-4C47-96CF-A5F18BCF66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79988" y="2743200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chemeClr val="accent1"/>
                </a:solidFill>
                <a:latin typeface="Times New Roman" panose="02020603050405020304" pitchFamily="18" charset="0"/>
              </a:rPr>
              <a:t>10</a:t>
            </a:r>
          </a:p>
        </p:txBody>
      </p:sp>
      <p:sp>
        <p:nvSpPr>
          <p:cNvPr id="61467" name="Text Box 24">
            <a:extLst>
              <a:ext uri="{FF2B5EF4-FFF2-40B4-BE49-F238E27FC236}">
                <a16:creationId xmlns:a16="http://schemas.microsoft.com/office/drawing/2014/main" id="{F372E166-DBB5-42F0-A08A-951B22E983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59325" y="3567113"/>
            <a:ext cx="298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chemeClr val="accent1"/>
                </a:solidFill>
                <a:latin typeface="Times New Roman" panose="02020603050405020304" pitchFamily="18" charset="0"/>
              </a:rPr>
              <a:t>3</a:t>
            </a:r>
          </a:p>
        </p:txBody>
      </p:sp>
      <p:sp>
        <p:nvSpPr>
          <p:cNvPr id="61468" name="Text Box 25">
            <a:extLst>
              <a:ext uri="{FF2B5EF4-FFF2-40B4-BE49-F238E27FC236}">
                <a16:creationId xmlns:a16="http://schemas.microsoft.com/office/drawing/2014/main" id="{E905735E-69EE-43CD-ABDC-809D26AF2C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59325" y="16002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chemeClr val="accent1"/>
                </a:solidFill>
                <a:latin typeface="Times New Roman" panose="02020603050405020304" pitchFamily="18" charset="0"/>
              </a:rPr>
              <a:t>6</a:t>
            </a:r>
          </a:p>
        </p:txBody>
      </p:sp>
      <p:sp>
        <p:nvSpPr>
          <p:cNvPr id="61469" name="Text Box 26">
            <a:extLst>
              <a:ext uri="{FF2B5EF4-FFF2-40B4-BE49-F238E27FC236}">
                <a16:creationId xmlns:a16="http://schemas.microsoft.com/office/drawing/2014/main" id="{FD4CF77C-2EE8-4408-9D4B-0B2C36FD4A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56300" y="16002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chemeClr val="accent1"/>
                </a:solidFill>
                <a:latin typeface="Times New Roman" panose="02020603050405020304" pitchFamily="18" charset="0"/>
              </a:rPr>
              <a:t>4</a:t>
            </a:r>
          </a:p>
        </p:txBody>
      </p:sp>
      <p:sp>
        <p:nvSpPr>
          <p:cNvPr id="61470" name="Text Box 27">
            <a:extLst>
              <a:ext uri="{FF2B5EF4-FFF2-40B4-BE49-F238E27FC236}">
                <a16:creationId xmlns:a16="http://schemas.microsoft.com/office/drawing/2014/main" id="{3C017B2D-C7BA-4096-85A4-1725328564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05425" y="19050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chemeClr val="accent1"/>
                </a:solidFill>
                <a:latin typeface="Times New Roman" panose="02020603050405020304" pitchFamily="18" charset="0"/>
              </a:rPr>
              <a:t>5</a:t>
            </a:r>
          </a:p>
        </p:txBody>
      </p:sp>
      <p:sp>
        <p:nvSpPr>
          <p:cNvPr id="61471" name="Text Box 28">
            <a:extLst>
              <a:ext uri="{FF2B5EF4-FFF2-40B4-BE49-F238E27FC236}">
                <a16:creationId xmlns:a16="http://schemas.microsoft.com/office/drawing/2014/main" id="{D11DDBCE-FB2C-4FB6-AAB5-76397DB95E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6375" y="26289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chemeClr val="accent1"/>
                </a:solidFill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61472" name="Text Box 29">
            <a:extLst>
              <a:ext uri="{FF2B5EF4-FFF2-40B4-BE49-F238E27FC236}">
                <a16:creationId xmlns:a16="http://schemas.microsoft.com/office/drawing/2014/main" id="{683F8874-4E3D-4DA1-B5C6-81D53F2DA7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75525" y="18288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chemeClr val="accent1"/>
                </a:solidFill>
                <a:latin typeface="Times New Roman" panose="02020603050405020304" pitchFamily="18" charset="0"/>
              </a:rPr>
              <a:t>9</a:t>
            </a:r>
          </a:p>
        </p:txBody>
      </p:sp>
      <p:sp>
        <p:nvSpPr>
          <p:cNvPr id="61473" name="Text Box 30">
            <a:extLst>
              <a:ext uri="{FF2B5EF4-FFF2-40B4-BE49-F238E27FC236}">
                <a16:creationId xmlns:a16="http://schemas.microsoft.com/office/drawing/2014/main" id="{A5F5A72E-C16A-4AC9-A79F-54274ADFB0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21550" y="2963863"/>
            <a:ext cx="4127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chemeClr val="accent1"/>
                </a:solidFill>
                <a:latin typeface="Times New Roman" panose="02020603050405020304" pitchFamily="18" charset="0"/>
              </a:rPr>
              <a:t>15</a:t>
            </a:r>
          </a:p>
        </p:txBody>
      </p:sp>
      <p:sp>
        <p:nvSpPr>
          <p:cNvPr id="61474" name="Text Box 31">
            <a:extLst>
              <a:ext uri="{FF2B5EF4-FFF2-40B4-BE49-F238E27FC236}">
                <a16:creationId xmlns:a16="http://schemas.microsoft.com/office/drawing/2014/main" id="{5C730D11-6018-4B02-B26F-85A3522142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95975" y="3586163"/>
            <a:ext cx="298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chemeClr val="accent1"/>
                </a:solidFill>
                <a:latin typeface="Times New Roman" panose="02020603050405020304" pitchFamily="18" charset="0"/>
              </a:rPr>
              <a:t>8</a:t>
            </a:r>
          </a:p>
        </p:txBody>
      </p:sp>
      <p:sp>
        <p:nvSpPr>
          <p:cNvPr id="61475" name="Text Box 32">
            <a:extLst>
              <a:ext uri="{FF2B5EF4-FFF2-40B4-BE49-F238E27FC236}">
                <a16:creationId xmlns:a16="http://schemas.microsoft.com/office/drawing/2014/main" id="{6155D9FB-D691-4C49-98EB-AEFCAB029F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3200" y="3810000"/>
            <a:ext cx="3365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accent1"/>
                </a:solidFill>
                <a:latin typeface="Courier New" panose="02070309020205020404" pitchFamily="49" charset="0"/>
              </a:rPr>
              <a:t>u</a:t>
            </a:r>
          </a:p>
        </p:txBody>
      </p:sp>
      <p:cxnSp>
        <p:nvCxnSpPr>
          <p:cNvPr id="61476" name="AutoShape 33">
            <a:extLst>
              <a:ext uri="{FF2B5EF4-FFF2-40B4-BE49-F238E27FC236}">
                <a16:creationId xmlns:a16="http://schemas.microsoft.com/office/drawing/2014/main" id="{B4DBB5FF-BCEE-49C3-B776-5F46610A6147}"/>
              </a:ext>
            </a:extLst>
          </p:cNvPr>
          <p:cNvCxnSpPr>
            <a:cxnSpLocks noChangeShapeType="1"/>
            <a:stCxn id="61475" idx="0"/>
            <a:endCxn id="61451" idx="4"/>
          </p:cNvCxnSpPr>
          <p:nvPr/>
        </p:nvCxnSpPr>
        <p:spPr bwMode="auto">
          <a:xfrm flipH="1" flipV="1">
            <a:off x="6570663" y="3562350"/>
            <a:ext cx="150812" cy="247650"/>
          </a:xfrm>
          <a:prstGeom prst="straightConnector1">
            <a:avLst/>
          </a:prstGeom>
          <a:noFill/>
          <a:ln w="19050">
            <a:solidFill>
              <a:schemeClr val="accent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FCAE8B-6C74-47DB-BF7E-2679F8BE03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t>68</a:t>
            </a:fld>
            <a:endParaRPr lang="en-US"/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9" name="Rectangle 2">
            <a:extLst>
              <a:ext uri="{FF2B5EF4-FFF2-40B4-BE49-F238E27FC236}">
                <a16:creationId xmlns:a16="http://schemas.microsoft.com/office/drawing/2014/main" id="{39C3A4CE-5135-46B9-AC76-7072BB1B885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Prim’s Algorithm</a:t>
            </a:r>
          </a:p>
        </p:txBody>
      </p:sp>
      <p:sp>
        <p:nvSpPr>
          <p:cNvPr id="62470" name="Rectangle 3">
            <a:extLst>
              <a:ext uri="{FF2B5EF4-FFF2-40B4-BE49-F238E27FC236}">
                <a16:creationId xmlns:a16="http://schemas.microsoft.com/office/drawing/2014/main" id="{89FD4EEE-BC59-40C4-A0DA-D29040DCD43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>
                <a:latin typeface="Courier New" panose="02070309020205020404" pitchFamily="49" charset="0"/>
              </a:rPr>
              <a:t>MST-Prim(G, w, r)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>
                <a:latin typeface="Courier New" panose="02070309020205020404" pitchFamily="49" charset="0"/>
              </a:rPr>
              <a:t>    Q = V[G];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>
                <a:latin typeface="Courier New" panose="02070309020205020404" pitchFamily="49" charset="0"/>
              </a:rPr>
              <a:t>    for each </a:t>
            </a:r>
            <a:r>
              <a:rPr lang="en-US" altLang="en-US" sz="1800" b="1" i="1">
                <a:latin typeface="Courier New" panose="02070309020205020404" pitchFamily="49" charset="0"/>
              </a:rPr>
              <a:t>u</a:t>
            </a:r>
            <a:r>
              <a:rPr lang="en-US" altLang="en-US" sz="1800" b="1">
                <a:latin typeface="Courier New" panose="02070309020205020404" pitchFamily="49" charset="0"/>
              </a:rPr>
              <a:t> </a:t>
            </a: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 Q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        key[u] = ;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    key[r] = 0;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    p[r] = NULL;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    while (Q not empty)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        u = ExtractMin(Q);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        for each </a:t>
            </a:r>
            <a:r>
              <a:rPr lang="en-US" altLang="en-US" sz="1800" b="1" i="1">
                <a:latin typeface="Courier New" panose="02070309020205020404" pitchFamily="49" charset="0"/>
                <a:sym typeface="Symbol" panose="05050102010706020507" pitchFamily="18" charset="2"/>
              </a:rPr>
              <a:t>v</a:t>
            </a:r>
            <a:r>
              <a:rPr lang="en-US" altLang="en-US" sz="1800" b="1">
                <a:latin typeface="Courier New" panose="02070309020205020404" pitchFamily="49" charset="0"/>
              </a:rPr>
              <a:t> </a:t>
            </a: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 Adj[</a:t>
            </a:r>
            <a:r>
              <a:rPr lang="en-US" altLang="en-US" sz="1800" b="1" i="1">
                <a:latin typeface="Courier New" panose="02070309020205020404" pitchFamily="49" charset="0"/>
                <a:sym typeface="Symbol" panose="05050102010706020507" pitchFamily="18" charset="2"/>
              </a:rPr>
              <a:t>u</a:t>
            </a: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]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            if (v</a:t>
            </a:r>
            <a:r>
              <a:rPr lang="en-US" altLang="en-US" sz="1800" b="1">
                <a:latin typeface="Courier New" panose="02070309020205020404" pitchFamily="49" charset="0"/>
              </a:rPr>
              <a:t> </a:t>
            </a: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 Q and w(</a:t>
            </a:r>
            <a:r>
              <a:rPr lang="en-US" altLang="en-US" sz="1800" b="1" i="1">
                <a:latin typeface="Courier New" panose="02070309020205020404" pitchFamily="49" charset="0"/>
                <a:sym typeface="Symbol" panose="05050102010706020507" pitchFamily="18" charset="2"/>
              </a:rPr>
              <a:t>u,v</a:t>
            </a: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) &lt; key[</a:t>
            </a:r>
            <a:r>
              <a:rPr lang="en-US" altLang="en-US" sz="1800" b="1" i="1">
                <a:latin typeface="Courier New" panose="02070309020205020404" pitchFamily="49" charset="0"/>
                <a:sym typeface="Symbol" panose="05050102010706020507" pitchFamily="18" charset="2"/>
              </a:rPr>
              <a:t>v</a:t>
            </a: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])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                p[v] = u;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                key[v] = w(u,v);</a:t>
            </a:r>
          </a:p>
        </p:txBody>
      </p:sp>
      <p:sp>
        <p:nvSpPr>
          <p:cNvPr id="62471" name="Oval 4">
            <a:extLst>
              <a:ext uri="{FF2B5EF4-FFF2-40B4-BE49-F238E27FC236}">
                <a16:creationId xmlns:a16="http://schemas.microsoft.com/office/drawing/2014/main" id="{5F0928FE-42DD-4C77-BD6F-863D05A6FA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5763" y="2016125"/>
            <a:ext cx="563562" cy="341313"/>
          </a:xfrm>
          <a:prstGeom prst="ellips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 dirty="0">
                <a:latin typeface="Courier New" panose="02070309020205020404" pitchFamily="49" charset="0"/>
                <a:sym typeface="Symbol" panose="05050102010706020507" pitchFamily="18" charset="2"/>
              </a:rPr>
              <a:t>10</a:t>
            </a:r>
          </a:p>
        </p:txBody>
      </p:sp>
      <p:sp>
        <p:nvSpPr>
          <p:cNvPr id="62472" name="Oval 5">
            <a:extLst>
              <a:ext uri="{FF2B5EF4-FFF2-40B4-BE49-F238E27FC236}">
                <a16:creationId xmlns:a16="http://schemas.microsoft.com/office/drawing/2014/main" id="{9C6E2632-7747-4476-AAB3-BF571E98E5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80163" y="2016125"/>
            <a:ext cx="381000" cy="381000"/>
          </a:xfrm>
          <a:prstGeom prst="ellips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latin typeface="Courier New" panose="02070309020205020404" pitchFamily="49" charset="0"/>
                <a:sym typeface="Symbol" panose="05050102010706020507" pitchFamily="18" charset="2"/>
              </a:rPr>
              <a:t>2</a:t>
            </a:r>
          </a:p>
        </p:txBody>
      </p:sp>
      <p:sp>
        <p:nvSpPr>
          <p:cNvPr id="62473" name="Oval 6">
            <a:extLst>
              <a:ext uri="{FF2B5EF4-FFF2-40B4-BE49-F238E27FC236}">
                <a16:creationId xmlns:a16="http://schemas.microsoft.com/office/drawing/2014/main" id="{BB167EDD-8D14-4DA7-B646-CAED3A6C8D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89925" y="2016125"/>
            <a:ext cx="382588" cy="381000"/>
          </a:xfrm>
          <a:prstGeom prst="ellips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latin typeface="Courier New" panose="02070309020205020404" pitchFamily="49" charset="0"/>
                <a:sym typeface="Symbol" panose="05050102010706020507" pitchFamily="18" charset="2"/>
              </a:rPr>
              <a:t></a:t>
            </a:r>
          </a:p>
        </p:txBody>
      </p:sp>
      <p:sp>
        <p:nvSpPr>
          <p:cNvPr id="62474" name="Oval 7">
            <a:extLst>
              <a:ext uri="{FF2B5EF4-FFF2-40B4-BE49-F238E27FC236}">
                <a16:creationId xmlns:a16="http://schemas.microsoft.com/office/drawing/2014/main" id="{8F50D053-51F6-46E7-BA19-71FD5EF3F5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5763" y="3162300"/>
            <a:ext cx="382587" cy="381000"/>
          </a:xfrm>
          <a:prstGeom prst="ellips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latin typeface="Courier New" panose="02070309020205020404" pitchFamily="49" charset="0"/>
                <a:sym typeface="Symbol" panose="05050102010706020507" pitchFamily="18" charset="2"/>
              </a:rPr>
              <a:t>0</a:t>
            </a:r>
          </a:p>
        </p:txBody>
      </p:sp>
      <p:sp>
        <p:nvSpPr>
          <p:cNvPr id="62475" name="Oval 8">
            <a:extLst>
              <a:ext uri="{FF2B5EF4-FFF2-40B4-BE49-F238E27FC236}">
                <a16:creationId xmlns:a16="http://schemas.microsoft.com/office/drawing/2014/main" id="{398F0370-D46C-4DE6-AC35-AB54718D4E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80163" y="3162300"/>
            <a:ext cx="381000" cy="381000"/>
          </a:xfrm>
          <a:prstGeom prst="ellips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latin typeface="Courier New" panose="02070309020205020404" pitchFamily="49" charset="0"/>
                <a:sym typeface="Symbol" panose="05050102010706020507" pitchFamily="18" charset="2"/>
              </a:rPr>
              <a:t>8</a:t>
            </a:r>
          </a:p>
        </p:txBody>
      </p:sp>
      <p:sp>
        <p:nvSpPr>
          <p:cNvPr id="62476" name="Oval 9">
            <a:extLst>
              <a:ext uri="{FF2B5EF4-FFF2-40B4-BE49-F238E27FC236}">
                <a16:creationId xmlns:a16="http://schemas.microsoft.com/office/drawing/2014/main" id="{D9D40FBB-F617-4FF5-A3CA-03EC3BC8FF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89925" y="3162300"/>
            <a:ext cx="382588" cy="381000"/>
          </a:xfrm>
          <a:prstGeom prst="ellips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latin typeface="Courier New" panose="02070309020205020404" pitchFamily="49" charset="0"/>
                <a:sym typeface="Symbol" panose="05050102010706020507" pitchFamily="18" charset="2"/>
              </a:rPr>
              <a:t></a:t>
            </a:r>
          </a:p>
        </p:txBody>
      </p:sp>
      <p:sp>
        <p:nvSpPr>
          <p:cNvPr id="62477" name="Oval 10">
            <a:extLst>
              <a:ext uri="{FF2B5EF4-FFF2-40B4-BE49-F238E27FC236}">
                <a16:creationId xmlns:a16="http://schemas.microsoft.com/office/drawing/2014/main" id="{ED04C036-1429-40F0-9B86-E425796AC4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87963" y="3652838"/>
            <a:ext cx="382587" cy="382587"/>
          </a:xfrm>
          <a:prstGeom prst="ellips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latin typeface="Courier New" panose="02070309020205020404" pitchFamily="49" charset="0"/>
                <a:sym typeface="Symbol" panose="05050102010706020507" pitchFamily="18" charset="2"/>
              </a:rPr>
              <a:t>3</a:t>
            </a:r>
          </a:p>
        </p:txBody>
      </p:sp>
      <p:sp>
        <p:nvSpPr>
          <p:cNvPr id="62478" name="Oval 11">
            <a:extLst>
              <a:ext uri="{FF2B5EF4-FFF2-40B4-BE49-F238E27FC236}">
                <a16:creationId xmlns:a16="http://schemas.microsoft.com/office/drawing/2014/main" id="{718C6ED3-FB9F-4122-AB10-4071B7578A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87963" y="1524000"/>
            <a:ext cx="382587" cy="382588"/>
          </a:xfrm>
          <a:prstGeom prst="ellips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latin typeface="Courier New" panose="02070309020205020404" pitchFamily="49" charset="0"/>
                <a:sym typeface="Symbol" panose="05050102010706020507" pitchFamily="18" charset="2"/>
              </a:rPr>
              <a:t></a:t>
            </a:r>
          </a:p>
        </p:txBody>
      </p:sp>
      <p:cxnSp>
        <p:nvCxnSpPr>
          <p:cNvPr id="62479" name="AutoShape 12">
            <a:extLst>
              <a:ext uri="{FF2B5EF4-FFF2-40B4-BE49-F238E27FC236}">
                <a16:creationId xmlns:a16="http://schemas.microsoft.com/office/drawing/2014/main" id="{35E89F35-A958-4CF6-80B8-012FE9E9EE91}"/>
              </a:ext>
            </a:extLst>
          </p:cNvPr>
          <p:cNvCxnSpPr>
            <a:cxnSpLocks noChangeShapeType="1"/>
            <a:stCxn id="62478" idx="5"/>
            <a:endCxn id="62472" idx="1"/>
          </p:cNvCxnSpPr>
          <p:nvPr/>
        </p:nvCxnSpPr>
        <p:spPr bwMode="auto">
          <a:xfrm>
            <a:off x="5613400" y="1863725"/>
            <a:ext cx="822325" cy="193675"/>
          </a:xfrm>
          <a:prstGeom prst="straightConnector1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2480" name="AutoShape 13">
            <a:extLst>
              <a:ext uri="{FF2B5EF4-FFF2-40B4-BE49-F238E27FC236}">
                <a16:creationId xmlns:a16="http://schemas.microsoft.com/office/drawing/2014/main" id="{C675B736-5B5C-4EBD-B57A-692C0E82D260}"/>
              </a:ext>
            </a:extLst>
          </p:cNvPr>
          <p:cNvCxnSpPr>
            <a:cxnSpLocks noChangeShapeType="1"/>
            <a:stCxn id="62478" idx="3"/>
            <a:endCxn id="62471" idx="7"/>
          </p:cNvCxnSpPr>
          <p:nvPr/>
        </p:nvCxnSpPr>
        <p:spPr bwMode="auto">
          <a:xfrm flipH="1">
            <a:off x="4676793" y="1850559"/>
            <a:ext cx="667199" cy="215550"/>
          </a:xfrm>
          <a:prstGeom prst="straightConnector1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2481" name="AutoShape 14">
            <a:extLst>
              <a:ext uri="{FF2B5EF4-FFF2-40B4-BE49-F238E27FC236}">
                <a16:creationId xmlns:a16="http://schemas.microsoft.com/office/drawing/2014/main" id="{6135B4FB-0624-4765-BCAF-8BDB2F986372}"/>
              </a:ext>
            </a:extLst>
          </p:cNvPr>
          <p:cNvCxnSpPr>
            <a:cxnSpLocks noChangeShapeType="1"/>
            <a:stCxn id="62471" idx="6"/>
            <a:endCxn id="62472" idx="2"/>
          </p:cNvCxnSpPr>
          <p:nvPr/>
        </p:nvCxnSpPr>
        <p:spPr bwMode="auto">
          <a:xfrm>
            <a:off x="4759325" y="2186782"/>
            <a:ext cx="1620838" cy="19843"/>
          </a:xfrm>
          <a:prstGeom prst="straightConnector1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2482" name="AutoShape 15">
            <a:extLst>
              <a:ext uri="{FF2B5EF4-FFF2-40B4-BE49-F238E27FC236}">
                <a16:creationId xmlns:a16="http://schemas.microsoft.com/office/drawing/2014/main" id="{671361DF-224D-40D2-8158-A4861F6C3743}"/>
              </a:ext>
            </a:extLst>
          </p:cNvPr>
          <p:cNvCxnSpPr>
            <a:cxnSpLocks noChangeShapeType="1"/>
            <a:stCxn id="62474" idx="0"/>
            <a:endCxn id="62471" idx="4"/>
          </p:cNvCxnSpPr>
          <p:nvPr/>
        </p:nvCxnSpPr>
        <p:spPr bwMode="auto">
          <a:xfrm flipV="1">
            <a:off x="4387057" y="2357438"/>
            <a:ext cx="90487" cy="804862"/>
          </a:xfrm>
          <a:prstGeom prst="straightConnector1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2483" name="AutoShape 16">
            <a:extLst>
              <a:ext uri="{FF2B5EF4-FFF2-40B4-BE49-F238E27FC236}">
                <a16:creationId xmlns:a16="http://schemas.microsoft.com/office/drawing/2014/main" id="{893C481F-E916-4773-AC88-A4817A76E56F}"/>
              </a:ext>
            </a:extLst>
          </p:cNvPr>
          <p:cNvCxnSpPr>
            <a:cxnSpLocks noChangeShapeType="1"/>
            <a:stCxn id="62474" idx="5"/>
            <a:endCxn id="62477" idx="1"/>
          </p:cNvCxnSpPr>
          <p:nvPr/>
        </p:nvCxnSpPr>
        <p:spPr bwMode="auto">
          <a:xfrm>
            <a:off x="4522788" y="3502025"/>
            <a:ext cx="820737" cy="193675"/>
          </a:xfrm>
          <a:prstGeom prst="straightConnector1">
            <a:avLst/>
          </a:prstGeom>
          <a:noFill/>
          <a:ln w="38100">
            <a:solidFill>
              <a:schemeClr val="tx2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2484" name="AutoShape 17">
            <a:extLst>
              <a:ext uri="{FF2B5EF4-FFF2-40B4-BE49-F238E27FC236}">
                <a16:creationId xmlns:a16="http://schemas.microsoft.com/office/drawing/2014/main" id="{9B184C13-ED96-486F-BB10-72FE5D9884DF}"/>
              </a:ext>
            </a:extLst>
          </p:cNvPr>
          <p:cNvCxnSpPr>
            <a:cxnSpLocks noChangeShapeType="1"/>
            <a:stCxn id="62477" idx="7"/>
            <a:endCxn id="62475" idx="3"/>
          </p:cNvCxnSpPr>
          <p:nvPr/>
        </p:nvCxnSpPr>
        <p:spPr bwMode="auto">
          <a:xfrm flipV="1">
            <a:off x="5613400" y="3502025"/>
            <a:ext cx="822325" cy="193675"/>
          </a:xfrm>
          <a:prstGeom prst="straightConnector1">
            <a:avLst/>
          </a:prstGeom>
          <a:noFill/>
          <a:ln w="38100">
            <a:solidFill>
              <a:schemeClr val="tx2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2485" name="AutoShape 18">
            <a:extLst>
              <a:ext uri="{FF2B5EF4-FFF2-40B4-BE49-F238E27FC236}">
                <a16:creationId xmlns:a16="http://schemas.microsoft.com/office/drawing/2014/main" id="{1018E78C-C90C-468B-A9FF-01C5881BC102}"/>
              </a:ext>
            </a:extLst>
          </p:cNvPr>
          <p:cNvCxnSpPr>
            <a:cxnSpLocks noChangeShapeType="1"/>
            <a:stCxn id="62475" idx="0"/>
            <a:endCxn id="62472" idx="4"/>
          </p:cNvCxnSpPr>
          <p:nvPr/>
        </p:nvCxnSpPr>
        <p:spPr bwMode="auto">
          <a:xfrm flipV="1">
            <a:off x="6570663" y="2411413"/>
            <a:ext cx="0" cy="736600"/>
          </a:xfrm>
          <a:prstGeom prst="straightConnector1">
            <a:avLst/>
          </a:prstGeom>
          <a:noFill/>
          <a:ln w="38100">
            <a:solidFill>
              <a:schemeClr val="tx2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2486" name="AutoShape 19">
            <a:extLst>
              <a:ext uri="{FF2B5EF4-FFF2-40B4-BE49-F238E27FC236}">
                <a16:creationId xmlns:a16="http://schemas.microsoft.com/office/drawing/2014/main" id="{526609C8-4C91-4D88-A071-B3E1B0C4E51C}"/>
              </a:ext>
            </a:extLst>
          </p:cNvPr>
          <p:cNvCxnSpPr>
            <a:cxnSpLocks noChangeShapeType="1"/>
            <a:stCxn id="62472" idx="6"/>
            <a:endCxn id="62473" idx="2"/>
          </p:cNvCxnSpPr>
          <p:nvPr/>
        </p:nvCxnSpPr>
        <p:spPr bwMode="auto">
          <a:xfrm>
            <a:off x="6775450" y="2206625"/>
            <a:ext cx="1501775" cy="0"/>
          </a:xfrm>
          <a:prstGeom prst="straightConnector1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2487" name="AutoShape 20">
            <a:extLst>
              <a:ext uri="{FF2B5EF4-FFF2-40B4-BE49-F238E27FC236}">
                <a16:creationId xmlns:a16="http://schemas.microsoft.com/office/drawing/2014/main" id="{04911C15-D80B-403B-9288-55C8B78E9204}"/>
              </a:ext>
            </a:extLst>
          </p:cNvPr>
          <p:cNvCxnSpPr>
            <a:cxnSpLocks noChangeShapeType="1"/>
            <a:stCxn id="62475" idx="6"/>
            <a:endCxn id="62476" idx="2"/>
          </p:cNvCxnSpPr>
          <p:nvPr/>
        </p:nvCxnSpPr>
        <p:spPr bwMode="auto">
          <a:xfrm>
            <a:off x="6775450" y="3352800"/>
            <a:ext cx="1501775" cy="0"/>
          </a:xfrm>
          <a:prstGeom prst="straightConnector1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2488" name="AutoShape 21">
            <a:extLst>
              <a:ext uri="{FF2B5EF4-FFF2-40B4-BE49-F238E27FC236}">
                <a16:creationId xmlns:a16="http://schemas.microsoft.com/office/drawing/2014/main" id="{BA8D73FA-E173-4E8D-868C-E8AADDD699A5}"/>
              </a:ext>
            </a:extLst>
          </p:cNvPr>
          <p:cNvCxnSpPr>
            <a:cxnSpLocks noChangeShapeType="1"/>
            <a:stCxn id="62477" idx="0"/>
            <a:endCxn id="62471" idx="5"/>
          </p:cNvCxnSpPr>
          <p:nvPr/>
        </p:nvCxnSpPr>
        <p:spPr bwMode="auto">
          <a:xfrm rot="16200000" flipV="1">
            <a:off x="4405333" y="2578914"/>
            <a:ext cx="1345384" cy="802464"/>
          </a:xfrm>
          <a:prstGeom prst="curvedConnector3">
            <a:avLst>
              <a:gd name="adj1" fmla="val 50000"/>
            </a:avLst>
          </a:prstGeom>
          <a:noFill/>
          <a:ln w="38100">
            <a:solidFill>
              <a:schemeClr val="tx2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2489" name="Text Box 22">
            <a:extLst>
              <a:ext uri="{FF2B5EF4-FFF2-40B4-BE49-F238E27FC236}">
                <a16:creationId xmlns:a16="http://schemas.microsoft.com/office/drawing/2014/main" id="{9F9D6794-BD11-40AF-9F61-68172D9EBD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00" y="2595563"/>
            <a:ext cx="4127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chemeClr val="accent1"/>
                </a:solidFill>
                <a:latin typeface="Times New Roman" panose="02020603050405020304" pitchFamily="18" charset="0"/>
              </a:rPr>
              <a:t>14</a:t>
            </a:r>
          </a:p>
        </p:txBody>
      </p:sp>
      <p:sp>
        <p:nvSpPr>
          <p:cNvPr id="62490" name="Text Box 23">
            <a:extLst>
              <a:ext uri="{FF2B5EF4-FFF2-40B4-BE49-F238E27FC236}">
                <a16:creationId xmlns:a16="http://schemas.microsoft.com/office/drawing/2014/main" id="{18943BE4-86A6-40EC-9E71-91B8E454E0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79988" y="2743200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chemeClr val="accent1"/>
                </a:solidFill>
                <a:latin typeface="Times New Roman" panose="02020603050405020304" pitchFamily="18" charset="0"/>
              </a:rPr>
              <a:t>10</a:t>
            </a:r>
          </a:p>
        </p:txBody>
      </p:sp>
      <p:sp>
        <p:nvSpPr>
          <p:cNvPr id="62491" name="Text Box 24">
            <a:extLst>
              <a:ext uri="{FF2B5EF4-FFF2-40B4-BE49-F238E27FC236}">
                <a16:creationId xmlns:a16="http://schemas.microsoft.com/office/drawing/2014/main" id="{37B1A79C-5DAC-4B28-8705-F052A82048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59325" y="3567113"/>
            <a:ext cx="298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chemeClr val="accent1"/>
                </a:solidFill>
                <a:latin typeface="Times New Roman" panose="02020603050405020304" pitchFamily="18" charset="0"/>
              </a:rPr>
              <a:t>3</a:t>
            </a:r>
          </a:p>
        </p:txBody>
      </p:sp>
      <p:sp>
        <p:nvSpPr>
          <p:cNvPr id="62492" name="Text Box 25">
            <a:extLst>
              <a:ext uri="{FF2B5EF4-FFF2-40B4-BE49-F238E27FC236}">
                <a16:creationId xmlns:a16="http://schemas.microsoft.com/office/drawing/2014/main" id="{87F93D00-C0C6-458D-90A3-69239E5212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59325" y="16002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chemeClr val="accent1"/>
                </a:solidFill>
                <a:latin typeface="Times New Roman" panose="02020603050405020304" pitchFamily="18" charset="0"/>
              </a:rPr>
              <a:t>6</a:t>
            </a:r>
          </a:p>
        </p:txBody>
      </p:sp>
      <p:sp>
        <p:nvSpPr>
          <p:cNvPr id="62493" name="Text Box 26">
            <a:extLst>
              <a:ext uri="{FF2B5EF4-FFF2-40B4-BE49-F238E27FC236}">
                <a16:creationId xmlns:a16="http://schemas.microsoft.com/office/drawing/2014/main" id="{1EEFD537-2DB1-4A13-9CBC-24E051F303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56300" y="16002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chemeClr val="accent1"/>
                </a:solidFill>
                <a:latin typeface="Times New Roman" panose="02020603050405020304" pitchFamily="18" charset="0"/>
              </a:rPr>
              <a:t>4</a:t>
            </a:r>
          </a:p>
        </p:txBody>
      </p:sp>
      <p:sp>
        <p:nvSpPr>
          <p:cNvPr id="62494" name="Text Box 27">
            <a:extLst>
              <a:ext uri="{FF2B5EF4-FFF2-40B4-BE49-F238E27FC236}">
                <a16:creationId xmlns:a16="http://schemas.microsoft.com/office/drawing/2014/main" id="{92C9126C-20AF-4190-95E0-D7C31AA586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05425" y="19050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chemeClr val="accent1"/>
                </a:solidFill>
                <a:latin typeface="Times New Roman" panose="02020603050405020304" pitchFamily="18" charset="0"/>
              </a:rPr>
              <a:t>5</a:t>
            </a:r>
          </a:p>
        </p:txBody>
      </p:sp>
      <p:sp>
        <p:nvSpPr>
          <p:cNvPr id="62495" name="Text Box 28">
            <a:extLst>
              <a:ext uri="{FF2B5EF4-FFF2-40B4-BE49-F238E27FC236}">
                <a16:creationId xmlns:a16="http://schemas.microsoft.com/office/drawing/2014/main" id="{0A9023FA-4B72-4EE8-B9BB-9758221337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6375" y="26289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chemeClr val="accent1"/>
                </a:solidFill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62496" name="Text Box 29">
            <a:extLst>
              <a:ext uri="{FF2B5EF4-FFF2-40B4-BE49-F238E27FC236}">
                <a16:creationId xmlns:a16="http://schemas.microsoft.com/office/drawing/2014/main" id="{C2750DA5-9634-4F66-B672-E5B4206C39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75525" y="18288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chemeClr val="accent1"/>
                </a:solidFill>
                <a:latin typeface="Times New Roman" panose="02020603050405020304" pitchFamily="18" charset="0"/>
              </a:rPr>
              <a:t>9</a:t>
            </a:r>
          </a:p>
        </p:txBody>
      </p:sp>
      <p:sp>
        <p:nvSpPr>
          <p:cNvPr id="62497" name="Text Box 30">
            <a:extLst>
              <a:ext uri="{FF2B5EF4-FFF2-40B4-BE49-F238E27FC236}">
                <a16:creationId xmlns:a16="http://schemas.microsoft.com/office/drawing/2014/main" id="{8CB7D918-8985-48F1-8992-FE4F77B016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21550" y="2963863"/>
            <a:ext cx="4127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chemeClr val="accent1"/>
                </a:solidFill>
                <a:latin typeface="Times New Roman" panose="02020603050405020304" pitchFamily="18" charset="0"/>
              </a:rPr>
              <a:t>15</a:t>
            </a:r>
          </a:p>
        </p:txBody>
      </p:sp>
      <p:sp>
        <p:nvSpPr>
          <p:cNvPr id="62498" name="Text Box 31">
            <a:extLst>
              <a:ext uri="{FF2B5EF4-FFF2-40B4-BE49-F238E27FC236}">
                <a16:creationId xmlns:a16="http://schemas.microsoft.com/office/drawing/2014/main" id="{6D5639D1-9959-4710-A84D-A868056939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95975" y="3586163"/>
            <a:ext cx="298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chemeClr val="accent1"/>
                </a:solidFill>
                <a:latin typeface="Times New Roman" panose="02020603050405020304" pitchFamily="18" charset="0"/>
              </a:rPr>
              <a:t>8</a:t>
            </a:r>
          </a:p>
        </p:txBody>
      </p:sp>
      <p:sp>
        <p:nvSpPr>
          <p:cNvPr id="62499" name="Text Box 32">
            <a:extLst>
              <a:ext uri="{FF2B5EF4-FFF2-40B4-BE49-F238E27FC236}">
                <a16:creationId xmlns:a16="http://schemas.microsoft.com/office/drawing/2014/main" id="{12752D73-4599-4C3B-8469-E68474B268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3200" y="3810000"/>
            <a:ext cx="3365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accent1"/>
                </a:solidFill>
                <a:latin typeface="Courier New" panose="02070309020205020404" pitchFamily="49" charset="0"/>
              </a:rPr>
              <a:t>u</a:t>
            </a:r>
          </a:p>
        </p:txBody>
      </p:sp>
      <p:cxnSp>
        <p:nvCxnSpPr>
          <p:cNvPr id="62500" name="AutoShape 33">
            <a:extLst>
              <a:ext uri="{FF2B5EF4-FFF2-40B4-BE49-F238E27FC236}">
                <a16:creationId xmlns:a16="http://schemas.microsoft.com/office/drawing/2014/main" id="{8D03A7DE-9CB5-4714-8D7D-B824EC248329}"/>
              </a:ext>
            </a:extLst>
          </p:cNvPr>
          <p:cNvCxnSpPr>
            <a:cxnSpLocks noChangeShapeType="1"/>
            <a:stCxn id="62499" idx="0"/>
            <a:endCxn id="62475" idx="4"/>
          </p:cNvCxnSpPr>
          <p:nvPr/>
        </p:nvCxnSpPr>
        <p:spPr bwMode="auto">
          <a:xfrm flipH="1" flipV="1">
            <a:off x="6570663" y="3562350"/>
            <a:ext cx="150812" cy="247650"/>
          </a:xfrm>
          <a:prstGeom prst="straightConnector1">
            <a:avLst/>
          </a:prstGeom>
          <a:noFill/>
          <a:ln w="19050">
            <a:solidFill>
              <a:schemeClr val="accent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75420C-7904-4D29-AE4E-918087B25D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t>69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>
            <a:extLst>
              <a:ext uri="{FF2B5EF4-FFF2-40B4-BE49-F238E27FC236}">
                <a16:creationId xmlns:a16="http://schemas.microsoft.com/office/drawing/2014/main" id="{70C05DC8-4C47-4828-BACE-DB0D3A890F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9925" y="498475"/>
            <a:ext cx="7254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4099" name="Oval 4">
            <a:extLst>
              <a:ext uri="{FF2B5EF4-FFF2-40B4-BE49-F238E27FC236}">
                <a16:creationId xmlns:a16="http://schemas.microsoft.com/office/drawing/2014/main" id="{7EA28453-CF04-49CE-BD5E-9D4EF18FB2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6858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4100" name="Oval 5">
            <a:extLst>
              <a:ext uri="{FF2B5EF4-FFF2-40B4-BE49-F238E27FC236}">
                <a16:creationId xmlns:a16="http://schemas.microsoft.com/office/drawing/2014/main" id="{DEB985DC-4CF5-4D1D-8269-2323DEE74F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6858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4101" name="Oval 6">
            <a:extLst>
              <a:ext uri="{FF2B5EF4-FFF2-40B4-BE49-F238E27FC236}">
                <a16:creationId xmlns:a16="http://schemas.microsoft.com/office/drawing/2014/main" id="{96F9A2C9-9539-4909-BCA4-15C8ECE858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14478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4102" name="Oval 7">
            <a:extLst>
              <a:ext uri="{FF2B5EF4-FFF2-40B4-BE49-F238E27FC236}">
                <a16:creationId xmlns:a16="http://schemas.microsoft.com/office/drawing/2014/main" id="{564B0E48-0BD0-465A-BBCC-5A69F8F2F4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14478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cxnSp>
        <p:nvCxnSpPr>
          <p:cNvPr id="4103" name="AutoShape 8">
            <a:extLst>
              <a:ext uri="{FF2B5EF4-FFF2-40B4-BE49-F238E27FC236}">
                <a16:creationId xmlns:a16="http://schemas.microsoft.com/office/drawing/2014/main" id="{D4412522-8C7B-4D70-8E04-EE9056ACE4FF}"/>
              </a:ext>
            </a:extLst>
          </p:cNvPr>
          <p:cNvCxnSpPr>
            <a:cxnSpLocks noChangeShapeType="1"/>
            <a:stCxn id="4099" idx="6"/>
            <a:endCxn id="4100" idx="2"/>
          </p:cNvCxnSpPr>
          <p:nvPr/>
        </p:nvCxnSpPr>
        <p:spPr bwMode="auto">
          <a:xfrm>
            <a:off x="914400" y="838200"/>
            <a:ext cx="3810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104" name="AutoShape 9">
            <a:extLst>
              <a:ext uri="{FF2B5EF4-FFF2-40B4-BE49-F238E27FC236}">
                <a16:creationId xmlns:a16="http://schemas.microsoft.com/office/drawing/2014/main" id="{5873B3D9-7A26-4C54-A18F-8567074F1666}"/>
              </a:ext>
            </a:extLst>
          </p:cNvPr>
          <p:cNvCxnSpPr>
            <a:cxnSpLocks noChangeShapeType="1"/>
            <a:stCxn id="4099" idx="4"/>
            <a:endCxn id="4101" idx="0"/>
          </p:cNvCxnSpPr>
          <p:nvPr/>
        </p:nvCxnSpPr>
        <p:spPr bwMode="auto">
          <a:xfrm>
            <a:off x="762000" y="990600"/>
            <a:ext cx="0" cy="457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105" name="AutoShape 10">
            <a:extLst>
              <a:ext uri="{FF2B5EF4-FFF2-40B4-BE49-F238E27FC236}">
                <a16:creationId xmlns:a16="http://schemas.microsoft.com/office/drawing/2014/main" id="{86E100C8-38C7-4E8F-94ED-2CCA842EBFCE}"/>
              </a:ext>
            </a:extLst>
          </p:cNvPr>
          <p:cNvCxnSpPr>
            <a:cxnSpLocks noChangeShapeType="1"/>
            <a:stCxn id="4101" idx="6"/>
            <a:endCxn id="4102" idx="2"/>
          </p:cNvCxnSpPr>
          <p:nvPr/>
        </p:nvCxnSpPr>
        <p:spPr bwMode="auto">
          <a:xfrm>
            <a:off x="914400" y="1600200"/>
            <a:ext cx="3810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106" name="AutoShape 11">
            <a:extLst>
              <a:ext uri="{FF2B5EF4-FFF2-40B4-BE49-F238E27FC236}">
                <a16:creationId xmlns:a16="http://schemas.microsoft.com/office/drawing/2014/main" id="{83AFA221-2212-4175-AEC7-C40068273C68}"/>
              </a:ext>
            </a:extLst>
          </p:cNvPr>
          <p:cNvCxnSpPr>
            <a:cxnSpLocks noChangeShapeType="1"/>
            <a:stCxn id="4100" idx="4"/>
            <a:endCxn id="4102" idx="0"/>
          </p:cNvCxnSpPr>
          <p:nvPr/>
        </p:nvCxnSpPr>
        <p:spPr bwMode="auto">
          <a:xfrm>
            <a:off x="1447800" y="990600"/>
            <a:ext cx="0" cy="457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107" name="AutoShape 12">
            <a:extLst>
              <a:ext uri="{FF2B5EF4-FFF2-40B4-BE49-F238E27FC236}">
                <a16:creationId xmlns:a16="http://schemas.microsoft.com/office/drawing/2014/main" id="{1668BE36-3FBC-4A03-9D25-A5496FD53E59}"/>
              </a:ext>
            </a:extLst>
          </p:cNvPr>
          <p:cNvCxnSpPr>
            <a:cxnSpLocks noChangeShapeType="1"/>
            <a:stCxn id="4100" idx="3"/>
            <a:endCxn id="4101" idx="7"/>
          </p:cNvCxnSpPr>
          <p:nvPr/>
        </p:nvCxnSpPr>
        <p:spPr bwMode="auto">
          <a:xfrm flipH="1">
            <a:off x="869950" y="946150"/>
            <a:ext cx="469900" cy="5461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108" name="AutoShape 13">
            <a:extLst>
              <a:ext uri="{FF2B5EF4-FFF2-40B4-BE49-F238E27FC236}">
                <a16:creationId xmlns:a16="http://schemas.microsoft.com/office/drawing/2014/main" id="{4CA0ACDA-8E3A-45D8-B445-ED25AD8913FE}"/>
              </a:ext>
            </a:extLst>
          </p:cNvPr>
          <p:cNvCxnSpPr>
            <a:cxnSpLocks noChangeShapeType="1"/>
            <a:stCxn id="4099" idx="5"/>
            <a:endCxn id="4102" idx="1"/>
          </p:cNvCxnSpPr>
          <p:nvPr/>
        </p:nvCxnSpPr>
        <p:spPr bwMode="auto">
          <a:xfrm>
            <a:off x="869950" y="946150"/>
            <a:ext cx="469900" cy="5461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109" name="Oval 14">
            <a:extLst>
              <a:ext uri="{FF2B5EF4-FFF2-40B4-BE49-F238E27FC236}">
                <a16:creationId xmlns:a16="http://schemas.microsoft.com/office/drawing/2014/main" id="{9BC5C11F-FF21-4AF1-BE97-1E1499A100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685800"/>
            <a:ext cx="304800" cy="3048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4110" name="Oval 15">
            <a:extLst>
              <a:ext uri="{FF2B5EF4-FFF2-40B4-BE49-F238E27FC236}">
                <a16:creationId xmlns:a16="http://schemas.microsoft.com/office/drawing/2014/main" id="{8F1A6179-2CA6-4C52-AEF6-D2634A24D1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0" y="685800"/>
            <a:ext cx="304800" cy="3048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4111" name="Oval 16">
            <a:extLst>
              <a:ext uri="{FF2B5EF4-FFF2-40B4-BE49-F238E27FC236}">
                <a16:creationId xmlns:a16="http://schemas.microsoft.com/office/drawing/2014/main" id="{5D4C928E-4988-475F-A939-8112BF6A3D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1447800"/>
            <a:ext cx="304800" cy="3048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4112" name="Oval 17">
            <a:extLst>
              <a:ext uri="{FF2B5EF4-FFF2-40B4-BE49-F238E27FC236}">
                <a16:creationId xmlns:a16="http://schemas.microsoft.com/office/drawing/2014/main" id="{7E9C47F4-AA20-4042-A151-1DA0A46411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0" y="1447800"/>
            <a:ext cx="304800" cy="3048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cxnSp>
        <p:nvCxnSpPr>
          <p:cNvPr id="4113" name="AutoShape 18">
            <a:extLst>
              <a:ext uri="{FF2B5EF4-FFF2-40B4-BE49-F238E27FC236}">
                <a16:creationId xmlns:a16="http://schemas.microsoft.com/office/drawing/2014/main" id="{8675E663-1558-4525-A62C-5D6CC7461ED6}"/>
              </a:ext>
            </a:extLst>
          </p:cNvPr>
          <p:cNvCxnSpPr>
            <a:cxnSpLocks noChangeShapeType="1"/>
            <a:stCxn id="4109" idx="6"/>
            <a:endCxn id="4110" idx="2"/>
          </p:cNvCxnSpPr>
          <p:nvPr/>
        </p:nvCxnSpPr>
        <p:spPr bwMode="auto">
          <a:xfrm>
            <a:off x="2895600" y="838200"/>
            <a:ext cx="3810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114" name="AutoShape 19">
            <a:extLst>
              <a:ext uri="{FF2B5EF4-FFF2-40B4-BE49-F238E27FC236}">
                <a16:creationId xmlns:a16="http://schemas.microsoft.com/office/drawing/2014/main" id="{638024B4-1DD2-41B4-B8BB-5B5C23EB0BD5}"/>
              </a:ext>
            </a:extLst>
          </p:cNvPr>
          <p:cNvCxnSpPr>
            <a:cxnSpLocks noChangeShapeType="1"/>
            <a:stCxn id="4109" idx="4"/>
            <a:endCxn id="4111" idx="0"/>
          </p:cNvCxnSpPr>
          <p:nvPr/>
        </p:nvCxnSpPr>
        <p:spPr bwMode="auto">
          <a:xfrm>
            <a:off x="2743200" y="990600"/>
            <a:ext cx="0" cy="457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115" name="AutoShape 20">
            <a:extLst>
              <a:ext uri="{FF2B5EF4-FFF2-40B4-BE49-F238E27FC236}">
                <a16:creationId xmlns:a16="http://schemas.microsoft.com/office/drawing/2014/main" id="{D6A1C37A-87C2-4DC3-964D-DF74C6F36151}"/>
              </a:ext>
            </a:extLst>
          </p:cNvPr>
          <p:cNvCxnSpPr>
            <a:cxnSpLocks noChangeShapeType="1"/>
            <a:stCxn id="4110" idx="4"/>
            <a:endCxn id="4112" idx="0"/>
          </p:cNvCxnSpPr>
          <p:nvPr/>
        </p:nvCxnSpPr>
        <p:spPr bwMode="auto">
          <a:xfrm>
            <a:off x="3429000" y="990600"/>
            <a:ext cx="0" cy="457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116" name="Oval 21">
            <a:extLst>
              <a:ext uri="{FF2B5EF4-FFF2-40B4-BE49-F238E27FC236}">
                <a16:creationId xmlns:a16="http://schemas.microsoft.com/office/drawing/2014/main" id="{0AA5956D-0095-4045-8A2B-209B1446A6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685800"/>
            <a:ext cx="304800" cy="3048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4117" name="Oval 22">
            <a:extLst>
              <a:ext uri="{FF2B5EF4-FFF2-40B4-BE49-F238E27FC236}">
                <a16:creationId xmlns:a16="http://schemas.microsoft.com/office/drawing/2014/main" id="{1CB3DC51-3012-4ACE-9D05-B3D671B26F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0" y="685800"/>
            <a:ext cx="304800" cy="3048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4118" name="Oval 23">
            <a:extLst>
              <a:ext uri="{FF2B5EF4-FFF2-40B4-BE49-F238E27FC236}">
                <a16:creationId xmlns:a16="http://schemas.microsoft.com/office/drawing/2014/main" id="{B4D9C824-20B2-490D-87C0-9A34C7F1D3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1447800"/>
            <a:ext cx="304800" cy="3048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4119" name="Oval 24">
            <a:extLst>
              <a:ext uri="{FF2B5EF4-FFF2-40B4-BE49-F238E27FC236}">
                <a16:creationId xmlns:a16="http://schemas.microsoft.com/office/drawing/2014/main" id="{F02D8FA2-C135-4425-8DD8-E43C807645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0" y="1447800"/>
            <a:ext cx="304800" cy="3048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cxnSp>
        <p:nvCxnSpPr>
          <p:cNvPr id="4120" name="AutoShape 25">
            <a:extLst>
              <a:ext uri="{FF2B5EF4-FFF2-40B4-BE49-F238E27FC236}">
                <a16:creationId xmlns:a16="http://schemas.microsoft.com/office/drawing/2014/main" id="{89A0290C-2006-4FA6-B45B-6395D7665361}"/>
              </a:ext>
            </a:extLst>
          </p:cNvPr>
          <p:cNvCxnSpPr>
            <a:cxnSpLocks noChangeShapeType="1"/>
            <a:stCxn id="4116" idx="4"/>
            <a:endCxn id="4118" idx="0"/>
          </p:cNvCxnSpPr>
          <p:nvPr/>
        </p:nvCxnSpPr>
        <p:spPr bwMode="auto">
          <a:xfrm>
            <a:off x="6324600" y="990600"/>
            <a:ext cx="0" cy="457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121" name="AutoShape 26">
            <a:extLst>
              <a:ext uri="{FF2B5EF4-FFF2-40B4-BE49-F238E27FC236}">
                <a16:creationId xmlns:a16="http://schemas.microsoft.com/office/drawing/2014/main" id="{ED4F249C-1567-44C8-9967-5C227E1C4DDC}"/>
              </a:ext>
            </a:extLst>
          </p:cNvPr>
          <p:cNvCxnSpPr>
            <a:cxnSpLocks noChangeShapeType="1"/>
            <a:stCxn id="4118" idx="6"/>
            <a:endCxn id="4119" idx="2"/>
          </p:cNvCxnSpPr>
          <p:nvPr/>
        </p:nvCxnSpPr>
        <p:spPr bwMode="auto">
          <a:xfrm>
            <a:off x="6477000" y="1600200"/>
            <a:ext cx="3810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122" name="AutoShape 27">
            <a:extLst>
              <a:ext uri="{FF2B5EF4-FFF2-40B4-BE49-F238E27FC236}">
                <a16:creationId xmlns:a16="http://schemas.microsoft.com/office/drawing/2014/main" id="{FD6083A2-C24C-4361-B9F7-BE364383F740}"/>
              </a:ext>
            </a:extLst>
          </p:cNvPr>
          <p:cNvCxnSpPr>
            <a:cxnSpLocks noChangeShapeType="1"/>
            <a:stCxn id="4117" idx="4"/>
            <a:endCxn id="4119" idx="0"/>
          </p:cNvCxnSpPr>
          <p:nvPr/>
        </p:nvCxnSpPr>
        <p:spPr bwMode="auto">
          <a:xfrm>
            <a:off x="7010400" y="990600"/>
            <a:ext cx="0" cy="457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123" name="Text Box 42">
            <a:extLst>
              <a:ext uri="{FF2B5EF4-FFF2-40B4-BE49-F238E27FC236}">
                <a16:creationId xmlns:a16="http://schemas.microsoft.com/office/drawing/2014/main" id="{E360B0A4-39C5-46BE-B5B4-30B986AA5A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228600"/>
            <a:ext cx="3200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l-GR" sz="2000"/>
              <a:t>All 16 of its Spanning Trees</a:t>
            </a:r>
            <a:endParaRPr lang="en-US" altLang="el-GR"/>
          </a:p>
        </p:txBody>
      </p:sp>
      <p:sp>
        <p:nvSpPr>
          <p:cNvPr id="4124" name="Text Box 43">
            <a:extLst>
              <a:ext uri="{FF2B5EF4-FFF2-40B4-BE49-F238E27FC236}">
                <a16:creationId xmlns:a16="http://schemas.microsoft.com/office/drawing/2014/main" id="{7E32E2D2-127C-4F03-9E45-5C5EA64804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228600"/>
            <a:ext cx="1905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l-GR" sz="2000"/>
              <a:t>Complete Graph</a:t>
            </a:r>
            <a:endParaRPr lang="en-US" altLang="el-GR"/>
          </a:p>
        </p:txBody>
      </p:sp>
      <p:sp>
        <p:nvSpPr>
          <p:cNvPr id="4125" name="Oval 44">
            <a:extLst>
              <a:ext uri="{FF2B5EF4-FFF2-40B4-BE49-F238E27FC236}">
                <a16:creationId xmlns:a16="http://schemas.microsoft.com/office/drawing/2014/main" id="{82E7A942-DDB2-4BE7-ADAE-4CF36DB291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9600" y="6858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4126" name="Oval 45">
            <a:extLst>
              <a:ext uri="{FF2B5EF4-FFF2-40B4-BE49-F238E27FC236}">
                <a16:creationId xmlns:a16="http://schemas.microsoft.com/office/drawing/2014/main" id="{F9433DA8-CB9B-4A5F-B589-FB9505F80D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5400" y="6858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4127" name="Oval 46">
            <a:extLst>
              <a:ext uri="{FF2B5EF4-FFF2-40B4-BE49-F238E27FC236}">
                <a16:creationId xmlns:a16="http://schemas.microsoft.com/office/drawing/2014/main" id="{F7DF4FEA-DD06-4E96-B08A-C4EA66041C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9600" y="14478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4128" name="Oval 47">
            <a:extLst>
              <a:ext uri="{FF2B5EF4-FFF2-40B4-BE49-F238E27FC236}">
                <a16:creationId xmlns:a16="http://schemas.microsoft.com/office/drawing/2014/main" id="{29AB0B88-407D-455E-AA57-3B30F16F7D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5400" y="14478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cxnSp>
        <p:nvCxnSpPr>
          <p:cNvPr id="4129" name="AutoShape 48">
            <a:extLst>
              <a:ext uri="{FF2B5EF4-FFF2-40B4-BE49-F238E27FC236}">
                <a16:creationId xmlns:a16="http://schemas.microsoft.com/office/drawing/2014/main" id="{D71D9231-0A24-4FBB-B10A-26A9643573D1}"/>
              </a:ext>
            </a:extLst>
          </p:cNvPr>
          <p:cNvCxnSpPr>
            <a:cxnSpLocks noChangeShapeType="1"/>
            <a:stCxn id="4125" idx="6"/>
            <a:endCxn id="4126" idx="2"/>
          </p:cNvCxnSpPr>
          <p:nvPr/>
        </p:nvCxnSpPr>
        <p:spPr bwMode="auto">
          <a:xfrm>
            <a:off x="4724400" y="838200"/>
            <a:ext cx="3810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130" name="AutoShape 49">
            <a:extLst>
              <a:ext uri="{FF2B5EF4-FFF2-40B4-BE49-F238E27FC236}">
                <a16:creationId xmlns:a16="http://schemas.microsoft.com/office/drawing/2014/main" id="{40966D9E-AD54-475A-B9A5-CF2AB7AB42EB}"/>
              </a:ext>
            </a:extLst>
          </p:cNvPr>
          <p:cNvCxnSpPr>
            <a:cxnSpLocks noChangeShapeType="1"/>
            <a:stCxn id="4125" idx="4"/>
            <a:endCxn id="4127" idx="0"/>
          </p:cNvCxnSpPr>
          <p:nvPr/>
        </p:nvCxnSpPr>
        <p:spPr bwMode="auto">
          <a:xfrm>
            <a:off x="4572000" y="990600"/>
            <a:ext cx="0" cy="457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131" name="AutoShape 50">
            <a:extLst>
              <a:ext uri="{FF2B5EF4-FFF2-40B4-BE49-F238E27FC236}">
                <a16:creationId xmlns:a16="http://schemas.microsoft.com/office/drawing/2014/main" id="{13F69678-60B2-4E76-8220-0DD73138EC2C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724400" y="1600200"/>
            <a:ext cx="3810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132" name="Oval 51">
            <a:extLst>
              <a:ext uri="{FF2B5EF4-FFF2-40B4-BE49-F238E27FC236}">
                <a16:creationId xmlns:a16="http://schemas.microsoft.com/office/drawing/2014/main" id="{84C0BFE7-2CC0-4F64-929D-1275B7650F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6858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4133" name="Oval 52">
            <a:extLst>
              <a:ext uri="{FF2B5EF4-FFF2-40B4-BE49-F238E27FC236}">
                <a16:creationId xmlns:a16="http://schemas.microsoft.com/office/drawing/2014/main" id="{A23385E5-3227-4B36-B554-6716E28EBA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10600" y="6858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4134" name="Oval 53">
            <a:extLst>
              <a:ext uri="{FF2B5EF4-FFF2-40B4-BE49-F238E27FC236}">
                <a16:creationId xmlns:a16="http://schemas.microsoft.com/office/drawing/2014/main" id="{5CFE2A8A-2F53-43FA-934B-8E5AA071DB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14478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4135" name="Oval 54">
            <a:extLst>
              <a:ext uri="{FF2B5EF4-FFF2-40B4-BE49-F238E27FC236}">
                <a16:creationId xmlns:a16="http://schemas.microsoft.com/office/drawing/2014/main" id="{A18EA7BD-F1AF-4F05-847B-CE252B3D03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10600" y="14478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cxnSp>
        <p:nvCxnSpPr>
          <p:cNvPr id="4136" name="AutoShape 55">
            <a:extLst>
              <a:ext uri="{FF2B5EF4-FFF2-40B4-BE49-F238E27FC236}">
                <a16:creationId xmlns:a16="http://schemas.microsoft.com/office/drawing/2014/main" id="{7555708D-156C-412D-8511-065F9C57A63F}"/>
              </a:ext>
            </a:extLst>
          </p:cNvPr>
          <p:cNvCxnSpPr>
            <a:cxnSpLocks noChangeShapeType="1"/>
            <a:stCxn id="4132" idx="6"/>
            <a:endCxn id="4133" idx="2"/>
          </p:cNvCxnSpPr>
          <p:nvPr/>
        </p:nvCxnSpPr>
        <p:spPr bwMode="auto">
          <a:xfrm>
            <a:off x="8229600" y="838200"/>
            <a:ext cx="3810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137" name="AutoShape 56">
            <a:extLst>
              <a:ext uri="{FF2B5EF4-FFF2-40B4-BE49-F238E27FC236}">
                <a16:creationId xmlns:a16="http://schemas.microsoft.com/office/drawing/2014/main" id="{5FE2C3C0-4E71-4EA7-BCB3-4FFB7613F59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8763000" y="990600"/>
            <a:ext cx="0" cy="457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138" name="AutoShape 57">
            <a:extLst>
              <a:ext uri="{FF2B5EF4-FFF2-40B4-BE49-F238E27FC236}">
                <a16:creationId xmlns:a16="http://schemas.microsoft.com/office/drawing/2014/main" id="{8F59AAC6-BE8C-4533-986F-C5B88ED3DC5E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8229600" y="1600200"/>
            <a:ext cx="3810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139" name="Oval 58">
            <a:extLst>
              <a:ext uri="{FF2B5EF4-FFF2-40B4-BE49-F238E27FC236}">
                <a16:creationId xmlns:a16="http://schemas.microsoft.com/office/drawing/2014/main" id="{3EFC455B-B6DD-490F-A843-BAD9683BD6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22098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4140" name="Oval 59">
            <a:extLst>
              <a:ext uri="{FF2B5EF4-FFF2-40B4-BE49-F238E27FC236}">
                <a16:creationId xmlns:a16="http://schemas.microsoft.com/office/drawing/2014/main" id="{3778E496-FC6D-40AE-B33A-B67C1ACE6D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0" y="22098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4141" name="Oval 60">
            <a:extLst>
              <a:ext uri="{FF2B5EF4-FFF2-40B4-BE49-F238E27FC236}">
                <a16:creationId xmlns:a16="http://schemas.microsoft.com/office/drawing/2014/main" id="{B410B099-CA94-44E7-B741-97C9F3AC0E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29718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4142" name="Oval 61">
            <a:extLst>
              <a:ext uri="{FF2B5EF4-FFF2-40B4-BE49-F238E27FC236}">
                <a16:creationId xmlns:a16="http://schemas.microsoft.com/office/drawing/2014/main" id="{CA9FEEA7-CBF8-4D74-A264-072EFD6D11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0" y="29718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cxnSp>
        <p:nvCxnSpPr>
          <p:cNvPr id="4143" name="AutoShape 62">
            <a:extLst>
              <a:ext uri="{FF2B5EF4-FFF2-40B4-BE49-F238E27FC236}">
                <a16:creationId xmlns:a16="http://schemas.microsoft.com/office/drawing/2014/main" id="{F01BF354-AE98-4279-BB6B-94957376F1DD}"/>
              </a:ext>
            </a:extLst>
          </p:cNvPr>
          <p:cNvCxnSpPr>
            <a:cxnSpLocks noChangeShapeType="1"/>
            <a:stCxn id="4139" idx="6"/>
            <a:endCxn id="4140" idx="2"/>
          </p:cNvCxnSpPr>
          <p:nvPr/>
        </p:nvCxnSpPr>
        <p:spPr bwMode="auto">
          <a:xfrm>
            <a:off x="2895600" y="2362200"/>
            <a:ext cx="3810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144" name="AutoShape 66">
            <a:extLst>
              <a:ext uri="{FF2B5EF4-FFF2-40B4-BE49-F238E27FC236}">
                <a16:creationId xmlns:a16="http://schemas.microsoft.com/office/drawing/2014/main" id="{F75799BD-943D-4F88-AF36-3B4697B8734D}"/>
              </a:ext>
            </a:extLst>
          </p:cNvPr>
          <p:cNvCxnSpPr>
            <a:cxnSpLocks noChangeShapeType="1"/>
            <a:stCxn id="4140" idx="3"/>
            <a:endCxn id="4141" idx="7"/>
          </p:cNvCxnSpPr>
          <p:nvPr/>
        </p:nvCxnSpPr>
        <p:spPr bwMode="auto">
          <a:xfrm flipH="1">
            <a:off x="2851150" y="2470150"/>
            <a:ext cx="469900" cy="5461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145" name="AutoShape 67">
            <a:extLst>
              <a:ext uri="{FF2B5EF4-FFF2-40B4-BE49-F238E27FC236}">
                <a16:creationId xmlns:a16="http://schemas.microsoft.com/office/drawing/2014/main" id="{8449F1F1-E285-42FA-B901-30FDE53E99F3}"/>
              </a:ext>
            </a:extLst>
          </p:cNvPr>
          <p:cNvCxnSpPr>
            <a:cxnSpLocks noChangeShapeType="1"/>
            <a:stCxn id="4139" idx="5"/>
            <a:endCxn id="4142" idx="1"/>
          </p:cNvCxnSpPr>
          <p:nvPr/>
        </p:nvCxnSpPr>
        <p:spPr bwMode="auto">
          <a:xfrm>
            <a:off x="2851150" y="2470150"/>
            <a:ext cx="469900" cy="5461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146" name="Oval 68">
            <a:extLst>
              <a:ext uri="{FF2B5EF4-FFF2-40B4-BE49-F238E27FC236}">
                <a16:creationId xmlns:a16="http://schemas.microsoft.com/office/drawing/2014/main" id="{23886C7D-5813-4B6A-8AE9-4801F4EB87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3810000"/>
            <a:ext cx="304800" cy="3048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4147" name="Oval 69">
            <a:extLst>
              <a:ext uri="{FF2B5EF4-FFF2-40B4-BE49-F238E27FC236}">
                <a16:creationId xmlns:a16="http://schemas.microsoft.com/office/drawing/2014/main" id="{D361D1DD-383B-4846-A60E-0D2CB56D35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0" y="3810000"/>
            <a:ext cx="304800" cy="3048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4148" name="Oval 70">
            <a:extLst>
              <a:ext uri="{FF2B5EF4-FFF2-40B4-BE49-F238E27FC236}">
                <a16:creationId xmlns:a16="http://schemas.microsoft.com/office/drawing/2014/main" id="{2202D9BC-06E3-4CF9-8614-6EBB30B74B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4572000"/>
            <a:ext cx="304800" cy="3048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4149" name="Oval 71">
            <a:extLst>
              <a:ext uri="{FF2B5EF4-FFF2-40B4-BE49-F238E27FC236}">
                <a16:creationId xmlns:a16="http://schemas.microsoft.com/office/drawing/2014/main" id="{F9721223-17D9-469D-A96F-D41313D455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0" y="4572000"/>
            <a:ext cx="304800" cy="3048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cxnSp>
        <p:nvCxnSpPr>
          <p:cNvPr id="4150" name="AutoShape 73">
            <a:extLst>
              <a:ext uri="{FF2B5EF4-FFF2-40B4-BE49-F238E27FC236}">
                <a16:creationId xmlns:a16="http://schemas.microsoft.com/office/drawing/2014/main" id="{B83DCB3D-45AE-4FAE-8D0A-B10ACD24FEF0}"/>
              </a:ext>
            </a:extLst>
          </p:cNvPr>
          <p:cNvCxnSpPr>
            <a:cxnSpLocks noChangeShapeType="1"/>
            <a:stCxn id="4146" idx="4"/>
            <a:endCxn id="4148" idx="0"/>
          </p:cNvCxnSpPr>
          <p:nvPr/>
        </p:nvCxnSpPr>
        <p:spPr bwMode="auto">
          <a:xfrm>
            <a:off x="2743200" y="4114800"/>
            <a:ext cx="0" cy="457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151" name="AutoShape 75">
            <a:extLst>
              <a:ext uri="{FF2B5EF4-FFF2-40B4-BE49-F238E27FC236}">
                <a16:creationId xmlns:a16="http://schemas.microsoft.com/office/drawing/2014/main" id="{2D0B0300-619A-4739-A53A-E73BA6EB84B1}"/>
              </a:ext>
            </a:extLst>
          </p:cNvPr>
          <p:cNvCxnSpPr>
            <a:cxnSpLocks noChangeShapeType="1"/>
            <a:stCxn id="4147" idx="4"/>
            <a:endCxn id="4149" idx="0"/>
          </p:cNvCxnSpPr>
          <p:nvPr/>
        </p:nvCxnSpPr>
        <p:spPr bwMode="auto">
          <a:xfrm>
            <a:off x="3429000" y="4114800"/>
            <a:ext cx="0" cy="457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152" name="AutoShape 77">
            <a:extLst>
              <a:ext uri="{FF2B5EF4-FFF2-40B4-BE49-F238E27FC236}">
                <a16:creationId xmlns:a16="http://schemas.microsoft.com/office/drawing/2014/main" id="{7EAD9DB7-656D-4EFF-AD5F-89C161312126}"/>
              </a:ext>
            </a:extLst>
          </p:cNvPr>
          <p:cNvCxnSpPr>
            <a:cxnSpLocks noChangeShapeType="1"/>
            <a:stCxn id="4146" idx="5"/>
            <a:endCxn id="4149" idx="1"/>
          </p:cNvCxnSpPr>
          <p:nvPr/>
        </p:nvCxnSpPr>
        <p:spPr bwMode="auto">
          <a:xfrm>
            <a:off x="2851150" y="4070350"/>
            <a:ext cx="469900" cy="5461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153" name="Oval 100">
            <a:extLst>
              <a:ext uri="{FF2B5EF4-FFF2-40B4-BE49-F238E27FC236}">
                <a16:creationId xmlns:a16="http://schemas.microsoft.com/office/drawing/2014/main" id="{688FBCDD-9B4A-461D-AA60-FA19F12456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2209800"/>
            <a:ext cx="304800" cy="3048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4154" name="Oval 101">
            <a:extLst>
              <a:ext uri="{FF2B5EF4-FFF2-40B4-BE49-F238E27FC236}">
                <a16:creationId xmlns:a16="http://schemas.microsoft.com/office/drawing/2014/main" id="{C28F93B4-C73E-4620-A582-C40323FE3C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10600" y="2209800"/>
            <a:ext cx="304800" cy="3048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4155" name="Oval 102">
            <a:extLst>
              <a:ext uri="{FF2B5EF4-FFF2-40B4-BE49-F238E27FC236}">
                <a16:creationId xmlns:a16="http://schemas.microsoft.com/office/drawing/2014/main" id="{DB0D43ED-6919-4F49-98E5-C6BE49A0C8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2971800"/>
            <a:ext cx="304800" cy="3048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4156" name="Oval 103">
            <a:extLst>
              <a:ext uri="{FF2B5EF4-FFF2-40B4-BE49-F238E27FC236}">
                <a16:creationId xmlns:a16="http://schemas.microsoft.com/office/drawing/2014/main" id="{97FB3F74-9366-4442-86D4-105A2FEB9D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10600" y="2971800"/>
            <a:ext cx="304800" cy="3048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cxnSp>
        <p:nvCxnSpPr>
          <p:cNvPr id="4157" name="AutoShape 107">
            <a:extLst>
              <a:ext uri="{FF2B5EF4-FFF2-40B4-BE49-F238E27FC236}">
                <a16:creationId xmlns:a16="http://schemas.microsoft.com/office/drawing/2014/main" id="{77E27FF0-C294-4FEB-888C-197D3067A1DF}"/>
              </a:ext>
            </a:extLst>
          </p:cNvPr>
          <p:cNvCxnSpPr>
            <a:cxnSpLocks noChangeShapeType="1"/>
            <a:stCxn id="4154" idx="4"/>
            <a:endCxn id="4156" idx="0"/>
          </p:cNvCxnSpPr>
          <p:nvPr/>
        </p:nvCxnSpPr>
        <p:spPr bwMode="auto">
          <a:xfrm>
            <a:off x="8763000" y="2514600"/>
            <a:ext cx="0" cy="457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158" name="AutoShape 108">
            <a:extLst>
              <a:ext uri="{FF2B5EF4-FFF2-40B4-BE49-F238E27FC236}">
                <a16:creationId xmlns:a16="http://schemas.microsoft.com/office/drawing/2014/main" id="{6BED889B-A0A5-4296-804A-EC386B3CE164}"/>
              </a:ext>
            </a:extLst>
          </p:cNvPr>
          <p:cNvCxnSpPr>
            <a:cxnSpLocks noChangeShapeType="1"/>
            <a:stCxn id="4154" idx="3"/>
            <a:endCxn id="4155" idx="7"/>
          </p:cNvCxnSpPr>
          <p:nvPr/>
        </p:nvCxnSpPr>
        <p:spPr bwMode="auto">
          <a:xfrm flipH="1">
            <a:off x="8185150" y="2470150"/>
            <a:ext cx="469900" cy="5461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159" name="AutoShape 109">
            <a:extLst>
              <a:ext uri="{FF2B5EF4-FFF2-40B4-BE49-F238E27FC236}">
                <a16:creationId xmlns:a16="http://schemas.microsoft.com/office/drawing/2014/main" id="{0DFDF5FB-4040-46EE-B5E5-22D0B6278974}"/>
              </a:ext>
            </a:extLst>
          </p:cNvPr>
          <p:cNvCxnSpPr>
            <a:cxnSpLocks noChangeShapeType="1"/>
            <a:stCxn id="4153" idx="5"/>
            <a:endCxn id="4156" idx="1"/>
          </p:cNvCxnSpPr>
          <p:nvPr/>
        </p:nvCxnSpPr>
        <p:spPr bwMode="auto">
          <a:xfrm>
            <a:off x="8185150" y="2470150"/>
            <a:ext cx="469900" cy="5461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160" name="Oval 110">
            <a:extLst>
              <a:ext uri="{FF2B5EF4-FFF2-40B4-BE49-F238E27FC236}">
                <a16:creationId xmlns:a16="http://schemas.microsoft.com/office/drawing/2014/main" id="{439CF089-46A2-43A7-868D-E7F541BA06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22098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4161" name="Oval 111">
            <a:extLst>
              <a:ext uri="{FF2B5EF4-FFF2-40B4-BE49-F238E27FC236}">
                <a16:creationId xmlns:a16="http://schemas.microsoft.com/office/drawing/2014/main" id="{8B4DB6B6-82C0-4A37-839B-FF90C6F727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0" y="22098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4162" name="Oval 112">
            <a:extLst>
              <a:ext uri="{FF2B5EF4-FFF2-40B4-BE49-F238E27FC236}">
                <a16:creationId xmlns:a16="http://schemas.microsoft.com/office/drawing/2014/main" id="{CECACF2D-2169-4F97-9035-F1B8F59C1D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29718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4163" name="Oval 113">
            <a:extLst>
              <a:ext uri="{FF2B5EF4-FFF2-40B4-BE49-F238E27FC236}">
                <a16:creationId xmlns:a16="http://schemas.microsoft.com/office/drawing/2014/main" id="{130C4E1D-1488-4077-87E5-07C1C4ED5D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0" y="29718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cxnSp>
        <p:nvCxnSpPr>
          <p:cNvPr id="4164" name="AutoShape 116">
            <a:extLst>
              <a:ext uri="{FF2B5EF4-FFF2-40B4-BE49-F238E27FC236}">
                <a16:creationId xmlns:a16="http://schemas.microsoft.com/office/drawing/2014/main" id="{FBF37752-25FC-46E9-8658-993A0FE72D88}"/>
              </a:ext>
            </a:extLst>
          </p:cNvPr>
          <p:cNvCxnSpPr>
            <a:cxnSpLocks noChangeShapeType="1"/>
            <a:stCxn id="4162" idx="6"/>
            <a:endCxn id="4163" idx="2"/>
          </p:cNvCxnSpPr>
          <p:nvPr/>
        </p:nvCxnSpPr>
        <p:spPr bwMode="auto">
          <a:xfrm>
            <a:off x="6477000" y="3124200"/>
            <a:ext cx="3810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165" name="AutoShape 118">
            <a:extLst>
              <a:ext uri="{FF2B5EF4-FFF2-40B4-BE49-F238E27FC236}">
                <a16:creationId xmlns:a16="http://schemas.microsoft.com/office/drawing/2014/main" id="{D252F9C2-4707-4A8A-9D8F-C1C26BEC5C48}"/>
              </a:ext>
            </a:extLst>
          </p:cNvPr>
          <p:cNvCxnSpPr>
            <a:cxnSpLocks noChangeShapeType="1"/>
            <a:stCxn id="4161" idx="3"/>
            <a:endCxn id="4162" idx="7"/>
          </p:cNvCxnSpPr>
          <p:nvPr/>
        </p:nvCxnSpPr>
        <p:spPr bwMode="auto">
          <a:xfrm flipH="1">
            <a:off x="6432550" y="2470150"/>
            <a:ext cx="469900" cy="5461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166" name="AutoShape 119">
            <a:extLst>
              <a:ext uri="{FF2B5EF4-FFF2-40B4-BE49-F238E27FC236}">
                <a16:creationId xmlns:a16="http://schemas.microsoft.com/office/drawing/2014/main" id="{603423F4-3115-402D-BEE3-6A0E4857E60C}"/>
              </a:ext>
            </a:extLst>
          </p:cNvPr>
          <p:cNvCxnSpPr>
            <a:cxnSpLocks noChangeShapeType="1"/>
            <a:stCxn id="4160" idx="5"/>
            <a:endCxn id="4163" idx="1"/>
          </p:cNvCxnSpPr>
          <p:nvPr/>
        </p:nvCxnSpPr>
        <p:spPr bwMode="auto">
          <a:xfrm>
            <a:off x="6432550" y="2470150"/>
            <a:ext cx="469900" cy="5461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167" name="Oval 120">
            <a:extLst>
              <a:ext uri="{FF2B5EF4-FFF2-40B4-BE49-F238E27FC236}">
                <a16:creationId xmlns:a16="http://schemas.microsoft.com/office/drawing/2014/main" id="{95D373EE-3D34-4432-A65F-77320B13A0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9600" y="2209800"/>
            <a:ext cx="304800" cy="3048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4168" name="Oval 121">
            <a:extLst>
              <a:ext uri="{FF2B5EF4-FFF2-40B4-BE49-F238E27FC236}">
                <a16:creationId xmlns:a16="http://schemas.microsoft.com/office/drawing/2014/main" id="{B9487517-15C1-4FCB-9D7C-5AC016BCD8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5400" y="2209800"/>
            <a:ext cx="304800" cy="3048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4169" name="Oval 122">
            <a:extLst>
              <a:ext uri="{FF2B5EF4-FFF2-40B4-BE49-F238E27FC236}">
                <a16:creationId xmlns:a16="http://schemas.microsoft.com/office/drawing/2014/main" id="{CB38F709-9E1F-4329-90D2-775B54861C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9600" y="2971800"/>
            <a:ext cx="304800" cy="3048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4170" name="Oval 123">
            <a:extLst>
              <a:ext uri="{FF2B5EF4-FFF2-40B4-BE49-F238E27FC236}">
                <a16:creationId xmlns:a16="http://schemas.microsoft.com/office/drawing/2014/main" id="{8EA97CB1-FEDF-4032-A169-B158330259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5400" y="2971800"/>
            <a:ext cx="304800" cy="3048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cxnSp>
        <p:nvCxnSpPr>
          <p:cNvPr id="4171" name="AutoShape 125">
            <a:extLst>
              <a:ext uri="{FF2B5EF4-FFF2-40B4-BE49-F238E27FC236}">
                <a16:creationId xmlns:a16="http://schemas.microsoft.com/office/drawing/2014/main" id="{16ADC615-67AB-4A13-ADB4-750F89947E31}"/>
              </a:ext>
            </a:extLst>
          </p:cNvPr>
          <p:cNvCxnSpPr>
            <a:cxnSpLocks noChangeShapeType="1"/>
            <a:stCxn id="4167" idx="4"/>
            <a:endCxn id="4169" idx="0"/>
          </p:cNvCxnSpPr>
          <p:nvPr/>
        </p:nvCxnSpPr>
        <p:spPr bwMode="auto">
          <a:xfrm>
            <a:off x="4572000" y="2514600"/>
            <a:ext cx="0" cy="457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172" name="AutoShape 128">
            <a:extLst>
              <a:ext uri="{FF2B5EF4-FFF2-40B4-BE49-F238E27FC236}">
                <a16:creationId xmlns:a16="http://schemas.microsoft.com/office/drawing/2014/main" id="{D1A75973-DC88-4344-8211-9E76AACFC436}"/>
              </a:ext>
            </a:extLst>
          </p:cNvPr>
          <p:cNvCxnSpPr>
            <a:cxnSpLocks noChangeShapeType="1"/>
            <a:stCxn id="4168" idx="3"/>
            <a:endCxn id="4169" idx="7"/>
          </p:cNvCxnSpPr>
          <p:nvPr/>
        </p:nvCxnSpPr>
        <p:spPr bwMode="auto">
          <a:xfrm flipH="1">
            <a:off x="4679950" y="2470150"/>
            <a:ext cx="469900" cy="5461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173" name="AutoShape 129">
            <a:extLst>
              <a:ext uri="{FF2B5EF4-FFF2-40B4-BE49-F238E27FC236}">
                <a16:creationId xmlns:a16="http://schemas.microsoft.com/office/drawing/2014/main" id="{F094FC87-B35D-46F9-B0C4-D9E543D9A997}"/>
              </a:ext>
            </a:extLst>
          </p:cNvPr>
          <p:cNvCxnSpPr>
            <a:cxnSpLocks noChangeShapeType="1"/>
            <a:stCxn id="4167" idx="5"/>
            <a:endCxn id="4170" idx="1"/>
          </p:cNvCxnSpPr>
          <p:nvPr/>
        </p:nvCxnSpPr>
        <p:spPr bwMode="auto">
          <a:xfrm>
            <a:off x="4679950" y="2470150"/>
            <a:ext cx="469900" cy="5461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174" name="Oval 130">
            <a:extLst>
              <a:ext uri="{FF2B5EF4-FFF2-40B4-BE49-F238E27FC236}">
                <a16:creationId xmlns:a16="http://schemas.microsoft.com/office/drawing/2014/main" id="{804429ED-5983-489A-B35E-F8024FECF8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38100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4175" name="Oval 131">
            <a:extLst>
              <a:ext uri="{FF2B5EF4-FFF2-40B4-BE49-F238E27FC236}">
                <a16:creationId xmlns:a16="http://schemas.microsoft.com/office/drawing/2014/main" id="{F807EB7D-20AE-4E46-8340-F05BD8BB91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10600" y="38100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4176" name="Oval 132">
            <a:extLst>
              <a:ext uri="{FF2B5EF4-FFF2-40B4-BE49-F238E27FC236}">
                <a16:creationId xmlns:a16="http://schemas.microsoft.com/office/drawing/2014/main" id="{00263E48-3C1F-4E52-9D11-DB94C25843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45720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4177" name="Oval 133">
            <a:extLst>
              <a:ext uri="{FF2B5EF4-FFF2-40B4-BE49-F238E27FC236}">
                <a16:creationId xmlns:a16="http://schemas.microsoft.com/office/drawing/2014/main" id="{5CA7F35A-23FE-4BE2-B1A9-77BA0B5AD9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10600" y="45720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cxnSp>
        <p:nvCxnSpPr>
          <p:cNvPr id="4178" name="AutoShape 134">
            <a:extLst>
              <a:ext uri="{FF2B5EF4-FFF2-40B4-BE49-F238E27FC236}">
                <a16:creationId xmlns:a16="http://schemas.microsoft.com/office/drawing/2014/main" id="{EBBB6CB1-AF5A-47EC-A9B3-709C629030AB}"/>
              </a:ext>
            </a:extLst>
          </p:cNvPr>
          <p:cNvCxnSpPr>
            <a:cxnSpLocks noChangeShapeType="1"/>
            <a:stCxn id="4174" idx="6"/>
            <a:endCxn id="4175" idx="2"/>
          </p:cNvCxnSpPr>
          <p:nvPr/>
        </p:nvCxnSpPr>
        <p:spPr bwMode="auto">
          <a:xfrm>
            <a:off x="8229600" y="3962400"/>
            <a:ext cx="3810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179" name="AutoShape 136">
            <a:extLst>
              <a:ext uri="{FF2B5EF4-FFF2-40B4-BE49-F238E27FC236}">
                <a16:creationId xmlns:a16="http://schemas.microsoft.com/office/drawing/2014/main" id="{DF73E986-0331-4103-940B-2B97C2C4F9DA}"/>
              </a:ext>
            </a:extLst>
          </p:cNvPr>
          <p:cNvCxnSpPr>
            <a:cxnSpLocks noChangeShapeType="1"/>
            <a:stCxn id="4176" idx="6"/>
            <a:endCxn id="4177" idx="2"/>
          </p:cNvCxnSpPr>
          <p:nvPr/>
        </p:nvCxnSpPr>
        <p:spPr bwMode="auto">
          <a:xfrm>
            <a:off x="8229600" y="4724400"/>
            <a:ext cx="3810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180" name="AutoShape 139">
            <a:extLst>
              <a:ext uri="{FF2B5EF4-FFF2-40B4-BE49-F238E27FC236}">
                <a16:creationId xmlns:a16="http://schemas.microsoft.com/office/drawing/2014/main" id="{09120284-A789-4E99-89F0-AEC67A8FB11B}"/>
              </a:ext>
            </a:extLst>
          </p:cNvPr>
          <p:cNvCxnSpPr>
            <a:cxnSpLocks noChangeShapeType="1"/>
            <a:stCxn id="4174" idx="5"/>
            <a:endCxn id="4177" idx="1"/>
          </p:cNvCxnSpPr>
          <p:nvPr/>
        </p:nvCxnSpPr>
        <p:spPr bwMode="auto">
          <a:xfrm>
            <a:off x="8185150" y="4070350"/>
            <a:ext cx="469900" cy="5461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181" name="Oval 140">
            <a:extLst>
              <a:ext uri="{FF2B5EF4-FFF2-40B4-BE49-F238E27FC236}">
                <a16:creationId xmlns:a16="http://schemas.microsoft.com/office/drawing/2014/main" id="{3513CEEC-F7E5-4BE4-9EB2-B139C1095B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3810000"/>
            <a:ext cx="304800" cy="3048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4182" name="Oval 141">
            <a:extLst>
              <a:ext uri="{FF2B5EF4-FFF2-40B4-BE49-F238E27FC236}">
                <a16:creationId xmlns:a16="http://schemas.microsoft.com/office/drawing/2014/main" id="{36410288-5719-436D-88E1-389E71FAB5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0" y="3810000"/>
            <a:ext cx="304800" cy="3048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4183" name="Oval 142">
            <a:extLst>
              <a:ext uri="{FF2B5EF4-FFF2-40B4-BE49-F238E27FC236}">
                <a16:creationId xmlns:a16="http://schemas.microsoft.com/office/drawing/2014/main" id="{E79DE3D3-D83F-4F69-B496-35F90FABC4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4572000"/>
            <a:ext cx="304800" cy="3048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4184" name="Oval 143">
            <a:extLst>
              <a:ext uri="{FF2B5EF4-FFF2-40B4-BE49-F238E27FC236}">
                <a16:creationId xmlns:a16="http://schemas.microsoft.com/office/drawing/2014/main" id="{5CADD19E-0092-40E3-8093-BC91A9AF58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0" y="4572000"/>
            <a:ext cx="304800" cy="3048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cxnSp>
        <p:nvCxnSpPr>
          <p:cNvPr id="4185" name="AutoShape 145">
            <a:extLst>
              <a:ext uri="{FF2B5EF4-FFF2-40B4-BE49-F238E27FC236}">
                <a16:creationId xmlns:a16="http://schemas.microsoft.com/office/drawing/2014/main" id="{B455FEF5-E611-4210-9E25-E97BFFED55F4}"/>
              </a:ext>
            </a:extLst>
          </p:cNvPr>
          <p:cNvCxnSpPr>
            <a:cxnSpLocks noChangeShapeType="1"/>
            <a:stCxn id="4181" idx="4"/>
            <a:endCxn id="4183" idx="0"/>
          </p:cNvCxnSpPr>
          <p:nvPr/>
        </p:nvCxnSpPr>
        <p:spPr bwMode="auto">
          <a:xfrm>
            <a:off x="6324600" y="4114800"/>
            <a:ext cx="0" cy="457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186" name="AutoShape 147">
            <a:extLst>
              <a:ext uri="{FF2B5EF4-FFF2-40B4-BE49-F238E27FC236}">
                <a16:creationId xmlns:a16="http://schemas.microsoft.com/office/drawing/2014/main" id="{B0947A57-468E-4DAC-A392-F57A39E78F03}"/>
              </a:ext>
            </a:extLst>
          </p:cNvPr>
          <p:cNvCxnSpPr>
            <a:cxnSpLocks noChangeShapeType="1"/>
            <a:stCxn id="4182" idx="4"/>
            <a:endCxn id="4184" idx="0"/>
          </p:cNvCxnSpPr>
          <p:nvPr/>
        </p:nvCxnSpPr>
        <p:spPr bwMode="auto">
          <a:xfrm>
            <a:off x="7010400" y="4114800"/>
            <a:ext cx="0" cy="457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187" name="AutoShape 148">
            <a:extLst>
              <a:ext uri="{FF2B5EF4-FFF2-40B4-BE49-F238E27FC236}">
                <a16:creationId xmlns:a16="http://schemas.microsoft.com/office/drawing/2014/main" id="{EF552ECD-0022-462C-AD77-2A6328185341}"/>
              </a:ext>
            </a:extLst>
          </p:cNvPr>
          <p:cNvCxnSpPr>
            <a:cxnSpLocks noChangeShapeType="1"/>
            <a:stCxn id="4182" idx="3"/>
            <a:endCxn id="4183" idx="7"/>
          </p:cNvCxnSpPr>
          <p:nvPr/>
        </p:nvCxnSpPr>
        <p:spPr bwMode="auto">
          <a:xfrm flipH="1">
            <a:off x="6432550" y="4070350"/>
            <a:ext cx="469900" cy="5461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188" name="Oval 150">
            <a:extLst>
              <a:ext uri="{FF2B5EF4-FFF2-40B4-BE49-F238E27FC236}">
                <a16:creationId xmlns:a16="http://schemas.microsoft.com/office/drawing/2014/main" id="{02B2B83B-691A-46CE-816A-17D2A7D7E7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9600" y="38100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4189" name="Oval 151">
            <a:extLst>
              <a:ext uri="{FF2B5EF4-FFF2-40B4-BE49-F238E27FC236}">
                <a16:creationId xmlns:a16="http://schemas.microsoft.com/office/drawing/2014/main" id="{D0D03654-6924-493C-8AFF-0E0337AAC4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5400" y="38100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4190" name="Oval 152">
            <a:extLst>
              <a:ext uri="{FF2B5EF4-FFF2-40B4-BE49-F238E27FC236}">
                <a16:creationId xmlns:a16="http://schemas.microsoft.com/office/drawing/2014/main" id="{CC2BA6A6-CE8D-4451-BABA-BD39B52DD9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9600" y="45720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4191" name="Oval 153">
            <a:extLst>
              <a:ext uri="{FF2B5EF4-FFF2-40B4-BE49-F238E27FC236}">
                <a16:creationId xmlns:a16="http://schemas.microsoft.com/office/drawing/2014/main" id="{15C218A9-5679-4CF1-96FB-5DFF87ACEE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5400" y="45720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cxnSp>
        <p:nvCxnSpPr>
          <p:cNvPr id="4192" name="AutoShape 154">
            <a:extLst>
              <a:ext uri="{FF2B5EF4-FFF2-40B4-BE49-F238E27FC236}">
                <a16:creationId xmlns:a16="http://schemas.microsoft.com/office/drawing/2014/main" id="{AE39FF49-B9E9-459F-B7B7-129EFC925C73}"/>
              </a:ext>
            </a:extLst>
          </p:cNvPr>
          <p:cNvCxnSpPr>
            <a:cxnSpLocks noChangeShapeType="1"/>
            <a:stCxn id="4188" idx="6"/>
            <a:endCxn id="4189" idx="2"/>
          </p:cNvCxnSpPr>
          <p:nvPr/>
        </p:nvCxnSpPr>
        <p:spPr bwMode="auto">
          <a:xfrm>
            <a:off x="4724400" y="3962400"/>
            <a:ext cx="3810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193" name="AutoShape 156">
            <a:extLst>
              <a:ext uri="{FF2B5EF4-FFF2-40B4-BE49-F238E27FC236}">
                <a16:creationId xmlns:a16="http://schemas.microsoft.com/office/drawing/2014/main" id="{AB47DE49-69AD-48E9-A2EA-47A8043E0D06}"/>
              </a:ext>
            </a:extLst>
          </p:cNvPr>
          <p:cNvCxnSpPr>
            <a:cxnSpLocks noChangeShapeType="1"/>
            <a:stCxn id="4190" idx="6"/>
            <a:endCxn id="4191" idx="2"/>
          </p:cNvCxnSpPr>
          <p:nvPr/>
        </p:nvCxnSpPr>
        <p:spPr bwMode="auto">
          <a:xfrm>
            <a:off x="4724400" y="4724400"/>
            <a:ext cx="3810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194" name="AutoShape 158">
            <a:extLst>
              <a:ext uri="{FF2B5EF4-FFF2-40B4-BE49-F238E27FC236}">
                <a16:creationId xmlns:a16="http://schemas.microsoft.com/office/drawing/2014/main" id="{867F73C0-2411-41B4-AA0B-F47C899CD52F}"/>
              </a:ext>
            </a:extLst>
          </p:cNvPr>
          <p:cNvCxnSpPr>
            <a:cxnSpLocks noChangeShapeType="1"/>
            <a:stCxn id="4189" idx="3"/>
            <a:endCxn id="4190" idx="7"/>
          </p:cNvCxnSpPr>
          <p:nvPr/>
        </p:nvCxnSpPr>
        <p:spPr bwMode="auto">
          <a:xfrm flipH="1">
            <a:off x="4679950" y="4070350"/>
            <a:ext cx="469900" cy="5461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195" name="Oval 160">
            <a:extLst>
              <a:ext uri="{FF2B5EF4-FFF2-40B4-BE49-F238E27FC236}">
                <a16:creationId xmlns:a16="http://schemas.microsoft.com/office/drawing/2014/main" id="{406CBB7A-8390-4605-B1A1-B544F8C445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54102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4196" name="Oval 161">
            <a:extLst>
              <a:ext uri="{FF2B5EF4-FFF2-40B4-BE49-F238E27FC236}">
                <a16:creationId xmlns:a16="http://schemas.microsoft.com/office/drawing/2014/main" id="{46BF25B2-098A-4615-8940-3EC6DED1A6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0" y="54102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4197" name="Oval 162">
            <a:extLst>
              <a:ext uri="{FF2B5EF4-FFF2-40B4-BE49-F238E27FC236}">
                <a16:creationId xmlns:a16="http://schemas.microsoft.com/office/drawing/2014/main" id="{E58A4375-EAD9-41C6-9207-7D14A7D305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61722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4198" name="Oval 163">
            <a:extLst>
              <a:ext uri="{FF2B5EF4-FFF2-40B4-BE49-F238E27FC236}">
                <a16:creationId xmlns:a16="http://schemas.microsoft.com/office/drawing/2014/main" id="{18DD788C-A02A-417A-8E66-502506B745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0" y="61722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cxnSp>
        <p:nvCxnSpPr>
          <p:cNvPr id="4199" name="AutoShape 164">
            <a:extLst>
              <a:ext uri="{FF2B5EF4-FFF2-40B4-BE49-F238E27FC236}">
                <a16:creationId xmlns:a16="http://schemas.microsoft.com/office/drawing/2014/main" id="{9091B09F-7B0B-4FFE-BA73-4F33E007877F}"/>
              </a:ext>
            </a:extLst>
          </p:cNvPr>
          <p:cNvCxnSpPr>
            <a:cxnSpLocks noChangeShapeType="1"/>
            <a:stCxn id="4195" idx="6"/>
            <a:endCxn id="4196" idx="2"/>
          </p:cNvCxnSpPr>
          <p:nvPr/>
        </p:nvCxnSpPr>
        <p:spPr bwMode="auto">
          <a:xfrm>
            <a:off x="2895600" y="5562600"/>
            <a:ext cx="3810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200" name="AutoShape 165">
            <a:extLst>
              <a:ext uri="{FF2B5EF4-FFF2-40B4-BE49-F238E27FC236}">
                <a16:creationId xmlns:a16="http://schemas.microsoft.com/office/drawing/2014/main" id="{CAD3A285-CEF1-43AF-9C08-8B5AAF35ED90}"/>
              </a:ext>
            </a:extLst>
          </p:cNvPr>
          <p:cNvCxnSpPr>
            <a:cxnSpLocks noChangeShapeType="1"/>
            <a:stCxn id="4195" idx="4"/>
            <a:endCxn id="4197" idx="0"/>
          </p:cNvCxnSpPr>
          <p:nvPr/>
        </p:nvCxnSpPr>
        <p:spPr bwMode="auto">
          <a:xfrm>
            <a:off x="2743200" y="5715000"/>
            <a:ext cx="0" cy="457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201" name="AutoShape 169">
            <a:extLst>
              <a:ext uri="{FF2B5EF4-FFF2-40B4-BE49-F238E27FC236}">
                <a16:creationId xmlns:a16="http://schemas.microsoft.com/office/drawing/2014/main" id="{ED217D1A-98E5-4BA0-9A2A-9842AA801020}"/>
              </a:ext>
            </a:extLst>
          </p:cNvPr>
          <p:cNvCxnSpPr>
            <a:cxnSpLocks noChangeShapeType="1"/>
            <a:stCxn id="4195" idx="5"/>
            <a:endCxn id="4198" idx="1"/>
          </p:cNvCxnSpPr>
          <p:nvPr/>
        </p:nvCxnSpPr>
        <p:spPr bwMode="auto">
          <a:xfrm>
            <a:off x="2851150" y="5670550"/>
            <a:ext cx="469900" cy="5461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202" name="Oval 170">
            <a:extLst>
              <a:ext uri="{FF2B5EF4-FFF2-40B4-BE49-F238E27FC236}">
                <a16:creationId xmlns:a16="http://schemas.microsoft.com/office/drawing/2014/main" id="{C8EDAD25-D38D-4C48-B2C5-10CC8F3C46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5410200"/>
            <a:ext cx="304800" cy="3048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4203" name="Oval 171">
            <a:extLst>
              <a:ext uri="{FF2B5EF4-FFF2-40B4-BE49-F238E27FC236}">
                <a16:creationId xmlns:a16="http://schemas.microsoft.com/office/drawing/2014/main" id="{DABDCB58-C444-4B3D-AA2E-8508CD657E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10600" y="5410200"/>
            <a:ext cx="304800" cy="3048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4204" name="Oval 172">
            <a:extLst>
              <a:ext uri="{FF2B5EF4-FFF2-40B4-BE49-F238E27FC236}">
                <a16:creationId xmlns:a16="http://schemas.microsoft.com/office/drawing/2014/main" id="{6CBBA91F-BB7E-4992-A30E-47B62ADC84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6172200"/>
            <a:ext cx="304800" cy="3048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4205" name="Oval 173">
            <a:extLst>
              <a:ext uri="{FF2B5EF4-FFF2-40B4-BE49-F238E27FC236}">
                <a16:creationId xmlns:a16="http://schemas.microsoft.com/office/drawing/2014/main" id="{946FDFC9-EA6D-44D1-9D94-B3CF8B4A00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10600" y="6172200"/>
            <a:ext cx="304800" cy="3048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cxnSp>
        <p:nvCxnSpPr>
          <p:cNvPr id="4206" name="AutoShape 174">
            <a:extLst>
              <a:ext uri="{FF2B5EF4-FFF2-40B4-BE49-F238E27FC236}">
                <a16:creationId xmlns:a16="http://schemas.microsoft.com/office/drawing/2014/main" id="{E96FE500-ACC2-432C-B609-D2B5E63CAFD0}"/>
              </a:ext>
            </a:extLst>
          </p:cNvPr>
          <p:cNvCxnSpPr>
            <a:cxnSpLocks noChangeShapeType="1"/>
            <a:stCxn id="4202" idx="6"/>
            <a:endCxn id="4203" idx="2"/>
          </p:cNvCxnSpPr>
          <p:nvPr/>
        </p:nvCxnSpPr>
        <p:spPr bwMode="auto">
          <a:xfrm>
            <a:off x="8229600" y="5562600"/>
            <a:ext cx="3810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207" name="AutoShape 177">
            <a:extLst>
              <a:ext uri="{FF2B5EF4-FFF2-40B4-BE49-F238E27FC236}">
                <a16:creationId xmlns:a16="http://schemas.microsoft.com/office/drawing/2014/main" id="{F3BDE002-A9B9-4AA1-A54D-2413F16FFBA2}"/>
              </a:ext>
            </a:extLst>
          </p:cNvPr>
          <p:cNvCxnSpPr>
            <a:cxnSpLocks noChangeShapeType="1"/>
            <a:stCxn id="4203" idx="4"/>
            <a:endCxn id="4205" idx="0"/>
          </p:cNvCxnSpPr>
          <p:nvPr/>
        </p:nvCxnSpPr>
        <p:spPr bwMode="auto">
          <a:xfrm>
            <a:off x="8763000" y="5715000"/>
            <a:ext cx="0" cy="457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208" name="AutoShape 178">
            <a:extLst>
              <a:ext uri="{FF2B5EF4-FFF2-40B4-BE49-F238E27FC236}">
                <a16:creationId xmlns:a16="http://schemas.microsoft.com/office/drawing/2014/main" id="{BB3D7847-7EFC-417F-894E-7703BA0E25E1}"/>
              </a:ext>
            </a:extLst>
          </p:cNvPr>
          <p:cNvCxnSpPr>
            <a:cxnSpLocks noChangeShapeType="1"/>
            <a:stCxn id="4203" idx="3"/>
            <a:endCxn id="4204" idx="7"/>
          </p:cNvCxnSpPr>
          <p:nvPr/>
        </p:nvCxnSpPr>
        <p:spPr bwMode="auto">
          <a:xfrm flipH="1">
            <a:off x="8185150" y="5670550"/>
            <a:ext cx="469900" cy="5461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209" name="Oval 180">
            <a:extLst>
              <a:ext uri="{FF2B5EF4-FFF2-40B4-BE49-F238E27FC236}">
                <a16:creationId xmlns:a16="http://schemas.microsoft.com/office/drawing/2014/main" id="{86D92E34-600E-4733-A1D5-AB64AA6C20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54102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4210" name="Oval 181">
            <a:extLst>
              <a:ext uri="{FF2B5EF4-FFF2-40B4-BE49-F238E27FC236}">
                <a16:creationId xmlns:a16="http://schemas.microsoft.com/office/drawing/2014/main" id="{9CE329A1-5DC5-4276-B3DD-511E7DE93F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0" y="54102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4211" name="Oval 182">
            <a:extLst>
              <a:ext uri="{FF2B5EF4-FFF2-40B4-BE49-F238E27FC236}">
                <a16:creationId xmlns:a16="http://schemas.microsoft.com/office/drawing/2014/main" id="{35A900DF-B8A4-4102-B858-7FAA294FBA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61722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4212" name="Oval 183">
            <a:extLst>
              <a:ext uri="{FF2B5EF4-FFF2-40B4-BE49-F238E27FC236}">
                <a16:creationId xmlns:a16="http://schemas.microsoft.com/office/drawing/2014/main" id="{C79A59E6-493E-46DD-A602-9D5B01D3AD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0" y="61722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cxnSp>
        <p:nvCxnSpPr>
          <p:cNvPr id="4213" name="AutoShape 186">
            <a:extLst>
              <a:ext uri="{FF2B5EF4-FFF2-40B4-BE49-F238E27FC236}">
                <a16:creationId xmlns:a16="http://schemas.microsoft.com/office/drawing/2014/main" id="{B65FD13B-17F0-41B0-AFEC-124B003390C6}"/>
              </a:ext>
            </a:extLst>
          </p:cNvPr>
          <p:cNvCxnSpPr>
            <a:cxnSpLocks noChangeShapeType="1"/>
            <a:stCxn id="4211" idx="6"/>
            <a:endCxn id="4212" idx="2"/>
          </p:cNvCxnSpPr>
          <p:nvPr/>
        </p:nvCxnSpPr>
        <p:spPr bwMode="auto">
          <a:xfrm>
            <a:off x="6477000" y="6324600"/>
            <a:ext cx="3810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214" name="AutoShape 187">
            <a:extLst>
              <a:ext uri="{FF2B5EF4-FFF2-40B4-BE49-F238E27FC236}">
                <a16:creationId xmlns:a16="http://schemas.microsoft.com/office/drawing/2014/main" id="{E1763F9F-8EEC-4856-AB7C-1ABF6FAF8D6E}"/>
              </a:ext>
            </a:extLst>
          </p:cNvPr>
          <p:cNvCxnSpPr>
            <a:cxnSpLocks noChangeShapeType="1"/>
            <a:stCxn id="4210" idx="4"/>
            <a:endCxn id="4212" idx="0"/>
          </p:cNvCxnSpPr>
          <p:nvPr/>
        </p:nvCxnSpPr>
        <p:spPr bwMode="auto">
          <a:xfrm>
            <a:off x="7010400" y="5715000"/>
            <a:ext cx="0" cy="457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215" name="AutoShape 189">
            <a:extLst>
              <a:ext uri="{FF2B5EF4-FFF2-40B4-BE49-F238E27FC236}">
                <a16:creationId xmlns:a16="http://schemas.microsoft.com/office/drawing/2014/main" id="{92301981-43FC-438E-B6B4-9661DFB16D45}"/>
              </a:ext>
            </a:extLst>
          </p:cNvPr>
          <p:cNvCxnSpPr>
            <a:cxnSpLocks noChangeShapeType="1"/>
            <a:stCxn id="4209" idx="5"/>
            <a:endCxn id="4212" idx="1"/>
          </p:cNvCxnSpPr>
          <p:nvPr/>
        </p:nvCxnSpPr>
        <p:spPr bwMode="auto">
          <a:xfrm>
            <a:off x="6432550" y="5670550"/>
            <a:ext cx="469900" cy="5461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216" name="Oval 190">
            <a:extLst>
              <a:ext uri="{FF2B5EF4-FFF2-40B4-BE49-F238E27FC236}">
                <a16:creationId xmlns:a16="http://schemas.microsoft.com/office/drawing/2014/main" id="{58942079-FD46-4900-900F-D000C751DB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9600" y="5410200"/>
            <a:ext cx="304800" cy="3048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4217" name="Oval 191">
            <a:extLst>
              <a:ext uri="{FF2B5EF4-FFF2-40B4-BE49-F238E27FC236}">
                <a16:creationId xmlns:a16="http://schemas.microsoft.com/office/drawing/2014/main" id="{F5733922-68A3-42AB-8A6F-DF8808274C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5400" y="5410200"/>
            <a:ext cx="304800" cy="3048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4218" name="Oval 192">
            <a:extLst>
              <a:ext uri="{FF2B5EF4-FFF2-40B4-BE49-F238E27FC236}">
                <a16:creationId xmlns:a16="http://schemas.microsoft.com/office/drawing/2014/main" id="{4C96C9EA-3978-4481-B700-DA7986643D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9600" y="6172200"/>
            <a:ext cx="304800" cy="3048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4219" name="Oval 193">
            <a:extLst>
              <a:ext uri="{FF2B5EF4-FFF2-40B4-BE49-F238E27FC236}">
                <a16:creationId xmlns:a16="http://schemas.microsoft.com/office/drawing/2014/main" id="{F4850498-1A4C-48A2-8893-010BA04DCB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5400" y="6172200"/>
            <a:ext cx="304800" cy="3048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cxnSp>
        <p:nvCxnSpPr>
          <p:cNvPr id="4220" name="AutoShape 195">
            <a:extLst>
              <a:ext uri="{FF2B5EF4-FFF2-40B4-BE49-F238E27FC236}">
                <a16:creationId xmlns:a16="http://schemas.microsoft.com/office/drawing/2014/main" id="{8960FB3D-129B-4E53-BCC1-43A8995954AD}"/>
              </a:ext>
            </a:extLst>
          </p:cNvPr>
          <p:cNvCxnSpPr>
            <a:cxnSpLocks noChangeShapeType="1"/>
            <a:stCxn id="4216" idx="4"/>
            <a:endCxn id="4218" idx="0"/>
          </p:cNvCxnSpPr>
          <p:nvPr/>
        </p:nvCxnSpPr>
        <p:spPr bwMode="auto">
          <a:xfrm>
            <a:off x="4572000" y="5715000"/>
            <a:ext cx="0" cy="457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221" name="AutoShape 196">
            <a:extLst>
              <a:ext uri="{FF2B5EF4-FFF2-40B4-BE49-F238E27FC236}">
                <a16:creationId xmlns:a16="http://schemas.microsoft.com/office/drawing/2014/main" id="{53C5D7C9-AA71-4FD9-8097-88F93CF47D0C}"/>
              </a:ext>
            </a:extLst>
          </p:cNvPr>
          <p:cNvCxnSpPr>
            <a:cxnSpLocks noChangeShapeType="1"/>
            <a:stCxn id="4218" idx="6"/>
            <a:endCxn id="4219" idx="2"/>
          </p:cNvCxnSpPr>
          <p:nvPr/>
        </p:nvCxnSpPr>
        <p:spPr bwMode="auto">
          <a:xfrm>
            <a:off x="4724400" y="6324600"/>
            <a:ext cx="3810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222" name="AutoShape 198">
            <a:extLst>
              <a:ext uri="{FF2B5EF4-FFF2-40B4-BE49-F238E27FC236}">
                <a16:creationId xmlns:a16="http://schemas.microsoft.com/office/drawing/2014/main" id="{F29C5955-35AB-43FB-A2D7-70FA79AD79EE}"/>
              </a:ext>
            </a:extLst>
          </p:cNvPr>
          <p:cNvCxnSpPr>
            <a:cxnSpLocks noChangeShapeType="1"/>
            <a:stCxn id="4217" idx="3"/>
            <a:endCxn id="4218" idx="7"/>
          </p:cNvCxnSpPr>
          <p:nvPr/>
        </p:nvCxnSpPr>
        <p:spPr bwMode="auto">
          <a:xfrm flipH="1">
            <a:off x="4679950" y="5670550"/>
            <a:ext cx="469900" cy="5461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223" name="Rectangle 200">
            <a:extLst>
              <a:ext uri="{FF2B5EF4-FFF2-40B4-BE49-F238E27FC236}">
                <a16:creationId xmlns:a16="http://schemas.microsoft.com/office/drawing/2014/main" id="{55816583-4A11-4F44-9C4B-42F9146E74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3600" y="0"/>
            <a:ext cx="76200" cy="6858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B8DCE7A-D04D-4F69-A5F9-D67E7395D8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t>7</a:t>
            </a:fld>
            <a:endParaRPr lang="en-US"/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3" name="Rectangle 2">
            <a:extLst>
              <a:ext uri="{FF2B5EF4-FFF2-40B4-BE49-F238E27FC236}">
                <a16:creationId xmlns:a16="http://schemas.microsoft.com/office/drawing/2014/main" id="{4565F37C-8FBA-4AF2-B0A2-902B87F12F8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Prim’s Algorithm</a:t>
            </a:r>
          </a:p>
        </p:txBody>
      </p:sp>
      <p:sp>
        <p:nvSpPr>
          <p:cNvPr id="63494" name="Rectangle 3">
            <a:extLst>
              <a:ext uri="{FF2B5EF4-FFF2-40B4-BE49-F238E27FC236}">
                <a16:creationId xmlns:a16="http://schemas.microsoft.com/office/drawing/2014/main" id="{B0653967-965C-4242-A22F-4752C92AD00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>
                <a:latin typeface="Courier New" panose="02070309020205020404" pitchFamily="49" charset="0"/>
              </a:rPr>
              <a:t>MST-Prim(G, w, r)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>
                <a:latin typeface="Courier New" panose="02070309020205020404" pitchFamily="49" charset="0"/>
              </a:rPr>
              <a:t>    Q = V[G];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>
                <a:latin typeface="Courier New" panose="02070309020205020404" pitchFamily="49" charset="0"/>
              </a:rPr>
              <a:t>    for each </a:t>
            </a:r>
            <a:r>
              <a:rPr lang="en-US" altLang="en-US" sz="1800" b="1" i="1">
                <a:latin typeface="Courier New" panose="02070309020205020404" pitchFamily="49" charset="0"/>
              </a:rPr>
              <a:t>u</a:t>
            </a:r>
            <a:r>
              <a:rPr lang="en-US" altLang="en-US" sz="1800" b="1">
                <a:latin typeface="Courier New" panose="02070309020205020404" pitchFamily="49" charset="0"/>
              </a:rPr>
              <a:t> </a:t>
            </a: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 Q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        key[u] = ;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    key[r] = 0;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    p[r] = NULL;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    while (Q not empty)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        u = ExtractMin(Q);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        for each </a:t>
            </a:r>
            <a:r>
              <a:rPr lang="en-US" altLang="en-US" sz="1800" b="1" i="1">
                <a:latin typeface="Courier New" panose="02070309020205020404" pitchFamily="49" charset="0"/>
                <a:sym typeface="Symbol" panose="05050102010706020507" pitchFamily="18" charset="2"/>
              </a:rPr>
              <a:t>v</a:t>
            </a:r>
            <a:r>
              <a:rPr lang="en-US" altLang="en-US" sz="1800" b="1">
                <a:latin typeface="Courier New" panose="02070309020205020404" pitchFamily="49" charset="0"/>
              </a:rPr>
              <a:t> </a:t>
            </a: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 Adj[</a:t>
            </a:r>
            <a:r>
              <a:rPr lang="en-US" altLang="en-US" sz="1800" b="1" i="1">
                <a:latin typeface="Courier New" panose="02070309020205020404" pitchFamily="49" charset="0"/>
                <a:sym typeface="Symbol" panose="05050102010706020507" pitchFamily="18" charset="2"/>
              </a:rPr>
              <a:t>u</a:t>
            </a: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]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            if (v</a:t>
            </a:r>
            <a:r>
              <a:rPr lang="en-US" altLang="en-US" sz="1800" b="1">
                <a:latin typeface="Courier New" panose="02070309020205020404" pitchFamily="49" charset="0"/>
              </a:rPr>
              <a:t> </a:t>
            </a: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 Q and w(</a:t>
            </a:r>
            <a:r>
              <a:rPr lang="en-US" altLang="en-US" sz="1800" b="1" i="1">
                <a:latin typeface="Courier New" panose="02070309020205020404" pitchFamily="49" charset="0"/>
                <a:sym typeface="Symbol" panose="05050102010706020507" pitchFamily="18" charset="2"/>
              </a:rPr>
              <a:t>u,v</a:t>
            </a: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) &lt; key[</a:t>
            </a:r>
            <a:r>
              <a:rPr lang="en-US" altLang="en-US" sz="1800" b="1" i="1">
                <a:latin typeface="Courier New" panose="02070309020205020404" pitchFamily="49" charset="0"/>
                <a:sym typeface="Symbol" panose="05050102010706020507" pitchFamily="18" charset="2"/>
              </a:rPr>
              <a:t>v</a:t>
            </a: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])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                p[v] = u;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                key[v] = w(u,v);</a:t>
            </a:r>
          </a:p>
        </p:txBody>
      </p:sp>
      <p:sp>
        <p:nvSpPr>
          <p:cNvPr id="63495" name="Oval 4">
            <a:extLst>
              <a:ext uri="{FF2B5EF4-FFF2-40B4-BE49-F238E27FC236}">
                <a16:creationId xmlns:a16="http://schemas.microsoft.com/office/drawing/2014/main" id="{801C9A23-801C-4671-BD7E-3F22DAB78F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5763" y="2016125"/>
            <a:ext cx="563562" cy="366712"/>
          </a:xfrm>
          <a:prstGeom prst="ellips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 dirty="0">
                <a:latin typeface="Courier New" panose="02070309020205020404" pitchFamily="49" charset="0"/>
                <a:sym typeface="Symbol" panose="05050102010706020507" pitchFamily="18" charset="2"/>
              </a:rPr>
              <a:t>10</a:t>
            </a:r>
          </a:p>
        </p:txBody>
      </p:sp>
      <p:sp>
        <p:nvSpPr>
          <p:cNvPr id="63496" name="Oval 5">
            <a:extLst>
              <a:ext uri="{FF2B5EF4-FFF2-40B4-BE49-F238E27FC236}">
                <a16:creationId xmlns:a16="http://schemas.microsoft.com/office/drawing/2014/main" id="{BC1A36AD-00CC-4BCB-9FCC-2B0C267C9B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80163" y="2016125"/>
            <a:ext cx="381000" cy="381000"/>
          </a:xfrm>
          <a:prstGeom prst="ellips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latin typeface="Courier New" panose="02070309020205020404" pitchFamily="49" charset="0"/>
                <a:sym typeface="Symbol" panose="05050102010706020507" pitchFamily="18" charset="2"/>
              </a:rPr>
              <a:t>2</a:t>
            </a:r>
          </a:p>
        </p:txBody>
      </p:sp>
      <p:sp>
        <p:nvSpPr>
          <p:cNvPr id="63497" name="Oval 6">
            <a:extLst>
              <a:ext uri="{FF2B5EF4-FFF2-40B4-BE49-F238E27FC236}">
                <a16:creationId xmlns:a16="http://schemas.microsoft.com/office/drawing/2014/main" id="{D86BB781-3FA4-4370-9917-071422662C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89925" y="2016125"/>
            <a:ext cx="382588" cy="381000"/>
          </a:xfrm>
          <a:prstGeom prst="ellips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latin typeface="Courier New" panose="02070309020205020404" pitchFamily="49" charset="0"/>
                <a:sym typeface="Symbol" panose="05050102010706020507" pitchFamily="18" charset="2"/>
              </a:rPr>
              <a:t></a:t>
            </a:r>
          </a:p>
        </p:txBody>
      </p:sp>
      <p:sp>
        <p:nvSpPr>
          <p:cNvPr id="63498" name="Oval 7">
            <a:extLst>
              <a:ext uri="{FF2B5EF4-FFF2-40B4-BE49-F238E27FC236}">
                <a16:creationId xmlns:a16="http://schemas.microsoft.com/office/drawing/2014/main" id="{E61B87EA-F023-4F59-9284-62192C131B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5763" y="3162300"/>
            <a:ext cx="382587" cy="381000"/>
          </a:xfrm>
          <a:prstGeom prst="ellips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latin typeface="Courier New" panose="02070309020205020404" pitchFamily="49" charset="0"/>
                <a:sym typeface="Symbol" panose="05050102010706020507" pitchFamily="18" charset="2"/>
              </a:rPr>
              <a:t>0</a:t>
            </a:r>
          </a:p>
        </p:txBody>
      </p:sp>
      <p:sp>
        <p:nvSpPr>
          <p:cNvPr id="63499" name="Oval 8">
            <a:extLst>
              <a:ext uri="{FF2B5EF4-FFF2-40B4-BE49-F238E27FC236}">
                <a16:creationId xmlns:a16="http://schemas.microsoft.com/office/drawing/2014/main" id="{69440FCC-8BEF-481C-AC64-00F42EF5D0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80163" y="3162300"/>
            <a:ext cx="381000" cy="381000"/>
          </a:xfrm>
          <a:prstGeom prst="ellips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latin typeface="Courier New" panose="02070309020205020404" pitchFamily="49" charset="0"/>
                <a:sym typeface="Symbol" panose="05050102010706020507" pitchFamily="18" charset="2"/>
              </a:rPr>
              <a:t>8</a:t>
            </a:r>
          </a:p>
        </p:txBody>
      </p:sp>
      <p:sp>
        <p:nvSpPr>
          <p:cNvPr id="63500" name="Oval 9">
            <a:extLst>
              <a:ext uri="{FF2B5EF4-FFF2-40B4-BE49-F238E27FC236}">
                <a16:creationId xmlns:a16="http://schemas.microsoft.com/office/drawing/2014/main" id="{3672C953-E129-4737-9241-E8EA1FF065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89925" y="3162299"/>
            <a:ext cx="495300" cy="423863"/>
          </a:xfrm>
          <a:prstGeom prst="ellips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latin typeface="Courier New" panose="02070309020205020404" pitchFamily="49" charset="0"/>
                <a:sym typeface="Symbol" panose="05050102010706020507" pitchFamily="18" charset="2"/>
              </a:rPr>
              <a:t>15</a:t>
            </a:r>
          </a:p>
        </p:txBody>
      </p:sp>
      <p:sp>
        <p:nvSpPr>
          <p:cNvPr id="63501" name="Oval 10">
            <a:extLst>
              <a:ext uri="{FF2B5EF4-FFF2-40B4-BE49-F238E27FC236}">
                <a16:creationId xmlns:a16="http://schemas.microsoft.com/office/drawing/2014/main" id="{012BDAE5-D5B2-4423-902F-BCF4525B45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87963" y="3652838"/>
            <a:ext cx="382587" cy="382587"/>
          </a:xfrm>
          <a:prstGeom prst="ellips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latin typeface="Courier New" panose="02070309020205020404" pitchFamily="49" charset="0"/>
                <a:sym typeface="Symbol" panose="05050102010706020507" pitchFamily="18" charset="2"/>
              </a:rPr>
              <a:t>3</a:t>
            </a:r>
          </a:p>
        </p:txBody>
      </p:sp>
      <p:sp>
        <p:nvSpPr>
          <p:cNvPr id="63502" name="Oval 11">
            <a:extLst>
              <a:ext uri="{FF2B5EF4-FFF2-40B4-BE49-F238E27FC236}">
                <a16:creationId xmlns:a16="http://schemas.microsoft.com/office/drawing/2014/main" id="{DD0F1047-93B4-481C-A6DF-B6FC0C7F60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87963" y="1524000"/>
            <a:ext cx="382587" cy="382588"/>
          </a:xfrm>
          <a:prstGeom prst="ellips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latin typeface="Courier New" panose="02070309020205020404" pitchFamily="49" charset="0"/>
                <a:sym typeface="Symbol" panose="05050102010706020507" pitchFamily="18" charset="2"/>
              </a:rPr>
              <a:t></a:t>
            </a:r>
          </a:p>
        </p:txBody>
      </p:sp>
      <p:cxnSp>
        <p:nvCxnSpPr>
          <p:cNvPr id="63503" name="AutoShape 12">
            <a:extLst>
              <a:ext uri="{FF2B5EF4-FFF2-40B4-BE49-F238E27FC236}">
                <a16:creationId xmlns:a16="http://schemas.microsoft.com/office/drawing/2014/main" id="{7AFD3EEC-0CB9-4E55-9871-94E7938F583A}"/>
              </a:ext>
            </a:extLst>
          </p:cNvPr>
          <p:cNvCxnSpPr>
            <a:cxnSpLocks noChangeShapeType="1"/>
            <a:stCxn id="63502" idx="5"/>
            <a:endCxn id="63496" idx="1"/>
          </p:cNvCxnSpPr>
          <p:nvPr/>
        </p:nvCxnSpPr>
        <p:spPr bwMode="auto">
          <a:xfrm>
            <a:off x="5613400" y="1863725"/>
            <a:ext cx="822325" cy="193675"/>
          </a:xfrm>
          <a:prstGeom prst="straightConnector1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3504" name="AutoShape 13">
            <a:extLst>
              <a:ext uri="{FF2B5EF4-FFF2-40B4-BE49-F238E27FC236}">
                <a16:creationId xmlns:a16="http://schemas.microsoft.com/office/drawing/2014/main" id="{ADD24AAF-BC5D-4B09-A087-A8EC1246FC66}"/>
              </a:ext>
            </a:extLst>
          </p:cNvPr>
          <p:cNvCxnSpPr>
            <a:cxnSpLocks noChangeShapeType="1"/>
            <a:stCxn id="63502" idx="3"/>
            <a:endCxn id="63495" idx="7"/>
          </p:cNvCxnSpPr>
          <p:nvPr/>
        </p:nvCxnSpPr>
        <p:spPr bwMode="auto">
          <a:xfrm flipH="1">
            <a:off x="4676793" y="1850559"/>
            <a:ext cx="667199" cy="219270"/>
          </a:xfrm>
          <a:prstGeom prst="straightConnector1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3505" name="AutoShape 14">
            <a:extLst>
              <a:ext uri="{FF2B5EF4-FFF2-40B4-BE49-F238E27FC236}">
                <a16:creationId xmlns:a16="http://schemas.microsoft.com/office/drawing/2014/main" id="{3C03D740-CFFC-45DC-8BCE-C704A7686502}"/>
              </a:ext>
            </a:extLst>
          </p:cNvPr>
          <p:cNvCxnSpPr>
            <a:cxnSpLocks noChangeShapeType="1"/>
            <a:stCxn id="63495" idx="6"/>
            <a:endCxn id="63496" idx="2"/>
          </p:cNvCxnSpPr>
          <p:nvPr/>
        </p:nvCxnSpPr>
        <p:spPr bwMode="auto">
          <a:xfrm>
            <a:off x="4759325" y="2199481"/>
            <a:ext cx="1620838" cy="7144"/>
          </a:xfrm>
          <a:prstGeom prst="straightConnector1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3506" name="AutoShape 15">
            <a:extLst>
              <a:ext uri="{FF2B5EF4-FFF2-40B4-BE49-F238E27FC236}">
                <a16:creationId xmlns:a16="http://schemas.microsoft.com/office/drawing/2014/main" id="{51E4DD2F-51F7-4B18-88BB-ED6611DCDED6}"/>
              </a:ext>
            </a:extLst>
          </p:cNvPr>
          <p:cNvCxnSpPr>
            <a:cxnSpLocks noChangeShapeType="1"/>
            <a:stCxn id="63498" idx="0"/>
            <a:endCxn id="63495" idx="4"/>
          </p:cNvCxnSpPr>
          <p:nvPr/>
        </p:nvCxnSpPr>
        <p:spPr bwMode="auto">
          <a:xfrm flipV="1">
            <a:off x="4387057" y="2382837"/>
            <a:ext cx="90487" cy="779463"/>
          </a:xfrm>
          <a:prstGeom prst="straightConnector1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3507" name="AutoShape 16">
            <a:extLst>
              <a:ext uri="{FF2B5EF4-FFF2-40B4-BE49-F238E27FC236}">
                <a16:creationId xmlns:a16="http://schemas.microsoft.com/office/drawing/2014/main" id="{2674C6C7-5722-44E9-A378-4B9254C71F58}"/>
              </a:ext>
            </a:extLst>
          </p:cNvPr>
          <p:cNvCxnSpPr>
            <a:cxnSpLocks noChangeShapeType="1"/>
            <a:stCxn id="63498" idx="5"/>
            <a:endCxn id="63501" idx="1"/>
          </p:cNvCxnSpPr>
          <p:nvPr/>
        </p:nvCxnSpPr>
        <p:spPr bwMode="auto">
          <a:xfrm>
            <a:off x="4522788" y="3502025"/>
            <a:ext cx="820737" cy="193675"/>
          </a:xfrm>
          <a:prstGeom prst="straightConnector1">
            <a:avLst/>
          </a:prstGeom>
          <a:noFill/>
          <a:ln w="38100">
            <a:solidFill>
              <a:schemeClr val="tx2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3508" name="AutoShape 17">
            <a:extLst>
              <a:ext uri="{FF2B5EF4-FFF2-40B4-BE49-F238E27FC236}">
                <a16:creationId xmlns:a16="http://schemas.microsoft.com/office/drawing/2014/main" id="{4D25B4C9-525D-4FEE-AE9D-F13FF57611F5}"/>
              </a:ext>
            </a:extLst>
          </p:cNvPr>
          <p:cNvCxnSpPr>
            <a:cxnSpLocks noChangeShapeType="1"/>
            <a:stCxn id="63501" idx="7"/>
            <a:endCxn id="63499" idx="3"/>
          </p:cNvCxnSpPr>
          <p:nvPr/>
        </p:nvCxnSpPr>
        <p:spPr bwMode="auto">
          <a:xfrm flipV="1">
            <a:off x="5613400" y="3502025"/>
            <a:ext cx="822325" cy="193675"/>
          </a:xfrm>
          <a:prstGeom prst="straightConnector1">
            <a:avLst/>
          </a:prstGeom>
          <a:noFill/>
          <a:ln w="38100">
            <a:solidFill>
              <a:schemeClr val="tx2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3509" name="AutoShape 18">
            <a:extLst>
              <a:ext uri="{FF2B5EF4-FFF2-40B4-BE49-F238E27FC236}">
                <a16:creationId xmlns:a16="http://schemas.microsoft.com/office/drawing/2014/main" id="{52A74451-BACF-4914-A39E-FE410FA03B1A}"/>
              </a:ext>
            </a:extLst>
          </p:cNvPr>
          <p:cNvCxnSpPr>
            <a:cxnSpLocks noChangeShapeType="1"/>
            <a:stCxn id="63499" idx="0"/>
            <a:endCxn id="63496" idx="4"/>
          </p:cNvCxnSpPr>
          <p:nvPr/>
        </p:nvCxnSpPr>
        <p:spPr bwMode="auto">
          <a:xfrm flipV="1">
            <a:off x="6570663" y="2411413"/>
            <a:ext cx="0" cy="736600"/>
          </a:xfrm>
          <a:prstGeom prst="straightConnector1">
            <a:avLst/>
          </a:prstGeom>
          <a:noFill/>
          <a:ln w="38100">
            <a:solidFill>
              <a:schemeClr val="tx2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3510" name="AutoShape 19">
            <a:extLst>
              <a:ext uri="{FF2B5EF4-FFF2-40B4-BE49-F238E27FC236}">
                <a16:creationId xmlns:a16="http://schemas.microsoft.com/office/drawing/2014/main" id="{C2871626-DE54-41AF-B235-DA2E58F397BB}"/>
              </a:ext>
            </a:extLst>
          </p:cNvPr>
          <p:cNvCxnSpPr>
            <a:cxnSpLocks noChangeShapeType="1"/>
            <a:stCxn id="63496" idx="6"/>
            <a:endCxn id="63497" idx="2"/>
          </p:cNvCxnSpPr>
          <p:nvPr/>
        </p:nvCxnSpPr>
        <p:spPr bwMode="auto">
          <a:xfrm>
            <a:off x="6775450" y="2206625"/>
            <a:ext cx="1501775" cy="0"/>
          </a:xfrm>
          <a:prstGeom prst="straightConnector1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3511" name="AutoShape 20">
            <a:extLst>
              <a:ext uri="{FF2B5EF4-FFF2-40B4-BE49-F238E27FC236}">
                <a16:creationId xmlns:a16="http://schemas.microsoft.com/office/drawing/2014/main" id="{7848B50E-8EB8-4FB8-ABBA-223E927197FC}"/>
              </a:ext>
            </a:extLst>
          </p:cNvPr>
          <p:cNvCxnSpPr>
            <a:cxnSpLocks noChangeShapeType="1"/>
            <a:stCxn id="63499" idx="6"/>
            <a:endCxn id="63500" idx="2"/>
          </p:cNvCxnSpPr>
          <p:nvPr/>
        </p:nvCxnSpPr>
        <p:spPr bwMode="auto">
          <a:xfrm>
            <a:off x="6761163" y="3352800"/>
            <a:ext cx="1528762" cy="21431"/>
          </a:xfrm>
          <a:prstGeom prst="straightConnector1">
            <a:avLst/>
          </a:prstGeom>
          <a:noFill/>
          <a:ln w="38100">
            <a:solidFill>
              <a:schemeClr val="tx2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3512" name="AutoShape 21">
            <a:extLst>
              <a:ext uri="{FF2B5EF4-FFF2-40B4-BE49-F238E27FC236}">
                <a16:creationId xmlns:a16="http://schemas.microsoft.com/office/drawing/2014/main" id="{4FB0D9D3-2D1F-4E44-B0B4-8672A5736976}"/>
              </a:ext>
            </a:extLst>
          </p:cNvPr>
          <p:cNvCxnSpPr>
            <a:cxnSpLocks noChangeShapeType="1"/>
            <a:stCxn id="63501" idx="0"/>
            <a:endCxn id="63495" idx="5"/>
          </p:cNvCxnSpPr>
          <p:nvPr/>
        </p:nvCxnSpPr>
        <p:spPr bwMode="auto">
          <a:xfrm rot="16200000" flipV="1">
            <a:off x="4416173" y="2589754"/>
            <a:ext cx="1323705" cy="802464"/>
          </a:xfrm>
          <a:prstGeom prst="curvedConnector3">
            <a:avLst>
              <a:gd name="adj1" fmla="val 50000"/>
            </a:avLst>
          </a:prstGeom>
          <a:noFill/>
          <a:ln w="38100">
            <a:solidFill>
              <a:schemeClr val="tx2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3513" name="Text Box 22">
            <a:extLst>
              <a:ext uri="{FF2B5EF4-FFF2-40B4-BE49-F238E27FC236}">
                <a16:creationId xmlns:a16="http://schemas.microsoft.com/office/drawing/2014/main" id="{7483E585-F393-44D3-827F-43DB0E2175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00" y="2595563"/>
            <a:ext cx="4127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chemeClr val="accent1"/>
                </a:solidFill>
                <a:latin typeface="Times New Roman" panose="02020603050405020304" pitchFamily="18" charset="0"/>
              </a:rPr>
              <a:t>14</a:t>
            </a:r>
          </a:p>
        </p:txBody>
      </p:sp>
      <p:sp>
        <p:nvSpPr>
          <p:cNvPr id="63514" name="Text Box 23">
            <a:extLst>
              <a:ext uri="{FF2B5EF4-FFF2-40B4-BE49-F238E27FC236}">
                <a16:creationId xmlns:a16="http://schemas.microsoft.com/office/drawing/2014/main" id="{3CA366AA-8756-4686-AD06-BFE40B56D6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79988" y="2743200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chemeClr val="accent1"/>
                </a:solidFill>
                <a:latin typeface="Times New Roman" panose="02020603050405020304" pitchFamily="18" charset="0"/>
              </a:rPr>
              <a:t>10</a:t>
            </a:r>
          </a:p>
        </p:txBody>
      </p:sp>
      <p:sp>
        <p:nvSpPr>
          <p:cNvPr id="63515" name="Text Box 24">
            <a:extLst>
              <a:ext uri="{FF2B5EF4-FFF2-40B4-BE49-F238E27FC236}">
                <a16:creationId xmlns:a16="http://schemas.microsoft.com/office/drawing/2014/main" id="{941D7DE7-273A-4232-8BC8-4E3E6FA044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59325" y="3567113"/>
            <a:ext cx="298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chemeClr val="accent1"/>
                </a:solidFill>
                <a:latin typeface="Times New Roman" panose="02020603050405020304" pitchFamily="18" charset="0"/>
              </a:rPr>
              <a:t>3</a:t>
            </a:r>
          </a:p>
        </p:txBody>
      </p:sp>
      <p:sp>
        <p:nvSpPr>
          <p:cNvPr id="63516" name="Text Box 25">
            <a:extLst>
              <a:ext uri="{FF2B5EF4-FFF2-40B4-BE49-F238E27FC236}">
                <a16:creationId xmlns:a16="http://schemas.microsoft.com/office/drawing/2014/main" id="{35614FF2-9FDE-48E7-B687-7D81911EDF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59325" y="16002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chemeClr val="accent1"/>
                </a:solidFill>
                <a:latin typeface="Times New Roman" panose="02020603050405020304" pitchFamily="18" charset="0"/>
              </a:rPr>
              <a:t>6</a:t>
            </a:r>
          </a:p>
        </p:txBody>
      </p:sp>
      <p:sp>
        <p:nvSpPr>
          <p:cNvPr id="63517" name="Text Box 26">
            <a:extLst>
              <a:ext uri="{FF2B5EF4-FFF2-40B4-BE49-F238E27FC236}">
                <a16:creationId xmlns:a16="http://schemas.microsoft.com/office/drawing/2014/main" id="{ADB62955-0C93-4EC1-9AA8-C4AD064E87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56300" y="16002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chemeClr val="accent1"/>
                </a:solidFill>
                <a:latin typeface="Times New Roman" panose="02020603050405020304" pitchFamily="18" charset="0"/>
              </a:rPr>
              <a:t>4</a:t>
            </a:r>
          </a:p>
        </p:txBody>
      </p:sp>
      <p:sp>
        <p:nvSpPr>
          <p:cNvPr id="63518" name="Text Box 27">
            <a:extLst>
              <a:ext uri="{FF2B5EF4-FFF2-40B4-BE49-F238E27FC236}">
                <a16:creationId xmlns:a16="http://schemas.microsoft.com/office/drawing/2014/main" id="{AABE4AE4-01D5-4067-8E20-264EC50146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05425" y="19050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chemeClr val="accent1"/>
                </a:solidFill>
                <a:latin typeface="Times New Roman" panose="02020603050405020304" pitchFamily="18" charset="0"/>
              </a:rPr>
              <a:t>5</a:t>
            </a:r>
          </a:p>
        </p:txBody>
      </p:sp>
      <p:sp>
        <p:nvSpPr>
          <p:cNvPr id="63519" name="Text Box 28">
            <a:extLst>
              <a:ext uri="{FF2B5EF4-FFF2-40B4-BE49-F238E27FC236}">
                <a16:creationId xmlns:a16="http://schemas.microsoft.com/office/drawing/2014/main" id="{63AC71A6-2359-4684-9D45-4518CC2E41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6375" y="26289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chemeClr val="accent1"/>
                </a:solidFill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63520" name="Text Box 29">
            <a:extLst>
              <a:ext uri="{FF2B5EF4-FFF2-40B4-BE49-F238E27FC236}">
                <a16:creationId xmlns:a16="http://schemas.microsoft.com/office/drawing/2014/main" id="{34AF5908-7D02-4C88-9B5F-366E8B248F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75525" y="18288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chemeClr val="accent1"/>
                </a:solidFill>
                <a:latin typeface="Times New Roman" panose="02020603050405020304" pitchFamily="18" charset="0"/>
              </a:rPr>
              <a:t>9</a:t>
            </a:r>
          </a:p>
        </p:txBody>
      </p:sp>
      <p:sp>
        <p:nvSpPr>
          <p:cNvPr id="63521" name="Text Box 30">
            <a:extLst>
              <a:ext uri="{FF2B5EF4-FFF2-40B4-BE49-F238E27FC236}">
                <a16:creationId xmlns:a16="http://schemas.microsoft.com/office/drawing/2014/main" id="{2C43698D-0467-4235-9E13-7220B8268D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21550" y="2963863"/>
            <a:ext cx="4127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chemeClr val="accent1"/>
                </a:solidFill>
                <a:latin typeface="Times New Roman" panose="02020603050405020304" pitchFamily="18" charset="0"/>
              </a:rPr>
              <a:t>15</a:t>
            </a:r>
          </a:p>
        </p:txBody>
      </p:sp>
      <p:sp>
        <p:nvSpPr>
          <p:cNvPr id="63522" name="Text Box 31">
            <a:extLst>
              <a:ext uri="{FF2B5EF4-FFF2-40B4-BE49-F238E27FC236}">
                <a16:creationId xmlns:a16="http://schemas.microsoft.com/office/drawing/2014/main" id="{5AC8C251-7CD2-4355-946F-EC3DC4F8AD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95975" y="3586163"/>
            <a:ext cx="298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chemeClr val="accent1"/>
                </a:solidFill>
                <a:latin typeface="Times New Roman" panose="02020603050405020304" pitchFamily="18" charset="0"/>
              </a:rPr>
              <a:t>8</a:t>
            </a:r>
          </a:p>
        </p:txBody>
      </p:sp>
      <p:sp>
        <p:nvSpPr>
          <p:cNvPr id="63523" name="Text Box 32">
            <a:extLst>
              <a:ext uri="{FF2B5EF4-FFF2-40B4-BE49-F238E27FC236}">
                <a16:creationId xmlns:a16="http://schemas.microsoft.com/office/drawing/2014/main" id="{BE42590C-BD4D-44BA-BF1F-7ECF6A4969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3200" y="3810000"/>
            <a:ext cx="3365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accent1"/>
                </a:solidFill>
                <a:latin typeface="Courier New" panose="02070309020205020404" pitchFamily="49" charset="0"/>
              </a:rPr>
              <a:t>u</a:t>
            </a:r>
          </a:p>
        </p:txBody>
      </p:sp>
      <p:cxnSp>
        <p:nvCxnSpPr>
          <p:cNvPr id="63524" name="AutoShape 33">
            <a:extLst>
              <a:ext uri="{FF2B5EF4-FFF2-40B4-BE49-F238E27FC236}">
                <a16:creationId xmlns:a16="http://schemas.microsoft.com/office/drawing/2014/main" id="{96DAC822-C5AD-4909-B8B0-0F31AB3C528F}"/>
              </a:ext>
            </a:extLst>
          </p:cNvPr>
          <p:cNvCxnSpPr>
            <a:cxnSpLocks noChangeShapeType="1"/>
            <a:stCxn id="63523" idx="0"/>
            <a:endCxn id="63499" idx="4"/>
          </p:cNvCxnSpPr>
          <p:nvPr/>
        </p:nvCxnSpPr>
        <p:spPr bwMode="auto">
          <a:xfrm flipH="1" flipV="1">
            <a:off x="6570663" y="3562350"/>
            <a:ext cx="150812" cy="247650"/>
          </a:xfrm>
          <a:prstGeom prst="straightConnector1">
            <a:avLst/>
          </a:prstGeom>
          <a:noFill/>
          <a:ln w="19050">
            <a:solidFill>
              <a:schemeClr val="accent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D6F382-2902-4187-9A95-50290BD85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t>70</a:t>
            </a:fld>
            <a:endParaRPr lang="en-US"/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7" name="Rectangle 2">
            <a:extLst>
              <a:ext uri="{FF2B5EF4-FFF2-40B4-BE49-F238E27FC236}">
                <a16:creationId xmlns:a16="http://schemas.microsoft.com/office/drawing/2014/main" id="{A93D553F-542D-466D-A309-2547F193225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Prim’s Algorithm</a:t>
            </a:r>
          </a:p>
        </p:txBody>
      </p:sp>
      <p:sp>
        <p:nvSpPr>
          <p:cNvPr id="64518" name="Rectangle 3">
            <a:extLst>
              <a:ext uri="{FF2B5EF4-FFF2-40B4-BE49-F238E27FC236}">
                <a16:creationId xmlns:a16="http://schemas.microsoft.com/office/drawing/2014/main" id="{C5A530AF-17B8-4519-9889-1135108CEC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>
                <a:latin typeface="Courier New" panose="02070309020205020404" pitchFamily="49" charset="0"/>
              </a:rPr>
              <a:t>MST-Prim(G, w, r)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>
                <a:latin typeface="Courier New" panose="02070309020205020404" pitchFamily="49" charset="0"/>
              </a:rPr>
              <a:t>    Q = V[G];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>
                <a:latin typeface="Courier New" panose="02070309020205020404" pitchFamily="49" charset="0"/>
              </a:rPr>
              <a:t>    for each </a:t>
            </a:r>
            <a:r>
              <a:rPr lang="en-US" altLang="en-US" sz="1800" b="1" i="1">
                <a:latin typeface="Courier New" panose="02070309020205020404" pitchFamily="49" charset="0"/>
              </a:rPr>
              <a:t>u</a:t>
            </a:r>
            <a:r>
              <a:rPr lang="en-US" altLang="en-US" sz="1800" b="1">
                <a:latin typeface="Courier New" panose="02070309020205020404" pitchFamily="49" charset="0"/>
              </a:rPr>
              <a:t> </a:t>
            </a: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 Q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        key[u] = ;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    key[r] = 0;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    p[r] = NULL;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    while (Q not empty)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        u = ExtractMin(Q);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        for each </a:t>
            </a:r>
            <a:r>
              <a:rPr lang="en-US" altLang="en-US" sz="1800" b="1" i="1">
                <a:latin typeface="Courier New" panose="02070309020205020404" pitchFamily="49" charset="0"/>
                <a:sym typeface="Symbol" panose="05050102010706020507" pitchFamily="18" charset="2"/>
              </a:rPr>
              <a:t>v</a:t>
            </a:r>
            <a:r>
              <a:rPr lang="en-US" altLang="en-US" sz="1800" b="1">
                <a:latin typeface="Courier New" panose="02070309020205020404" pitchFamily="49" charset="0"/>
              </a:rPr>
              <a:t> </a:t>
            </a: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 Adj[</a:t>
            </a:r>
            <a:r>
              <a:rPr lang="en-US" altLang="en-US" sz="1800" b="1" i="1">
                <a:latin typeface="Courier New" panose="02070309020205020404" pitchFamily="49" charset="0"/>
                <a:sym typeface="Symbol" panose="05050102010706020507" pitchFamily="18" charset="2"/>
              </a:rPr>
              <a:t>u</a:t>
            </a: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]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            if (v</a:t>
            </a:r>
            <a:r>
              <a:rPr lang="en-US" altLang="en-US" sz="1800" b="1">
                <a:latin typeface="Courier New" panose="02070309020205020404" pitchFamily="49" charset="0"/>
              </a:rPr>
              <a:t> </a:t>
            </a: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 Q and w(</a:t>
            </a:r>
            <a:r>
              <a:rPr lang="en-US" altLang="en-US" sz="1800" b="1" i="1">
                <a:latin typeface="Courier New" panose="02070309020205020404" pitchFamily="49" charset="0"/>
                <a:sym typeface="Symbol" panose="05050102010706020507" pitchFamily="18" charset="2"/>
              </a:rPr>
              <a:t>u,v</a:t>
            </a: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) &lt; key[</a:t>
            </a:r>
            <a:r>
              <a:rPr lang="en-US" altLang="en-US" sz="1800" b="1" i="1">
                <a:latin typeface="Courier New" panose="02070309020205020404" pitchFamily="49" charset="0"/>
                <a:sym typeface="Symbol" panose="05050102010706020507" pitchFamily="18" charset="2"/>
              </a:rPr>
              <a:t>v</a:t>
            </a: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])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                p[v] = u;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                key[v] = w(u,v);</a:t>
            </a:r>
          </a:p>
        </p:txBody>
      </p:sp>
      <p:sp>
        <p:nvSpPr>
          <p:cNvPr id="64519" name="Oval 4">
            <a:extLst>
              <a:ext uri="{FF2B5EF4-FFF2-40B4-BE49-F238E27FC236}">
                <a16:creationId xmlns:a16="http://schemas.microsoft.com/office/drawing/2014/main" id="{5C956619-A74F-4ADF-BCA8-52FA76E257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5763" y="2016125"/>
            <a:ext cx="576262" cy="341313"/>
          </a:xfrm>
          <a:prstGeom prst="ellips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latin typeface="Courier New" panose="02070309020205020404" pitchFamily="49" charset="0"/>
                <a:sym typeface="Symbol" panose="05050102010706020507" pitchFamily="18" charset="2"/>
              </a:rPr>
              <a:t>10</a:t>
            </a:r>
          </a:p>
        </p:txBody>
      </p:sp>
      <p:sp>
        <p:nvSpPr>
          <p:cNvPr id="64520" name="Oval 5">
            <a:extLst>
              <a:ext uri="{FF2B5EF4-FFF2-40B4-BE49-F238E27FC236}">
                <a16:creationId xmlns:a16="http://schemas.microsoft.com/office/drawing/2014/main" id="{62E5DB64-6E35-476E-9A28-44A5C551A0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80163" y="2016125"/>
            <a:ext cx="381000" cy="381000"/>
          </a:xfrm>
          <a:prstGeom prst="ellips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latin typeface="Courier New" panose="02070309020205020404" pitchFamily="49" charset="0"/>
                <a:sym typeface="Symbol" panose="05050102010706020507" pitchFamily="18" charset="2"/>
              </a:rPr>
              <a:t>2</a:t>
            </a:r>
          </a:p>
        </p:txBody>
      </p:sp>
      <p:sp>
        <p:nvSpPr>
          <p:cNvPr id="64521" name="Oval 6">
            <a:extLst>
              <a:ext uri="{FF2B5EF4-FFF2-40B4-BE49-F238E27FC236}">
                <a16:creationId xmlns:a16="http://schemas.microsoft.com/office/drawing/2014/main" id="{1F09A6FD-D944-414E-85C9-6792A160CE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89925" y="2016125"/>
            <a:ext cx="382588" cy="381000"/>
          </a:xfrm>
          <a:prstGeom prst="ellips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latin typeface="Courier New" panose="02070309020205020404" pitchFamily="49" charset="0"/>
                <a:sym typeface="Symbol" panose="05050102010706020507" pitchFamily="18" charset="2"/>
              </a:rPr>
              <a:t></a:t>
            </a:r>
          </a:p>
        </p:txBody>
      </p:sp>
      <p:sp>
        <p:nvSpPr>
          <p:cNvPr id="64522" name="Oval 7">
            <a:extLst>
              <a:ext uri="{FF2B5EF4-FFF2-40B4-BE49-F238E27FC236}">
                <a16:creationId xmlns:a16="http://schemas.microsoft.com/office/drawing/2014/main" id="{B647DC0D-A9BB-4354-B1C7-C3773F6CCF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5763" y="3162300"/>
            <a:ext cx="382587" cy="381000"/>
          </a:xfrm>
          <a:prstGeom prst="ellips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latin typeface="Courier New" panose="02070309020205020404" pitchFamily="49" charset="0"/>
                <a:sym typeface="Symbol" panose="05050102010706020507" pitchFamily="18" charset="2"/>
              </a:rPr>
              <a:t>0</a:t>
            </a:r>
          </a:p>
        </p:txBody>
      </p:sp>
      <p:sp>
        <p:nvSpPr>
          <p:cNvPr id="64523" name="Oval 8">
            <a:extLst>
              <a:ext uri="{FF2B5EF4-FFF2-40B4-BE49-F238E27FC236}">
                <a16:creationId xmlns:a16="http://schemas.microsoft.com/office/drawing/2014/main" id="{89D4D20F-05E8-4D7E-93A3-5290129CD3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80163" y="3162300"/>
            <a:ext cx="381000" cy="381000"/>
          </a:xfrm>
          <a:prstGeom prst="ellips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latin typeface="Courier New" panose="02070309020205020404" pitchFamily="49" charset="0"/>
                <a:sym typeface="Symbol" panose="05050102010706020507" pitchFamily="18" charset="2"/>
              </a:rPr>
              <a:t>8</a:t>
            </a:r>
          </a:p>
        </p:txBody>
      </p:sp>
      <p:sp>
        <p:nvSpPr>
          <p:cNvPr id="64524" name="Oval 9">
            <a:extLst>
              <a:ext uri="{FF2B5EF4-FFF2-40B4-BE49-F238E27FC236}">
                <a16:creationId xmlns:a16="http://schemas.microsoft.com/office/drawing/2014/main" id="{2929297C-4349-46EC-A2A9-0F1F2732E4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89925" y="3162299"/>
            <a:ext cx="552450" cy="404813"/>
          </a:xfrm>
          <a:prstGeom prst="ellips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latin typeface="Courier New" panose="02070309020205020404" pitchFamily="49" charset="0"/>
                <a:sym typeface="Symbol" panose="05050102010706020507" pitchFamily="18" charset="2"/>
              </a:rPr>
              <a:t>15</a:t>
            </a:r>
          </a:p>
        </p:txBody>
      </p:sp>
      <p:sp>
        <p:nvSpPr>
          <p:cNvPr id="64525" name="Oval 10">
            <a:extLst>
              <a:ext uri="{FF2B5EF4-FFF2-40B4-BE49-F238E27FC236}">
                <a16:creationId xmlns:a16="http://schemas.microsoft.com/office/drawing/2014/main" id="{12440528-3F61-4388-8205-78523D7CB3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87963" y="3652838"/>
            <a:ext cx="382587" cy="382587"/>
          </a:xfrm>
          <a:prstGeom prst="ellips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latin typeface="Courier New" panose="02070309020205020404" pitchFamily="49" charset="0"/>
                <a:sym typeface="Symbol" panose="05050102010706020507" pitchFamily="18" charset="2"/>
              </a:rPr>
              <a:t>3</a:t>
            </a:r>
          </a:p>
        </p:txBody>
      </p:sp>
      <p:sp>
        <p:nvSpPr>
          <p:cNvPr id="64526" name="Oval 11">
            <a:extLst>
              <a:ext uri="{FF2B5EF4-FFF2-40B4-BE49-F238E27FC236}">
                <a16:creationId xmlns:a16="http://schemas.microsoft.com/office/drawing/2014/main" id="{13606412-65A2-4B75-A7CC-505F340CA4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87963" y="1524000"/>
            <a:ext cx="382587" cy="382588"/>
          </a:xfrm>
          <a:prstGeom prst="ellips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latin typeface="Courier New" panose="02070309020205020404" pitchFamily="49" charset="0"/>
                <a:sym typeface="Symbol" panose="05050102010706020507" pitchFamily="18" charset="2"/>
              </a:rPr>
              <a:t></a:t>
            </a:r>
          </a:p>
        </p:txBody>
      </p:sp>
      <p:cxnSp>
        <p:nvCxnSpPr>
          <p:cNvPr id="64527" name="AutoShape 12">
            <a:extLst>
              <a:ext uri="{FF2B5EF4-FFF2-40B4-BE49-F238E27FC236}">
                <a16:creationId xmlns:a16="http://schemas.microsoft.com/office/drawing/2014/main" id="{5EA7DCDD-271C-4C75-A1CC-B85407966987}"/>
              </a:ext>
            </a:extLst>
          </p:cNvPr>
          <p:cNvCxnSpPr>
            <a:cxnSpLocks noChangeShapeType="1"/>
            <a:stCxn id="64526" idx="5"/>
            <a:endCxn id="64520" idx="1"/>
          </p:cNvCxnSpPr>
          <p:nvPr/>
        </p:nvCxnSpPr>
        <p:spPr bwMode="auto">
          <a:xfrm>
            <a:off x="5613400" y="1863725"/>
            <a:ext cx="822325" cy="193675"/>
          </a:xfrm>
          <a:prstGeom prst="straightConnector1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4528" name="AutoShape 13">
            <a:extLst>
              <a:ext uri="{FF2B5EF4-FFF2-40B4-BE49-F238E27FC236}">
                <a16:creationId xmlns:a16="http://schemas.microsoft.com/office/drawing/2014/main" id="{FC8FE52D-45B1-4AC6-AB0F-B6FA88A6195B}"/>
              </a:ext>
            </a:extLst>
          </p:cNvPr>
          <p:cNvCxnSpPr>
            <a:cxnSpLocks noChangeShapeType="1"/>
            <a:stCxn id="64526" idx="3"/>
            <a:endCxn id="64519" idx="7"/>
          </p:cNvCxnSpPr>
          <p:nvPr/>
        </p:nvCxnSpPr>
        <p:spPr bwMode="auto">
          <a:xfrm flipH="1">
            <a:off x="4687633" y="1850559"/>
            <a:ext cx="656359" cy="215550"/>
          </a:xfrm>
          <a:prstGeom prst="straightConnector1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4529" name="AutoShape 14">
            <a:extLst>
              <a:ext uri="{FF2B5EF4-FFF2-40B4-BE49-F238E27FC236}">
                <a16:creationId xmlns:a16="http://schemas.microsoft.com/office/drawing/2014/main" id="{D1FD13D0-D4A8-47EF-A7BD-59FB7047CF32}"/>
              </a:ext>
            </a:extLst>
          </p:cNvPr>
          <p:cNvCxnSpPr>
            <a:cxnSpLocks noChangeShapeType="1"/>
            <a:stCxn id="64519" idx="6"/>
            <a:endCxn id="64520" idx="2"/>
          </p:cNvCxnSpPr>
          <p:nvPr/>
        </p:nvCxnSpPr>
        <p:spPr bwMode="auto">
          <a:xfrm>
            <a:off x="4772025" y="2186782"/>
            <a:ext cx="1608138" cy="19843"/>
          </a:xfrm>
          <a:prstGeom prst="straightConnector1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4530" name="AutoShape 15">
            <a:extLst>
              <a:ext uri="{FF2B5EF4-FFF2-40B4-BE49-F238E27FC236}">
                <a16:creationId xmlns:a16="http://schemas.microsoft.com/office/drawing/2014/main" id="{DB5A8EF8-ED64-4CB1-A2A0-FBCCCF804594}"/>
              </a:ext>
            </a:extLst>
          </p:cNvPr>
          <p:cNvCxnSpPr>
            <a:cxnSpLocks noChangeShapeType="1"/>
            <a:stCxn id="64522" idx="0"/>
            <a:endCxn id="64519" idx="4"/>
          </p:cNvCxnSpPr>
          <p:nvPr/>
        </p:nvCxnSpPr>
        <p:spPr bwMode="auto">
          <a:xfrm flipV="1">
            <a:off x="4387057" y="2357438"/>
            <a:ext cx="96837" cy="804862"/>
          </a:xfrm>
          <a:prstGeom prst="straightConnector1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4531" name="AutoShape 16">
            <a:extLst>
              <a:ext uri="{FF2B5EF4-FFF2-40B4-BE49-F238E27FC236}">
                <a16:creationId xmlns:a16="http://schemas.microsoft.com/office/drawing/2014/main" id="{53C007F2-119A-4B0D-ADE0-145F07C13E45}"/>
              </a:ext>
            </a:extLst>
          </p:cNvPr>
          <p:cNvCxnSpPr>
            <a:cxnSpLocks noChangeShapeType="1"/>
            <a:stCxn id="64522" idx="5"/>
            <a:endCxn id="64525" idx="1"/>
          </p:cNvCxnSpPr>
          <p:nvPr/>
        </p:nvCxnSpPr>
        <p:spPr bwMode="auto">
          <a:xfrm>
            <a:off x="4522788" y="3502025"/>
            <a:ext cx="820737" cy="193675"/>
          </a:xfrm>
          <a:prstGeom prst="straightConnector1">
            <a:avLst/>
          </a:prstGeom>
          <a:noFill/>
          <a:ln w="38100">
            <a:solidFill>
              <a:schemeClr val="tx2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4532" name="AutoShape 17">
            <a:extLst>
              <a:ext uri="{FF2B5EF4-FFF2-40B4-BE49-F238E27FC236}">
                <a16:creationId xmlns:a16="http://schemas.microsoft.com/office/drawing/2014/main" id="{A5E2112C-FADF-46D0-8A12-F62E6036C25C}"/>
              </a:ext>
            </a:extLst>
          </p:cNvPr>
          <p:cNvCxnSpPr>
            <a:cxnSpLocks noChangeShapeType="1"/>
            <a:stCxn id="64525" idx="7"/>
            <a:endCxn id="64523" idx="3"/>
          </p:cNvCxnSpPr>
          <p:nvPr/>
        </p:nvCxnSpPr>
        <p:spPr bwMode="auto">
          <a:xfrm flipV="1">
            <a:off x="5613400" y="3502025"/>
            <a:ext cx="822325" cy="193675"/>
          </a:xfrm>
          <a:prstGeom prst="straightConnector1">
            <a:avLst/>
          </a:prstGeom>
          <a:noFill/>
          <a:ln w="38100">
            <a:solidFill>
              <a:schemeClr val="tx2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4533" name="AutoShape 18">
            <a:extLst>
              <a:ext uri="{FF2B5EF4-FFF2-40B4-BE49-F238E27FC236}">
                <a16:creationId xmlns:a16="http://schemas.microsoft.com/office/drawing/2014/main" id="{CC3F44CC-8950-406A-AB13-E3A8CA41C510}"/>
              </a:ext>
            </a:extLst>
          </p:cNvPr>
          <p:cNvCxnSpPr>
            <a:cxnSpLocks noChangeShapeType="1"/>
            <a:stCxn id="64523" idx="0"/>
            <a:endCxn id="64520" idx="4"/>
          </p:cNvCxnSpPr>
          <p:nvPr/>
        </p:nvCxnSpPr>
        <p:spPr bwMode="auto">
          <a:xfrm flipV="1">
            <a:off x="6570663" y="2411413"/>
            <a:ext cx="0" cy="736600"/>
          </a:xfrm>
          <a:prstGeom prst="straightConnector1">
            <a:avLst/>
          </a:prstGeom>
          <a:noFill/>
          <a:ln w="38100">
            <a:solidFill>
              <a:schemeClr val="tx2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4534" name="AutoShape 19">
            <a:extLst>
              <a:ext uri="{FF2B5EF4-FFF2-40B4-BE49-F238E27FC236}">
                <a16:creationId xmlns:a16="http://schemas.microsoft.com/office/drawing/2014/main" id="{1EC231F0-496F-48E8-A3DD-CF27A2947704}"/>
              </a:ext>
            </a:extLst>
          </p:cNvPr>
          <p:cNvCxnSpPr>
            <a:cxnSpLocks noChangeShapeType="1"/>
            <a:stCxn id="64520" idx="6"/>
            <a:endCxn id="64521" idx="2"/>
          </p:cNvCxnSpPr>
          <p:nvPr/>
        </p:nvCxnSpPr>
        <p:spPr bwMode="auto">
          <a:xfrm>
            <a:off x="6775450" y="2206625"/>
            <a:ext cx="1501775" cy="0"/>
          </a:xfrm>
          <a:prstGeom prst="straightConnector1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4535" name="AutoShape 20">
            <a:extLst>
              <a:ext uri="{FF2B5EF4-FFF2-40B4-BE49-F238E27FC236}">
                <a16:creationId xmlns:a16="http://schemas.microsoft.com/office/drawing/2014/main" id="{4657E983-3F24-47CD-8B2E-47427B928D84}"/>
              </a:ext>
            </a:extLst>
          </p:cNvPr>
          <p:cNvCxnSpPr>
            <a:cxnSpLocks noChangeShapeType="1"/>
            <a:stCxn id="64523" idx="6"/>
            <a:endCxn id="64524" idx="2"/>
          </p:cNvCxnSpPr>
          <p:nvPr/>
        </p:nvCxnSpPr>
        <p:spPr bwMode="auto">
          <a:xfrm>
            <a:off x="6761163" y="3352800"/>
            <a:ext cx="1528762" cy="11906"/>
          </a:xfrm>
          <a:prstGeom prst="straightConnector1">
            <a:avLst/>
          </a:prstGeom>
          <a:noFill/>
          <a:ln w="38100">
            <a:solidFill>
              <a:schemeClr val="tx2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4536" name="AutoShape 21">
            <a:extLst>
              <a:ext uri="{FF2B5EF4-FFF2-40B4-BE49-F238E27FC236}">
                <a16:creationId xmlns:a16="http://schemas.microsoft.com/office/drawing/2014/main" id="{4FB88C79-C639-4D63-9DE3-A0162694932C}"/>
              </a:ext>
            </a:extLst>
          </p:cNvPr>
          <p:cNvCxnSpPr>
            <a:cxnSpLocks noChangeShapeType="1"/>
            <a:stCxn id="64525" idx="0"/>
            <a:endCxn id="64519" idx="5"/>
          </p:cNvCxnSpPr>
          <p:nvPr/>
        </p:nvCxnSpPr>
        <p:spPr bwMode="auto">
          <a:xfrm rot="16200000" flipV="1">
            <a:off x="4410753" y="2584334"/>
            <a:ext cx="1345384" cy="791624"/>
          </a:xfrm>
          <a:prstGeom prst="curvedConnector3">
            <a:avLst>
              <a:gd name="adj1" fmla="val 50000"/>
            </a:avLst>
          </a:prstGeom>
          <a:noFill/>
          <a:ln w="38100">
            <a:solidFill>
              <a:schemeClr val="tx2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4537" name="Text Box 22">
            <a:extLst>
              <a:ext uri="{FF2B5EF4-FFF2-40B4-BE49-F238E27FC236}">
                <a16:creationId xmlns:a16="http://schemas.microsoft.com/office/drawing/2014/main" id="{02A15946-4145-4BFC-AE98-E1C76CE517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00" y="2595563"/>
            <a:ext cx="4127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chemeClr val="accent1"/>
                </a:solidFill>
                <a:latin typeface="Times New Roman" panose="02020603050405020304" pitchFamily="18" charset="0"/>
              </a:rPr>
              <a:t>14</a:t>
            </a:r>
          </a:p>
        </p:txBody>
      </p:sp>
      <p:sp>
        <p:nvSpPr>
          <p:cNvPr id="64538" name="Text Box 23">
            <a:extLst>
              <a:ext uri="{FF2B5EF4-FFF2-40B4-BE49-F238E27FC236}">
                <a16:creationId xmlns:a16="http://schemas.microsoft.com/office/drawing/2014/main" id="{674AE009-B39A-4916-B814-08007A0E70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79988" y="2743200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chemeClr val="accent1"/>
                </a:solidFill>
                <a:latin typeface="Times New Roman" panose="02020603050405020304" pitchFamily="18" charset="0"/>
              </a:rPr>
              <a:t>10</a:t>
            </a:r>
          </a:p>
        </p:txBody>
      </p:sp>
      <p:sp>
        <p:nvSpPr>
          <p:cNvPr id="64539" name="Text Box 24">
            <a:extLst>
              <a:ext uri="{FF2B5EF4-FFF2-40B4-BE49-F238E27FC236}">
                <a16:creationId xmlns:a16="http://schemas.microsoft.com/office/drawing/2014/main" id="{5C330755-23D8-4366-B15F-1CF0B6FF43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59325" y="3567113"/>
            <a:ext cx="298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chemeClr val="accent1"/>
                </a:solidFill>
                <a:latin typeface="Times New Roman" panose="02020603050405020304" pitchFamily="18" charset="0"/>
              </a:rPr>
              <a:t>3</a:t>
            </a:r>
          </a:p>
        </p:txBody>
      </p:sp>
      <p:sp>
        <p:nvSpPr>
          <p:cNvPr id="64540" name="Text Box 25">
            <a:extLst>
              <a:ext uri="{FF2B5EF4-FFF2-40B4-BE49-F238E27FC236}">
                <a16:creationId xmlns:a16="http://schemas.microsoft.com/office/drawing/2014/main" id="{301D1774-596B-42AF-9C45-DB2BBC2649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59325" y="16002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chemeClr val="accent1"/>
                </a:solidFill>
                <a:latin typeface="Times New Roman" panose="02020603050405020304" pitchFamily="18" charset="0"/>
              </a:rPr>
              <a:t>6</a:t>
            </a:r>
          </a:p>
        </p:txBody>
      </p:sp>
      <p:sp>
        <p:nvSpPr>
          <p:cNvPr id="64541" name="Text Box 26">
            <a:extLst>
              <a:ext uri="{FF2B5EF4-FFF2-40B4-BE49-F238E27FC236}">
                <a16:creationId xmlns:a16="http://schemas.microsoft.com/office/drawing/2014/main" id="{4FA93128-C70D-4BA3-AA17-CA38C973DE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56300" y="16002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chemeClr val="accent1"/>
                </a:solidFill>
                <a:latin typeface="Times New Roman" panose="02020603050405020304" pitchFamily="18" charset="0"/>
              </a:rPr>
              <a:t>4</a:t>
            </a:r>
          </a:p>
        </p:txBody>
      </p:sp>
      <p:sp>
        <p:nvSpPr>
          <p:cNvPr id="64542" name="Text Box 27">
            <a:extLst>
              <a:ext uri="{FF2B5EF4-FFF2-40B4-BE49-F238E27FC236}">
                <a16:creationId xmlns:a16="http://schemas.microsoft.com/office/drawing/2014/main" id="{8A5E60AA-1832-4C96-8F05-F0E138EEFA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05425" y="19050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chemeClr val="accent1"/>
                </a:solidFill>
                <a:latin typeface="Times New Roman" panose="02020603050405020304" pitchFamily="18" charset="0"/>
              </a:rPr>
              <a:t>5</a:t>
            </a:r>
          </a:p>
        </p:txBody>
      </p:sp>
      <p:sp>
        <p:nvSpPr>
          <p:cNvPr id="64543" name="Text Box 28">
            <a:extLst>
              <a:ext uri="{FF2B5EF4-FFF2-40B4-BE49-F238E27FC236}">
                <a16:creationId xmlns:a16="http://schemas.microsoft.com/office/drawing/2014/main" id="{6CEDAED4-4552-44F6-9E0D-2270A91EA1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6375" y="26289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chemeClr val="accent1"/>
                </a:solidFill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64544" name="Text Box 29">
            <a:extLst>
              <a:ext uri="{FF2B5EF4-FFF2-40B4-BE49-F238E27FC236}">
                <a16:creationId xmlns:a16="http://schemas.microsoft.com/office/drawing/2014/main" id="{2F7DDB01-1862-4E95-970F-90BADD188A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75525" y="18288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chemeClr val="accent1"/>
                </a:solidFill>
                <a:latin typeface="Times New Roman" panose="02020603050405020304" pitchFamily="18" charset="0"/>
              </a:rPr>
              <a:t>9</a:t>
            </a:r>
          </a:p>
        </p:txBody>
      </p:sp>
      <p:sp>
        <p:nvSpPr>
          <p:cNvPr id="64545" name="Text Box 30">
            <a:extLst>
              <a:ext uri="{FF2B5EF4-FFF2-40B4-BE49-F238E27FC236}">
                <a16:creationId xmlns:a16="http://schemas.microsoft.com/office/drawing/2014/main" id="{BD6B7237-169B-407C-8E02-1DDD438A2C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21550" y="2963863"/>
            <a:ext cx="4127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chemeClr val="accent1"/>
                </a:solidFill>
                <a:latin typeface="Times New Roman" panose="02020603050405020304" pitchFamily="18" charset="0"/>
              </a:rPr>
              <a:t>15</a:t>
            </a:r>
          </a:p>
        </p:txBody>
      </p:sp>
      <p:sp>
        <p:nvSpPr>
          <p:cNvPr id="64546" name="Text Box 31">
            <a:extLst>
              <a:ext uri="{FF2B5EF4-FFF2-40B4-BE49-F238E27FC236}">
                <a16:creationId xmlns:a16="http://schemas.microsoft.com/office/drawing/2014/main" id="{CB5ADA0C-9BB0-40F0-BC30-3F6A756C9D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95975" y="3586163"/>
            <a:ext cx="298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chemeClr val="accent1"/>
                </a:solidFill>
                <a:latin typeface="Times New Roman" panose="02020603050405020304" pitchFamily="18" charset="0"/>
              </a:rPr>
              <a:t>8</a:t>
            </a:r>
          </a:p>
        </p:txBody>
      </p:sp>
      <p:sp>
        <p:nvSpPr>
          <p:cNvPr id="64547" name="Text Box 32">
            <a:extLst>
              <a:ext uri="{FF2B5EF4-FFF2-40B4-BE49-F238E27FC236}">
                <a16:creationId xmlns:a16="http://schemas.microsoft.com/office/drawing/2014/main" id="{2E19C395-D556-4E97-8903-531B6006F1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4200" y="1447800"/>
            <a:ext cx="3365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accent1"/>
                </a:solidFill>
                <a:latin typeface="Courier New" panose="02070309020205020404" pitchFamily="49" charset="0"/>
              </a:rPr>
              <a:t>u</a:t>
            </a:r>
          </a:p>
        </p:txBody>
      </p:sp>
      <p:cxnSp>
        <p:nvCxnSpPr>
          <p:cNvPr id="64548" name="AutoShape 33">
            <a:extLst>
              <a:ext uri="{FF2B5EF4-FFF2-40B4-BE49-F238E27FC236}">
                <a16:creationId xmlns:a16="http://schemas.microsoft.com/office/drawing/2014/main" id="{AB6B1DA8-2C80-4B8E-8FCA-454EA1B2F064}"/>
              </a:ext>
            </a:extLst>
          </p:cNvPr>
          <p:cNvCxnSpPr>
            <a:cxnSpLocks noChangeShapeType="1"/>
            <a:stCxn id="64547" idx="1"/>
            <a:endCxn id="64520" idx="0"/>
          </p:cNvCxnSpPr>
          <p:nvPr/>
        </p:nvCxnSpPr>
        <p:spPr bwMode="auto">
          <a:xfrm flipH="1">
            <a:off x="6570663" y="1646238"/>
            <a:ext cx="363537" cy="350837"/>
          </a:xfrm>
          <a:prstGeom prst="straightConnector1">
            <a:avLst/>
          </a:prstGeom>
          <a:noFill/>
          <a:ln w="19050">
            <a:solidFill>
              <a:schemeClr val="accent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ACA758C-2951-4A92-BB56-D5453F2E36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t>71</a:t>
            </a:fld>
            <a:endParaRPr lang="en-US"/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1" name="Rectangle 2">
            <a:extLst>
              <a:ext uri="{FF2B5EF4-FFF2-40B4-BE49-F238E27FC236}">
                <a16:creationId xmlns:a16="http://schemas.microsoft.com/office/drawing/2014/main" id="{7EB6A2F4-47C3-437E-81C0-38CF58EB827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Prim’s Algorithm</a:t>
            </a:r>
          </a:p>
        </p:txBody>
      </p:sp>
      <p:sp>
        <p:nvSpPr>
          <p:cNvPr id="65542" name="Rectangle 3">
            <a:extLst>
              <a:ext uri="{FF2B5EF4-FFF2-40B4-BE49-F238E27FC236}">
                <a16:creationId xmlns:a16="http://schemas.microsoft.com/office/drawing/2014/main" id="{04AD5E81-8BA6-45A2-A455-75ACCF5E319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>
                <a:latin typeface="Courier New" panose="02070309020205020404" pitchFamily="49" charset="0"/>
              </a:rPr>
              <a:t>MST-Prim(G, w, r)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>
                <a:latin typeface="Courier New" panose="02070309020205020404" pitchFamily="49" charset="0"/>
              </a:rPr>
              <a:t>    Q = V[G];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>
                <a:latin typeface="Courier New" panose="02070309020205020404" pitchFamily="49" charset="0"/>
              </a:rPr>
              <a:t>    for each </a:t>
            </a:r>
            <a:r>
              <a:rPr lang="en-US" altLang="en-US" sz="1800" b="1" i="1">
                <a:latin typeface="Courier New" panose="02070309020205020404" pitchFamily="49" charset="0"/>
              </a:rPr>
              <a:t>u</a:t>
            </a:r>
            <a:r>
              <a:rPr lang="en-US" altLang="en-US" sz="1800" b="1">
                <a:latin typeface="Courier New" panose="02070309020205020404" pitchFamily="49" charset="0"/>
              </a:rPr>
              <a:t> </a:t>
            </a: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 Q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        key[u] = ;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    key[r] = 0;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    p[r] = NULL;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    while (Q not empty)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        u = ExtractMin(Q);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        for each </a:t>
            </a:r>
            <a:r>
              <a:rPr lang="en-US" altLang="en-US" sz="1800" b="1" i="1">
                <a:latin typeface="Courier New" panose="02070309020205020404" pitchFamily="49" charset="0"/>
                <a:sym typeface="Symbol" panose="05050102010706020507" pitchFamily="18" charset="2"/>
              </a:rPr>
              <a:t>v</a:t>
            </a:r>
            <a:r>
              <a:rPr lang="en-US" altLang="en-US" sz="1800" b="1">
                <a:latin typeface="Courier New" panose="02070309020205020404" pitchFamily="49" charset="0"/>
              </a:rPr>
              <a:t> </a:t>
            </a: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 Adj[</a:t>
            </a:r>
            <a:r>
              <a:rPr lang="en-US" altLang="en-US" sz="1800" b="1" i="1">
                <a:latin typeface="Courier New" panose="02070309020205020404" pitchFamily="49" charset="0"/>
                <a:sym typeface="Symbol" panose="05050102010706020507" pitchFamily="18" charset="2"/>
              </a:rPr>
              <a:t>u</a:t>
            </a: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]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            if (v</a:t>
            </a:r>
            <a:r>
              <a:rPr lang="en-US" altLang="en-US" sz="1800" b="1">
                <a:latin typeface="Courier New" panose="02070309020205020404" pitchFamily="49" charset="0"/>
              </a:rPr>
              <a:t> </a:t>
            </a: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 Q and w(</a:t>
            </a:r>
            <a:r>
              <a:rPr lang="en-US" altLang="en-US" sz="1800" b="1" i="1">
                <a:latin typeface="Courier New" panose="02070309020205020404" pitchFamily="49" charset="0"/>
                <a:sym typeface="Symbol" panose="05050102010706020507" pitchFamily="18" charset="2"/>
              </a:rPr>
              <a:t>u,v</a:t>
            </a: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) &lt; key[</a:t>
            </a:r>
            <a:r>
              <a:rPr lang="en-US" altLang="en-US" sz="1800" b="1" i="1">
                <a:latin typeface="Courier New" panose="02070309020205020404" pitchFamily="49" charset="0"/>
                <a:sym typeface="Symbol" panose="05050102010706020507" pitchFamily="18" charset="2"/>
              </a:rPr>
              <a:t>v</a:t>
            </a: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])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                p[v] = u;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                key[v] = w(u,v);</a:t>
            </a:r>
          </a:p>
        </p:txBody>
      </p:sp>
      <p:sp>
        <p:nvSpPr>
          <p:cNvPr id="65543" name="Oval 4">
            <a:extLst>
              <a:ext uri="{FF2B5EF4-FFF2-40B4-BE49-F238E27FC236}">
                <a16:creationId xmlns:a16="http://schemas.microsoft.com/office/drawing/2014/main" id="{3EC93662-27B7-4B2B-BA69-0F4806AA90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5763" y="2016125"/>
            <a:ext cx="576262" cy="366712"/>
          </a:xfrm>
          <a:prstGeom prst="ellips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latin typeface="Courier New" panose="02070309020205020404" pitchFamily="49" charset="0"/>
                <a:sym typeface="Symbol" panose="05050102010706020507" pitchFamily="18" charset="2"/>
              </a:rPr>
              <a:t>10</a:t>
            </a:r>
          </a:p>
        </p:txBody>
      </p:sp>
      <p:sp>
        <p:nvSpPr>
          <p:cNvPr id="65544" name="Oval 5">
            <a:extLst>
              <a:ext uri="{FF2B5EF4-FFF2-40B4-BE49-F238E27FC236}">
                <a16:creationId xmlns:a16="http://schemas.microsoft.com/office/drawing/2014/main" id="{EED2DF92-AE09-4DB7-88AC-C30F3F6E90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80163" y="2016125"/>
            <a:ext cx="381000" cy="381000"/>
          </a:xfrm>
          <a:prstGeom prst="ellips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latin typeface="Courier New" panose="02070309020205020404" pitchFamily="49" charset="0"/>
                <a:sym typeface="Symbol" panose="05050102010706020507" pitchFamily="18" charset="2"/>
              </a:rPr>
              <a:t>2</a:t>
            </a:r>
          </a:p>
        </p:txBody>
      </p:sp>
      <p:sp>
        <p:nvSpPr>
          <p:cNvPr id="65545" name="Oval 6">
            <a:extLst>
              <a:ext uri="{FF2B5EF4-FFF2-40B4-BE49-F238E27FC236}">
                <a16:creationId xmlns:a16="http://schemas.microsoft.com/office/drawing/2014/main" id="{228855E5-4A40-4737-9879-AAE1566C31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89925" y="2016125"/>
            <a:ext cx="382588" cy="381000"/>
          </a:xfrm>
          <a:prstGeom prst="ellips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latin typeface="Courier New" panose="02070309020205020404" pitchFamily="49" charset="0"/>
                <a:sym typeface="Symbol" panose="05050102010706020507" pitchFamily="18" charset="2"/>
              </a:rPr>
              <a:t>9</a:t>
            </a:r>
          </a:p>
        </p:txBody>
      </p:sp>
      <p:sp>
        <p:nvSpPr>
          <p:cNvPr id="65546" name="Oval 7">
            <a:extLst>
              <a:ext uri="{FF2B5EF4-FFF2-40B4-BE49-F238E27FC236}">
                <a16:creationId xmlns:a16="http://schemas.microsoft.com/office/drawing/2014/main" id="{68A2BC9D-1794-4DDF-8C92-4BDD7553B2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5763" y="3162300"/>
            <a:ext cx="382587" cy="381000"/>
          </a:xfrm>
          <a:prstGeom prst="ellips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latin typeface="Courier New" panose="02070309020205020404" pitchFamily="49" charset="0"/>
                <a:sym typeface="Symbol" panose="05050102010706020507" pitchFamily="18" charset="2"/>
              </a:rPr>
              <a:t>0</a:t>
            </a:r>
          </a:p>
        </p:txBody>
      </p:sp>
      <p:sp>
        <p:nvSpPr>
          <p:cNvPr id="65547" name="Oval 8">
            <a:extLst>
              <a:ext uri="{FF2B5EF4-FFF2-40B4-BE49-F238E27FC236}">
                <a16:creationId xmlns:a16="http://schemas.microsoft.com/office/drawing/2014/main" id="{CE67C0B9-BD9E-4A91-AECD-92D0635FEC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80163" y="3162300"/>
            <a:ext cx="381000" cy="381000"/>
          </a:xfrm>
          <a:prstGeom prst="ellips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latin typeface="Courier New" panose="02070309020205020404" pitchFamily="49" charset="0"/>
                <a:sym typeface="Symbol" panose="05050102010706020507" pitchFamily="18" charset="2"/>
              </a:rPr>
              <a:t>8</a:t>
            </a:r>
          </a:p>
        </p:txBody>
      </p:sp>
      <p:sp>
        <p:nvSpPr>
          <p:cNvPr id="65548" name="Oval 9">
            <a:extLst>
              <a:ext uri="{FF2B5EF4-FFF2-40B4-BE49-F238E27FC236}">
                <a16:creationId xmlns:a16="http://schemas.microsoft.com/office/drawing/2014/main" id="{AAB365FF-6A90-4C3B-BADE-8EDB8BBC36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89925" y="3162300"/>
            <a:ext cx="552450" cy="365125"/>
          </a:xfrm>
          <a:prstGeom prst="ellips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 dirty="0">
                <a:latin typeface="Courier New" panose="02070309020205020404" pitchFamily="49" charset="0"/>
                <a:sym typeface="Symbol" panose="05050102010706020507" pitchFamily="18" charset="2"/>
              </a:rPr>
              <a:t>15</a:t>
            </a:r>
          </a:p>
        </p:txBody>
      </p:sp>
      <p:sp>
        <p:nvSpPr>
          <p:cNvPr id="65549" name="Oval 10">
            <a:extLst>
              <a:ext uri="{FF2B5EF4-FFF2-40B4-BE49-F238E27FC236}">
                <a16:creationId xmlns:a16="http://schemas.microsoft.com/office/drawing/2014/main" id="{5912AAA4-3D0E-4423-B9EB-4410F5A473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87963" y="3652838"/>
            <a:ext cx="382587" cy="382587"/>
          </a:xfrm>
          <a:prstGeom prst="ellips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latin typeface="Courier New" panose="02070309020205020404" pitchFamily="49" charset="0"/>
                <a:sym typeface="Symbol" panose="05050102010706020507" pitchFamily="18" charset="2"/>
              </a:rPr>
              <a:t>3</a:t>
            </a:r>
          </a:p>
        </p:txBody>
      </p:sp>
      <p:sp>
        <p:nvSpPr>
          <p:cNvPr id="65550" name="Oval 11">
            <a:extLst>
              <a:ext uri="{FF2B5EF4-FFF2-40B4-BE49-F238E27FC236}">
                <a16:creationId xmlns:a16="http://schemas.microsoft.com/office/drawing/2014/main" id="{BE3CDFA8-A0F2-4257-97EC-BC65A1EA1E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87963" y="1524000"/>
            <a:ext cx="382587" cy="382588"/>
          </a:xfrm>
          <a:prstGeom prst="ellips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latin typeface="Courier New" panose="02070309020205020404" pitchFamily="49" charset="0"/>
                <a:sym typeface="Symbol" panose="05050102010706020507" pitchFamily="18" charset="2"/>
              </a:rPr>
              <a:t></a:t>
            </a:r>
          </a:p>
        </p:txBody>
      </p:sp>
      <p:cxnSp>
        <p:nvCxnSpPr>
          <p:cNvPr id="65551" name="AutoShape 12">
            <a:extLst>
              <a:ext uri="{FF2B5EF4-FFF2-40B4-BE49-F238E27FC236}">
                <a16:creationId xmlns:a16="http://schemas.microsoft.com/office/drawing/2014/main" id="{E3CA9DD1-03EE-457C-8468-B9DC8023405C}"/>
              </a:ext>
            </a:extLst>
          </p:cNvPr>
          <p:cNvCxnSpPr>
            <a:cxnSpLocks noChangeShapeType="1"/>
            <a:stCxn id="65550" idx="5"/>
            <a:endCxn id="65544" idx="1"/>
          </p:cNvCxnSpPr>
          <p:nvPr/>
        </p:nvCxnSpPr>
        <p:spPr bwMode="auto">
          <a:xfrm>
            <a:off x="5613400" y="1863725"/>
            <a:ext cx="822325" cy="193675"/>
          </a:xfrm>
          <a:prstGeom prst="straightConnector1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5552" name="AutoShape 13">
            <a:extLst>
              <a:ext uri="{FF2B5EF4-FFF2-40B4-BE49-F238E27FC236}">
                <a16:creationId xmlns:a16="http://schemas.microsoft.com/office/drawing/2014/main" id="{583497E5-7E97-4180-8E8F-06A02F9E75CC}"/>
              </a:ext>
            </a:extLst>
          </p:cNvPr>
          <p:cNvCxnSpPr>
            <a:cxnSpLocks noChangeShapeType="1"/>
            <a:stCxn id="65550" idx="3"/>
            <a:endCxn id="65543" idx="7"/>
          </p:cNvCxnSpPr>
          <p:nvPr/>
        </p:nvCxnSpPr>
        <p:spPr bwMode="auto">
          <a:xfrm flipH="1">
            <a:off x="4687633" y="1850559"/>
            <a:ext cx="656359" cy="219270"/>
          </a:xfrm>
          <a:prstGeom prst="straightConnector1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5553" name="AutoShape 14">
            <a:extLst>
              <a:ext uri="{FF2B5EF4-FFF2-40B4-BE49-F238E27FC236}">
                <a16:creationId xmlns:a16="http://schemas.microsoft.com/office/drawing/2014/main" id="{BDCB50ED-ACAB-4A0E-8C60-646A6FC069E3}"/>
              </a:ext>
            </a:extLst>
          </p:cNvPr>
          <p:cNvCxnSpPr>
            <a:cxnSpLocks noChangeShapeType="1"/>
            <a:stCxn id="65543" idx="6"/>
            <a:endCxn id="65544" idx="2"/>
          </p:cNvCxnSpPr>
          <p:nvPr/>
        </p:nvCxnSpPr>
        <p:spPr bwMode="auto">
          <a:xfrm>
            <a:off x="4772025" y="2199481"/>
            <a:ext cx="1608138" cy="7144"/>
          </a:xfrm>
          <a:prstGeom prst="straightConnector1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5554" name="AutoShape 15">
            <a:extLst>
              <a:ext uri="{FF2B5EF4-FFF2-40B4-BE49-F238E27FC236}">
                <a16:creationId xmlns:a16="http://schemas.microsoft.com/office/drawing/2014/main" id="{DB31E606-91AC-47CB-849F-047F1156924A}"/>
              </a:ext>
            </a:extLst>
          </p:cNvPr>
          <p:cNvCxnSpPr>
            <a:cxnSpLocks noChangeShapeType="1"/>
            <a:stCxn id="65546" idx="0"/>
            <a:endCxn id="65543" idx="4"/>
          </p:cNvCxnSpPr>
          <p:nvPr/>
        </p:nvCxnSpPr>
        <p:spPr bwMode="auto">
          <a:xfrm flipV="1">
            <a:off x="4387057" y="2382837"/>
            <a:ext cx="96837" cy="779463"/>
          </a:xfrm>
          <a:prstGeom prst="straightConnector1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5555" name="AutoShape 16">
            <a:extLst>
              <a:ext uri="{FF2B5EF4-FFF2-40B4-BE49-F238E27FC236}">
                <a16:creationId xmlns:a16="http://schemas.microsoft.com/office/drawing/2014/main" id="{AFA16811-1E99-4FB0-A4D2-6F9F468BA0DB}"/>
              </a:ext>
            </a:extLst>
          </p:cNvPr>
          <p:cNvCxnSpPr>
            <a:cxnSpLocks noChangeShapeType="1"/>
            <a:stCxn id="65546" idx="5"/>
            <a:endCxn id="65549" idx="1"/>
          </p:cNvCxnSpPr>
          <p:nvPr/>
        </p:nvCxnSpPr>
        <p:spPr bwMode="auto">
          <a:xfrm>
            <a:off x="4522788" y="3502025"/>
            <a:ext cx="820737" cy="193675"/>
          </a:xfrm>
          <a:prstGeom prst="straightConnector1">
            <a:avLst/>
          </a:prstGeom>
          <a:noFill/>
          <a:ln w="38100">
            <a:solidFill>
              <a:schemeClr val="tx2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5556" name="AutoShape 17">
            <a:extLst>
              <a:ext uri="{FF2B5EF4-FFF2-40B4-BE49-F238E27FC236}">
                <a16:creationId xmlns:a16="http://schemas.microsoft.com/office/drawing/2014/main" id="{C7BA3B38-FF6F-4378-A4D7-A9ECA3EC78A4}"/>
              </a:ext>
            </a:extLst>
          </p:cNvPr>
          <p:cNvCxnSpPr>
            <a:cxnSpLocks noChangeShapeType="1"/>
            <a:stCxn id="65549" idx="7"/>
            <a:endCxn id="65547" idx="3"/>
          </p:cNvCxnSpPr>
          <p:nvPr/>
        </p:nvCxnSpPr>
        <p:spPr bwMode="auto">
          <a:xfrm flipV="1">
            <a:off x="5613400" y="3502025"/>
            <a:ext cx="822325" cy="193675"/>
          </a:xfrm>
          <a:prstGeom prst="straightConnector1">
            <a:avLst/>
          </a:prstGeom>
          <a:noFill/>
          <a:ln w="38100">
            <a:solidFill>
              <a:schemeClr val="tx2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5557" name="AutoShape 18">
            <a:extLst>
              <a:ext uri="{FF2B5EF4-FFF2-40B4-BE49-F238E27FC236}">
                <a16:creationId xmlns:a16="http://schemas.microsoft.com/office/drawing/2014/main" id="{9C6493A3-EB05-4CAA-82F7-9A1734D39F35}"/>
              </a:ext>
            </a:extLst>
          </p:cNvPr>
          <p:cNvCxnSpPr>
            <a:cxnSpLocks noChangeShapeType="1"/>
            <a:stCxn id="65547" idx="0"/>
            <a:endCxn id="65544" idx="4"/>
          </p:cNvCxnSpPr>
          <p:nvPr/>
        </p:nvCxnSpPr>
        <p:spPr bwMode="auto">
          <a:xfrm flipV="1">
            <a:off x="6570663" y="2411413"/>
            <a:ext cx="0" cy="736600"/>
          </a:xfrm>
          <a:prstGeom prst="straightConnector1">
            <a:avLst/>
          </a:prstGeom>
          <a:noFill/>
          <a:ln w="38100">
            <a:solidFill>
              <a:schemeClr val="tx2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5558" name="AutoShape 19">
            <a:extLst>
              <a:ext uri="{FF2B5EF4-FFF2-40B4-BE49-F238E27FC236}">
                <a16:creationId xmlns:a16="http://schemas.microsoft.com/office/drawing/2014/main" id="{57244208-013E-43D6-8D36-5347B004F291}"/>
              </a:ext>
            </a:extLst>
          </p:cNvPr>
          <p:cNvCxnSpPr>
            <a:cxnSpLocks noChangeShapeType="1"/>
            <a:stCxn id="65544" idx="6"/>
            <a:endCxn id="65545" idx="2"/>
          </p:cNvCxnSpPr>
          <p:nvPr/>
        </p:nvCxnSpPr>
        <p:spPr bwMode="auto">
          <a:xfrm>
            <a:off x="6775450" y="2206625"/>
            <a:ext cx="1501775" cy="0"/>
          </a:xfrm>
          <a:prstGeom prst="straightConnector1">
            <a:avLst/>
          </a:prstGeom>
          <a:noFill/>
          <a:ln w="38100">
            <a:solidFill>
              <a:schemeClr val="tx2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5559" name="AutoShape 20">
            <a:extLst>
              <a:ext uri="{FF2B5EF4-FFF2-40B4-BE49-F238E27FC236}">
                <a16:creationId xmlns:a16="http://schemas.microsoft.com/office/drawing/2014/main" id="{0497C554-DA70-4714-8FED-5D1E3DB4D906}"/>
              </a:ext>
            </a:extLst>
          </p:cNvPr>
          <p:cNvCxnSpPr>
            <a:cxnSpLocks noChangeShapeType="1"/>
            <a:stCxn id="65547" idx="6"/>
            <a:endCxn id="65548" idx="2"/>
          </p:cNvCxnSpPr>
          <p:nvPr/>
        </p:nvCxnSpPr>
        <p:spPr bwMode="auto">
          <a:xfrm flipV="1">
            <a:off x="6761163" y="3344863"/>
            <a:ext cx="1528762" cy="7937"/>
          </a:xfrm>
          <a:prstGeom prst="straightConnector1">
            <a:avLst/>
          </a:prstGeom>
          <a:noFill/>
          <a:ln w="38100">
            <a:solidFill>
              <a:schemeClr val="tx2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5560" name="AutoShape 21">
            <a:extLst>
              <a:ext uri="{FF2B5EF4-FFF2-40B4-BE49-F238E27FC236}">
                <a16:creationId xmlns:a16="http://schemas.microsoft.com/office/drawing/2014/main" id="{7F7265EA-540B-4E3B-A5D1-7449D9D6FDF3}"/>
              </a:ext>
            </a:extLst>
          </p:cNvPr>
          <p:cNvCxnSpPr>
            <a:cxnSpLocks noChangeShapeType="1"/>
            <a:stCxn id="65549" idx="0"/>
            <a:endCxn id="65543" idx="5"/>
          </p:cNvCxnSpPr>
          <p:nvPr/>
        </p:nvCxnSpPr>
        <p:spPr bwMode="auto">
          <a:xfrm rot="16200000" flipV="1">
            <a:off x="4421593" y="2595174"/>
            <a:ext cx="1323705" cy="791624"/>
          </a:xfrm>
          <a:prstGeom prst="curvedConnector3">
            <a:avLst>
              <a:gd name="adj1" fmla="val 50000"/>
            </a:avLst>
          </a:prstGeom>
          <a:noFill/>
          <a:ln w="38100">
            <a:solidFill>
              <a:schemeClr val="tx2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5561" name="Text Box 22">
            <a:extLst>
              <a:ext uri="{FF2B5EF4-FFF2-40B4-BE49-F238E27FC236}">
                <a16:creationId xmlns:a16="http://schemas.microsoft.com/office/drawing/2014/main" id="{9DB4558F-6D07-43CC-B559-1574126431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00" y="2595563"/>
            <a:ext cx="4127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chemeClr val="accent1"/>
                </a:solidFill>
                <a:latin typeface="Times New Roman" panose="02020603050405020304" pitchFamily="18" charset="0"/>
              </a:rPr>
              <a:t>14</a:t>
            </a:r>
          </a:p>
        </p:txBody>
      </p:sp>
      <p:sp>
        <p:nvSpPr>
          <p:cNvPr id="65562" name="Text Box 23">
            <a:extLst>
              <a:ext uri="{FF2B5EF4-FFF2-40B4-BE49-F238E27FC236}">
                <a16:creationId xmlns:a16="http://schemas.microsoft.com/office/drawing/2014/main" id="{FAA37187-29E4-420D-8232-54D636DA47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79988" y="2743200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chemeClr val="accent1"/>
                </a:solidFill>
                <a:latin typeface="Times New Roman" panose="02020603050405020304" pitchFamily="18" charset="0"/>
              </a:rPr>
              <a:t>10</a:t>
            </a:r>
          </a:p>
        </p:txBody>
      </p:sp>
      <p:sp>
        <p:nvSpPr>
          <p:cNvPr id="65563" name="Text Box 24">
            <a:extLst>
              <a:ext uri="{FF2B5EF4-FFF2-40B4-BE49-F238E27FC236}">
                <a16:creationId xmlns:a16="http://schemas.microsoft.com/office/drawing/2014/main" id="{24A52C96-6DCA-4370-8FF7-DB64B2568B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59325" y="3567113"/>
            <a:ext cx="298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chemeClr val="accent1"/>
                </a:solidFill>
                <a:latin typeface="Times New Roman" panose="02020603050405020304" pitchFamily="18" charset="0"/>
              </a:rPr>
              <a:t>3</a:t>
            </a:r>
          </a:p>
        </p:txBody>
      </p:sp>
      <p:sp>
        <p:nvSpPr>
          <p:cNvPr id="65564" name="Text Box 25">
            <a:extLst>
              <a:ext uri="{FF2B5EF4-FFF2-40B4-BE49-F238E27FC236}">
                <a16:creationId xmlns:a16="http://schemas.microsoft.com/office/drawing/2014/main" id="{7D563C1E-D769-4D4C-8250-285D9ADC6A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59325" y="16002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chemeClr val="accent1"/>
                </a:solidFill>
                <a:latin typeface="Times New Roman" panose="02020603050405020304" pitchFamily="18" charset="0"/>
              </a:rPr>
              <a:t>6</a:t>
            </a:r>
          </a:p>
        </p:txBody>
      </p:sp>
      <p:sp>
        <p:nvSpPr>
          <p:cNvPr id="65565" name="Text Box 26">
            <a:extLst>
              <a:ext uri="{FF2B5EF4-FFF2-40B4-BE49-F238E27FC236}">
                <a16:creationId xmlns:a16="http://schemas.microsoft.com/office/drawing/2014/main" id="{488F144B-7EA7-4821-A4FB-B8C91BC3E6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56300" y="16002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chemeClr val="accent1"/>
                </a:solidFill>
                <a:latin typeface="Times New Roman" panose="02020603050405020304" pitchFamily="18" charset="0"/>
              </a:rPr>
              <a:t>4</a:t>
            </a:r>
          </a:p>
        </p:txBody>
      </p:sp>
      <p:sp>
        <p:nvSpPr>
          <p:cNvPr id="65566" name="Text Box 27">
            <a:extLst>
              <a:ext uri="{FF2B5EF4-FFF2-40B4-BE49-F238E27FC236}">
                <a16:creationId xmlns:a16="http://schemas.microsoft.com/office/drawing/2014/main" id="{9CC2542E-DF39-4245-BB2F-41742D5920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05425" y="19050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chemeClr val="accent1"/>
                </a:solidFill>
                <a:latin typeface="Times New Roman" panose="02020603050405020304" pitchFamily="18" charset="0"/>
              </a:rPr>
              <a:t>5</a:t>
            </a:r>
          </a:p>
        </p:txBody>
      </p:sp>
      <p:sp>
        <p:nvSpPr>
          <p:cNvPr id="65567" name="Text Box 28">
            <a:extLst>
              <a:ext uri="{FF2B5EF4-FFF2-40B4-BE49-F238E27FC236}">
                <a16:creationId xmlns:a16="http://schemas.microsoft.com/office/drawing/2014/main" id="{E3F8873C-C6E2-477E-9CAE-7C648785AB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6375" y="26289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chemeClr val="accent1"/>
                </a:solidFill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65568" name="Text Box 29">
            <a:extLst>
              <a:ext uri="{FF2B5EF4-FFF2-40B4-BE49-F238E27FC236}">
                <a16:creationId xmlns:a16="http://schemas.microsoft.com/office/drawing/2014/main" id="{5740B3B6-22A5-42A8-A1B1-CE503DF3B5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75525" y="18288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chemeClr val="accent1"/>
                </a:solidFill>
                <a:latin typeface="Times New Roman" panose="02020603050405020304" pitchFamily="18" charset="0"/>
              </a:rPr>
              <a:t>9</a:t>
            </a:r>
          </a:p>
        </p:txBody>
      </p:sp>
      <p:sp>
        <p:nvSpPr>
          <p:cNvPr id="65569" name="Text Box 30">
            <a:extLst>
              <a:ext uri="{FF2B5EF4-FFF2-40B4-BE49-F238E27FC236}">
                <a16:creationId xmlns:a16="http://schemas.microsoft.com/office/drawing/2014/main" id="{6D325714-F86A-4F78-BDDC-1855A4900A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21550" y="2963863"/>
            <a:ext cx="4127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chemeClr val="accent1"/>
                </a:solidFill>
                <a:latin typeface="Times New Roman" panose="02020603050405020304" pitchFamily="18" charset="0"/>
              </a:rPr>
              <a:t>15</a:t>
            </a:r>
          </a:p>
        </p:txBody>
      </p:sp>
      <p:sp>
        <p:nvSpPr>
          <p:cNvPr id="65570" name="Text Box 31">
            <a:extLst>
              <a:ext uri="{FF2B5EF4-FFF2-40B4-BE49-F238E27FC236}">
                <a16:creationId xmlns:a16="http://schemas.microsoft.com/office/drawing/2014/main" id="{68A16A14-E447-461B-AF7D-241D0EE46E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95975" y="3586163"/>
            <a:ext cx="298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chemeClr val="accent1"/>
                </a:solidFill>
                <a:latin typeface="Times New Roman" panose="02020603050405020304" pitchFamily="18" charset="0"/>
              </a:rPr>
              <a:t>8</a:t>
            </a:r>
          </a:p>
        </p:txBody>
      </p:sp>
      <p:sp>
        <p:nvSpPr>
          <p:cNvPr id="65571" name="Text Box 32">
            <a:extLst>
              <a:ext uri="{FF2B5EF4-FFF2-40B4-BE49-F238E27FC236}">
                <a16:creationId xmlns:a16="http://schemas.microsoft.com/office/drawing/2014/main" id="{711A81EE-6177-498A-B653-1630A8EE1C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4200" y="1447800"/>
            <a:ext cx="3365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accent1"/>
                </a:solidFill>
                <a:latin typeface="Courier New" panose="02070309020205020404" pitchFamily="49" charset="0"/>
              </a:rPr>
              <a:t>u</a:t>
            </a:r>
          </a:p>
        </p:txBody>
      </p:sp>
      <p:cxnSp>
        <p:nvCxnSpPr>
          <p:cNvPr id="65572" name="AutoShape 33">
            <a:extLst>
              <a:ext uri="{FF2B5EF4-FFF2-40B4-BE49-F238E27FC236}">
                <a16:creationId xmlns:a16="http://schemas.microsoft.com/office/drawing/2014/main" id="{098135A7-3FA2-4F3F-979C-DB6D9F8934C3}"/>
              </a:ext>
            </a:extLst>
          </p:cNvPr>
          <p:cNvCxnSpPr>
            <a:cxnSpLocks noChangeShapeType="1"/>
            <a:stCxn id="65571" idx="1"/>
            <a:endCxn id="65544" idx="0"/>
          </p:cNvCxnSpPr>
          <p:nvPr/>
        </p:nvCxnSpPr>
        <p:spPr bwMode="auto">
          <a:xfrm flipH="1">
            <a:off x="6570663" y="1646238"/>
            <a:ext cx="363537" cy="350837"/>
          </a:xfrm>
          <a:prstGeom prst="straightConnector1">
            <a:avLst/>
          </a:prstGeom>
          <a:noFill/>
          <a:ln w="19050">
            <a:solidFill>
              <a:schemeClr val="accent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DBB619-880B-405C-AA26-9C62C8AE2F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t>72</a:t>
            </a:fld>
            <a:endParaRPr lang="en-US"/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5" name="Rectangle 2">
            <a:extLst>
              <a:ext uri="{FF2B5EF4-FFF2-40B4-BE49-F238E27FC236}">
                <a16:creationId xmlns:a16="http://schemas.microsoft.com/office/drawing/2014/main" id="{5BBE9235-E9E0-4760-9FBC-FF572F867B9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Prim’s Algorithm</a:t>
            </a:r>
          </a:p>
        </p:txBody>
      </p:sp>
      <p:sp>
        <p:nvSpPr>
          <p:cNvPr id="66566" name="Rectangle 3">
            <a:extLst>
              <a:ext uri="{FF2B5EF4-FFF2-40B4-BE49-F238E27FC236}">
                <a16:creationId xmlns:a16="http://schemas.microsoft.com/office/drawing/2014/main" id="{E7EA3704-050E-4411-AED1-ECC01DC7FB4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 dirty="0">
                <a:latin typeface="Courier New" panose="02070309020205020404" pitchFamily="49" charset="0"/>
              </a:rPr>
              <a:t>MST-Prim(G, w, r)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 dirty="0">
                <a:latin typeface="Courier New" panose="02070309020205020404" pitchFamily="49" charset="0"/>
              </a:rPr>
              <a:t>    Q = V[G];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 dirty="0">
                <a:latin typeface="Courier New" panose="02070309020205020404" pitchFamily="49" charset="0"/>
              </a:rPr>
              <a:t>    for each </a:t>
            </a:r>
            <a:r>
              <a:rPr lang="en-US" altLang="en-US" sz="1800" b="1" i="1" dirty="0">
                <a:latin typeface="Courier New" panose="02070309020205020404" pitchFamily="49" charset="0"/>
              </a:rPr>
              <a:t>u</a:t>
            </a:r>
            <a:r>
              <a:rPr lang="en-US" altLang="en-US" sz="1800" b="1" dirty="0">
                <a:latin typeface="Courier New" panose="02070309020205020404" pitchFamily="49" charset="0"/>
              </a:rPr>
              <a:t> </a:t>
            </a:r>
            <a:r>
              <a:rPr lang="en-US" altLang="en-US" sz="1800" b="1" dirty="0">
                <a:latin typeface="Courier New" panose="02070309020205020404" pitchFamily="49" charset="0"/>
                <a:sym typeface="Symbol" panose="05050102010706020507" pitchFamily="18" charset="2"/>
              </a:rPr>
              <a:t> Q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 dirty="0">
                <a:latin typeface="Courier New" panose="02070309020205020404" pitchFamily="49" charset="0"/>
                <a:sym typeface="Symbol" panose="05050102010706020507" pitchFamily="18" charset="2"/>
              </a:rPr>
              <a:t>        key[u] = ;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 dirty="0">
                <a:latin typeface="Courier New" panose="02070309020205020404" pitchFamily="49" charset="0"/>
                <a:sym typeface="Symbol" panose="05050102010706020507" pitchFamily="18" charset="2"/>
              </a:rPr>
              <a:t>    key[r] = 0;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 dirty="0">
                <a:latin typeface="Courier New" panose="02070309020205020404" pitchFamily="49" charset="0"/>
                <a:sym typeface="Symbol" panose="05050102010706020507" pitchFamily="18" charset="2"/>
              </a:rPr>
              <a:t>    p[r] = NULL;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 dirty="0">
                <a:latin typeface="Courier New" panose="02070309020205020404" pitchFamily="49" charset="0"/>
                <a:sym typeface="Symbol" panose="05050102010706020507" pitchFamily="18" charset="2"/>
              </a:rPr>
              <a:t>    while (Q not empty)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 dirty="0">
                <a:latin typeface="Courier New" panose="02070309020205020404" pitchFamily="49" charset="0"/>
                <a:sym typeface="Symbol" panose="05050102010706020507" pitchFamily="18" charset="2"/>
              </a:rPr>
              <a:t>        u = </a:t>
            </a:r>
            <a:r>
              <a:rPr lang="en-US" altLang="en-US" sz="18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ExtractMin</a:t>
            </a:r>
            <a:r>
              <a:rPr lang="en-US" altLang="en-US" sz="1800" b="1" dirty="0">
                <a:latin typeface="Courier New" panose="02070309020205020404" pitchFamily="49" charset="0"/>
                <a:sym typeface="Symbol" panose="05050102010706020507" pitchFamily="18" charset="2"/>
              </a:rPr>
              <a:t>(Q);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 dirty="0">
                <a:latin typeface="Courier New" panose="02070309020205020404" pitchFamily="49" charset="0"/>
                <a:sym typeface="Symbol" panose="05050102010706020507" pitchFamily="18" charset="2"/>
              </a:rPr>
              <a:t>        for each </a:t>
            </a:r>
            <a:r>
              <a:rPr lang="en-US" altLang="en-US" sz="1800" b="1" i="1" dirty="0">
                <a:latin typeface="Courier New" panose="02070309020205020404" pitchFamily="49" charset="0"/>
                <a:sym typeface="Symbol" panose="05050102010706020507" pitchFamily="18" charset="2"/>
              </a:rPr>
              <a:t>v</a:t>
            </a:r>
            <a:r>
              <a:rPr lang="en-US" altLang="en-US" sz="1800" b="1" dirty="0">
                <a:latin typeface="Courier New" panose="02070309020205020404" pitchFamily="49" charset="0"/>
              </a:rPr>
              <a:t> </a:t>
            </a:r>
            <a:r>
              <a:rPr lang="en-US" altLang="en-US" sz="1800" b="1" dirty="0">
                <a:latin typeface="Courier New" panose="02070309020205020404" pitchFamily="49" charset="0"/>
                <a:sym typeface="Symbol" panose="05050102010706020507" pitchFamily="18" charset="2"/>
              </a:rPr>
              <a:t> Adj[</a:t>
            </a:r>
            <a:r>
              <a:rPr lang="en-US" altLang="en-US" sz="1800" b="1" i="1" dirty="0">
                <a:latin typeface="Courier New" panose="02070309020205020404" pitchFamily="49" charset="0"/>
                <a:sym typeface="Symbol" panose="05050102010706020507" pitchFamily="18" charset="2"/>
              </a:rPr>
              <a:t>u</a:t>
            </a:r>
            <a:r>
              <a:rPr lang="en-US" altLang="en-US" sz="1800" b="1" dirty="0">
                <a:latin typeface="Courier New" panose="02070309020205020404" pitchFamily="49" charset="0"/>
                <a:sym typeface="Symbol" panose="05050102010706020507" pitchFamily="18" charset="2"/>
              </a:rPr>
              <a:t>]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 dirty="0">
                <a:latin typeface="Courier New" panose="02070309020205020404" pitchFamily="49" charset="0"/>
                <a:sym typeface="Symbol" panose="05050102010706020507" pitchFamily="18" charset="2"/>
              </a:rPr>
              <a:t>            if (v</a:t>
            </a:r>
            <a:r>
              <a:rPr lang="en-US" altLang="en-US" sz="1800" b="1" dirty="0">
                <a:latin typeface="Courier New" panose="02070309020205020404" pitchFamily="49" charset="0"/>
              </a:rPr>
              <a:t> </a:t>
            </a:r>
            <a:r>
              <a:rPr lang="en-US" altLang="en-US" sz="1800" b="1" dirty="0">
                <a:latin typeface="Courier New" panose="02070309020205020404" pitchFamily="49" charset="0"/>
                <a:sym typeface="Symbol" panose="05050102010706020507" pitchFamily="18" charset="2"/>
              </a:rPr>
              <a:t> Q and w(</a:t>
            </a:r>
            <a:r>
              <a:rPr lang="en-US" altLang="en-US" sz="1800" b="1" i="1" dirty="0" err="1">
                <a:latin typeface="Courier New" panose="02070309020205020404" pitchFamily="49" charset="0"/>
                <a:sym typeface="Symbol" panose="05050102010706020507" pitchFamily="18" charset="2"/>
              </a:rPr>
              <a:t>u,v</a:t>
            </a:r>
            <a:r>
              <a:rPr lang="en-US" altLang="en-US" sz="1800" b="1" dirty="0">
                <a:latin typeface="Courier New" panose="02070309020205020404" pitchFamily="49" charset="0"/>
                <a:sym typeface="Symbol" panose="05050102010706020507" pitchFamily="18" charset="2"/>
              </a:rPr>
              <a:t>) &lt; key[</a:t>
            </a:r>
            <a:r>
              <a:rPr lang="en-US" altLang="en-US" sz="1800" b="1" i="1" dirty="0">
                <a:latin typeface="Courier New" panose="02070309020205020404" pitchFamily="49" charset="0"/>
                <a:sym typeface="Symbol" panose="05050102010706020507" pitchFamily="18" charset="2"/>
              </a:rPr>
              <a:t>v</a:t>
            </a:r>
            <a:r>
              <a:rPr lang="en-US" altLang="en-US" sz="1800" b="1" dirty="0">
                <a:latin typeface="Courier New" panose="02070309020205020404" pitchFamily="49" charset="0"/>
                <a:sym typeface="Symbol" panose="05050102010706020507" pitchFamily="18" charset="2"/>
              </a:rPr>
              <a:t>])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 dirty="0">
                <a:latin typeface="Courier New" panose="02070309020205020404" pitchFamily="49" charset="0"/>
                <a:sym typeface="Symbol" panose="05050102010706020507" pitchFamily="18" charset="2"/>
              </a:rPr>
              <a:t>                p[v] = u;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 dirty="0">
                <a:latin typeface="Courier New" panose="02070309020205020404" pitchFamily="49" charset="0"/>
                <a:sym typeface="Symbol" panose="05050102010706020507" pitchFamily="18" charset="2"/>
              </a:rPr>
              <a:t>                key[v] = w(</a:t>
            </a:r>
            <a:r>
              <a:rPr lang="en-US" altLang="en-US" sz="18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u,v</a:t>
            </a:r>
            <a:r>
              <a:rPr lang="en-US" altLang="en-US" sz="1800" b="1" dirty="0">
                <a:latin typeface="Courier New" panose="02070309020205020404" pitchFamily="49" charset="0"/>
                <a:sym typeface="Symbol" panose="05050102010706020507" pitchFamily="18" charset="2"/>
              </a:rPr>
              <a:t>);</a:t>
            </a:r>
          </a:p>
        </p:txBody>
      </p:sp>
      <p:sp>
        <p:nvSpPr>
          <p:cNvPr id="66567" name="Oval 4">
            <a:extLst>
              <a:ext uri="{FF2B5EF4-FFF2-40B4-BE49-F238E27FC236}">
                <a16:creationId xmlns:a16="http://schemas.microsoft.com/office/drawing/2014/main" id="{24B0DE89-2A31-4B38-B134-372D1D050F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5763" y="2016125"/>
            <a:ext cx="563562" cy="366712"/>
          </a:xfrm>
          <a:prstGeom prst="ellips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latin typeface="Courier New" panose="02070309020205020404" pitchFamily="49" charset="0"/>
                <a:sym typeface="Symbol" panose="05050102010706020507" pitchFamily="18" charset="2"/>
              </a:rPr>
              <a:t>10</a:t>
            </a:r>
          </a:p>
        </p:txBody>
      </p:sp>
      <p:sp>
        <p:nvSpPr>
          <p:cNvPr id="66568" name="Oval 5">
            <a:extLst>
              <a:ext uri="{FF2B5EF4-FFF2-40B4-BE49-F238E27FC236}">
                <a16:creationId xmlns:a16="http://schemas.microsoft.com/office/drawing/2014/main" id="{85FEE113-8566-44D8-BD17-A806C4684B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80163" y="2016125"/>
            <a:ext cx="381000" cy="381000"/>
          </a:xfrm>
          <a:prstGeom prst="ellips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latin typeface="Courier New" panose="02070309020205020404" pitchFamily="49" charset="0"/>
                <a:sym typeface="Symbol" panose="05050102010706020507" pitchFamily="18" charset="2"/>
              </a:rPr>
              <a:t>2</a:t>
            </a:r>
          </a:p>
        </p:txBody>
      </p:sp>
      <p:sp>
        <p:nvSpPr>
          <p:cNvPr id="66569" name="Oval 6">
            <a:extLst>
              <a:ext uri="{FF2B5EF4-FFF2-40B4-BE49-F238E27FC236}">
                <a16:creationId xmlns:a16="http://schemas.microsoft.com/office/drawing/2014/main" id="{3C6F0DF6-EDFC-4E4E-9D73-BF792C7C67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89925" y="2016125"/>
            <a:ext cx="382588" cy="381000"/>
          </a:xfrm>
          <a:prstGeom prst="ellips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latin typeface="Courier New" panose="02070309020205020404" pitchFamily="49" charset="0"/>
                <a:sym typeface="Symbol" panose="05050102010706020507" pitchFamily="18" charset="2"/>
              </a:rPr>
              <a:t>9</a:t>
            </a:r>
          </a:p>
        </p:txBody>
      </p:sp>
      <p:sp>
        <p:nvSpPr>
          <p:cNvPr id="66570" name="Oval 7">
            <a:extLst>
              <a:ext uri="{FF2B5EF4-FFF2-40B4-BE49-F238E27FC236}">
                <a16:creationId xmlns:a16="http://schemas.microsoft.com/office/drawing/2014/main" id="{25F29CF2-4892-438C-954A-3A08D90C1A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5763" y="3162300"/>
            <a:ext cx="382587" cy="381000"/>
          </a:xfrm>
          <a:prstGeom prst="ellips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latin typeface="Courier New" panose="02070309020205020404" pitchFamily="49" charset="0"/>
                <a:sym typeface="Symbol" panose="05050102010706020507" pitchFamily="18" charset="2"/>
              </a:rPr>
              <a:t>0</a:t>
            </a:r>
          </a:p>
        </p:txBody>
      </p:sp>
      <p:sp>
        <p:nvSpPr>
          <p:cNvPr id="66571" name="Oval 8">
            <a:extLst>
              <a:ext uri="{FF2B5EF4-FFF2-40B4-BE49-F238E27FC236}">
                <a16:creationId xmlns:a16="http://schemas.microsoft.com/office/drawing/2014/main" id="{E182851E-7804-4925-A774-3B0CF2682C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80163" y="3162300"/>
            <a:ext cx="381000" cy="381000"/>
          </a:xfrm>
          <a:prstGeom prst="ellips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latin typeface="Courier New" panose="02070309020205020404" pitchFamily="49" charset="0"/>
                <a:sym typeface="Symbol" panose="05050102010706020507" pitchFamily="18" charset="2"/>
              </a:rPr>
              <a:t>8</a:t>
            </a:r>
          </a:p>
        </p:txBody>
      </p:sp>
      <p:sp>
        <p:nvSpPr>
          <p:cNvPr id="66572" name="Oval 9">
            <a:extLst>
              <a:ext uri="{FF2B5EF4-FFF2-40B4-BE49-F238E27FC236}">
                <a16:creationId xmlns:a16="http://schemas.microsoft.com/office/drawing/2014/main" id="{28C2D551-F107-4078-9787-AF508F2D77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89925" y="3162300"/>
            <a:ext cx="552450" cy="365125"/>
          </a:xfrm>
          <a:prstGeom prst="ellips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latin typeface="Courier New" panose="02070309020205020404" pitchFamily="49" charset="0"/>
                <a:sym typeface="Symbol" panose="05050102010706020507" pitchFamily="18" charset="2"/>
              </a:rPr>
              <a:t>15</a:t>
            </a:r>
          </a:p>
        </p:txBody>
      </p:sp>
      <p:sp>
        <p:nvSpPr>
          <p:cNvPr id="66573" name="Oval 10">
            <a:extLst>
              <a:ext uri="{FF2B5EF4-FFF2-40B4-BE49-F238E27FC236}">
                <a16:creationId xmlns:a16="http://schemas.microsoft.com/office/drawing/2014/main" id="{888DB0C9-3167-46C4-B462-8308D3DCC5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87963" y="3652838"/>
            <a:ext cx="382587" cy="382587"/>
          </a:xfrm>
          <a:prstGeom prst="ellips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latin typeface="Courier New" panose="02070309020205020404" pitchFamily="49" charset="0"/>
                <a:sym typeface="Symbol" panose="05050102010706020507" pitchFamily="18" charset="2"/>
              </a:rPr>
              <a:t>3</a:t>
            </a:r>
          </a:p>
        </p:txBody>
      </p:sp>
      <p:sp>
        <p:nvSpPr>
          <p:cNvPr id="66574" name="Oval 11">
            <a:extLst>
              <a:ext uri="{FF2B5EF4-FFF2-40B4-BE49-F238E27FC236}">
                <a16:creationId xmlns:a16="http://schemas.microsoft.com/office/drawing/2014/main" id="{FDD4554B-BECA-4E8A-90EB-2871EFEA9D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87963" y="1524000"/>
            <a:ext cx="382587" cy="382588"/>
          </a:xfrm>
          <a:prstGeom prst="ellips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latin typeface="Courier New" panose="02070309020205020404" pitchFamily="49" charset="0"/>
                <a:sym typeface="Symbol" panose="05050102010706020507" pitchFamily="18" charset="2"/>
              </a:rPr>
              <a:t>4</a:t>
            </a:r>
          </a:p>
        </p:txBody>
      </p:sp>
      <p:cxnSp>
        <p:nvCxnSpPr>
          <p:cNvPr id="66575" name="AutoShape 12">
            <a:extLst>
              <a:ext uri="{FF2B5EF4-FFF2-40B4-BE49-F238E27FC236}">
                <a16:creationId xmlns:a16="http://schemas.microsoft.com/office/drawing/2014/main" id="{757535C3-112F-4330-93CA-0D4A11E57583}"/>
              </a:ext>
            </a:extLst>
          </p:cNvPr>
          <p:cNvCxnSpPr>
            <a:cxnSpLocks noChangeShapeType="1"/>
            <a:stCxn id="66574" idx="5"/>
            <a:endCxn id="66568" idx="1"/>
          </p:cNvCxnSpPr>
          <p:nvPr/>
        </p:nvCxnSpPr>
        <p:spPr bwMode="auto">
          <a:xfrm>
            <a:off x="5613400" y="1863725"/>
            <a:ext cx="822325" cy="193675"/>
          </a:xfrm>
          <a:prstGeom prst="straightConnector1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6576" name="AutoShape 13">
            <a:extLst>
              <a:ext uri="{FF2B5EF4-FFF2-40B4-BE49-F238E27FC236}">
                <a16:creationId xmlns:a16="http://schemas.microsoft.com/office/drawing/2014/main" id="{F7549F13-231E-43D7-8F93-F39D9B6C1828}"/>
              </a:ext>
            </a:extLst>
          </p:cNvPr>
          <p:cNvCxnSpPr>
            <a:cxnSpLocks noChangeShapeType="1"/>
            <a:stCxn id="66574" idx="3"/>
            <a:endCxn id="66567" idx="7"/>
          </p:cNvCxnSpPr>
          <p:nvPr/>
        </p:nvCxnSpPr>
        <p:spPr bwMode="auto">
          <a:xfrm flipH="1">
            <a:off x="4676793" y="1850559"/>
            <a:ext cx="667199" cy="219270"/>
          </a:xfrm>
          <a:prstGeom prst="straightConnector1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6577" name="AutoShape 14">
            <a:extLst>
              <a:ext uri="{FF2B5EF4-FFF2-40B4-BE49-F238E27FC236}">
                <a16:creationId xmlns:a16="http://schemas.microsoft.com/office/drawing/2014/main" id="{45C4E1E5-38AE-412E-A56A-2A753FB3AA83}"/>
              </a:ext>
            </a:extLst>
          </p:cNvPr>
          <p:cNvCxnSpPr>
            <a:cxnSpLocks noChangeShapeType="1"/>
            <a:stCxn id="66567" idx="6"/>
            <a:endCxn id="66568" idx="2"/>
          </p:cNvCxnSpPr>
          <p:nvPr/>
        </p:nvCxnSpPr>
        <p:spPr bwMode="auto">
          <a:xfrm>
            <a:off x="4759325" y="2199481"/>
            <a:ext cx="1620838" cy="7144"/>
          </a:xfrm>
          <a:prstGeom prst="straightConnector1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6578" name="AutoShape 15">
            <a:extLst>
              <a:ext uri="{FF2B5EF4-FFF2-40B4-BE49-F238E27FC236}">
                <a16:creationId xmlns:a16="http://schemas.microsoft.com/office/drawing/2014/main" id="{C9900D93-C8D4-4163-B51D-9072DA372446}"/>
              </a:ext>
            </a:extLst>
          </p:cNvPr>
          <p:cNvCxnSpPr>
            <a:cxnSpLocks noChangeShapeType="1"/>
            <a:stCxn id="66570" idx="0"/>
            <a:endCxn id="66567" idx="4"/>
          </p:cNvCxnSpPr>
          <p:nvPr/>
        </p:nvCxnSpPr>
        <p:spPr bwMode="auto">
          <a:xfrm flipV="1">
            <a:off x="4387057" y="2382837"/>
            <a:ext cx="90487" cy="779463"/>
          </a:xfrm>
          <a:prstGeom prst="straightConnector1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6579" name="AutoShape 16">
            <a:extLst>
              <a:ext uri="{FF2B5EF4-FFF2-40B4-BE49-F238E27FC236}">
                <a16:creationId xmlns:a16="http://schemas.microsoft.com/office/drawing/2014/main" id="{7485F545-18F1-43BA-9B84-F2857BE54159}"/>
              </a:ext>
            </a:extLst>
          </p:cNvPr>
          <p:cNvCxnSpPr>
            <a:cxnSpLocks noChangeShapeType="1"/>
            <a:stCxn id="66570" idx="5"/>
            <a:endCxn id="66573" idx="1"/>
          </p:cNvCxnSpPr>
          <p:nvPr/>
        </p:nvCxnSpPr>
        <p:spPr bwMode="auto">
          <a:xfrm>
            <a:off x="4522788" y="3502025"/>
            <a:ext cx="820737" cy="193675"/>
          </a:xfrm>
          <a:prstGeom prst="straightConnector1">
            <a:avLst/>
          </a:prstGeom>
          <a:noFill/>
          <a:ln w="38100">
            <a:solidFill>
              <a:schemeClr val="tx2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6580" name="AutoShape 17">
            <a:extLst>
              <a:ext uri="{FF2B5EF4-FFF2-40B4-BE49-F238E27FC236}">
                <a16:creationId xmlns:a16="http://schemas.microsoft.com/office/drawing/2014/main" id="{68C88F4E-FA79-4604-BA5D-AC7AA5793A2B}"/>
              </a:ext>
            </a:extLst>
          </p:cNvPr>
          <p:cNvCxnSpPr>
            <a:cxnSpLocks noChangeShapeType="1"/>
            <a:stCxn id="66573" idx="7"/>
            <a:endCxn id="66571" idx="3"/>
          </p:cNvCxnSpPr>
          <p:nvPr/>
        </p:nvCxnSpPr>
        <p:spPr bwMode="auto">
          <a:xfrm flipV="1">
            <a:off x="5613400" y="3502025"/>
            <a:ext cx="822325" cy="193675"/>
          </a:xfrm>
          <a:prstGeom prst="straightConnector1">
            <a:avLst/>
          </a:prstGeom>
          <a:noFill/>
          <a:ln w="38100">
            <a:solidFill>
              <a:schemeClr val="tx2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6581" name="AutoShape 18">
            <a:extLst>
              <a:ext uri="{FF2B5EF4-FFF2-40B4-BE49-F238E27FC236}">
                <a16:creationId xmlns:a16="http://schemas.microsoft.com/office/drawing/2014/main" id="{E441BF88-9C10-466E-BB11-0C103D35A6EC}"/>
              </a:ext>
            </a:extLst>
          </p:cNvPr>
          <p:cNvCxnSpPr>
            <a:cxnSpLocks noChangeShapeType="1"/>
            <a:stCxn id="66571" idx="0"/>
            <a:endCxn id="66568" idx="4"/>
          </p:cNvCxnSpPr>
          <p:nvPr/>
        </p:nvCxnSpPr>
        <p:spPr bwMode="auto">
          <a:xfrm flipV="1">
            <a:off x="6570663" y="2411413"/>
            <a:ext cx="0" cy="736600"/>
          </a:xfrm>
          <a:prstGeom prst="straightConnector1">
            <a:avLst/>
          </a:prstGeom>
          <a:noFill/>
          <a:ln w="38100">
            <a:solidFill>
              <a:schemeClr val="tx2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6582" name="AutoShape 19">
            <a:extLst>
              <a:ext uri="{FF2B5EF4-FFF2-40B4-BE49-F238E27FC236}">
                <a16:creationId xmlns:a16="http://schemas.microsoft.com/office/drawing/2014/main" id="{D8A864A9-5580-4DF0-8F5A-B20F87DF969D}"/>
              </a:ext>
            </a:extLst>
          </p:cNvPr>
          <p:cNvCxnSpPr>
            <a:cxnSpLocks noChangeShapeType="1"/>
            <a:stCxn id="66568" idx="6"/>
            <a:endCxn id="66569" idx="2"/>
          </p:cNvCxnSpPr>
          <p:nvPr/>
        </p:nvCxnSpPr>
        <p:spPr bwMode="auto">
          <a:xfrm>
            <a:off x="6775450" y="2206625"/>
            <a:ext cx="1501775" cy="0"/>
          </a:xfrm>
          <a:prstGeom prst="straightConnector1">
            <a:avLst/>
          </a:prstGeom>
          <a:noFill/>
          <a:ln w="38100">
            <a:solidFill>
              <a:schemeClr val="tx2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6583" name="AutoShape 20">
            <a:extLst>
              <a:ext uri="{FF2B5EF4-FFF2-40B4-BE49-F238E27FC236}">
                <a16:creationId xmlns:a16="http://schemas.microsoft.com/office/drawing/2014/main" id="{58992B6F-8B06-410E-9F1D-876B91538643}"/>
              </a:ext>
            </a:extLst>
          </p:cNvPr>
          <p:cNvCxnSpPr>
            <a:cxnSpLocks noChangeShapeType="1"/>
            <a:stCxn id="66571" idx="6"/>
            <a:endCxn id="66572" idx="2"/>
          </p:cNvCxnSpPr>
          <p:nvPr/>
        </p:nvCxnSpPr>
        <p:spPr bwMode="auto">
          <a:xfrm flipV="1">
            <a:off x="6761163" y="3344863"/>
            <a:ext cx="1528762" cy="7937"/>
          </a:xfrm>
          <a:prstGeom prst="straightConnector1">
            <a:avLst/>
          </a:prstGeom>
          <a:noFill/>
          <a:ln w="38100">
            <a:solidFill>
              <a:schemeClr val="tx2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6584" name="AutoShape 21">
            <a:extLst>
              <a:ext uri="{FF2B5EF4-FFF2-40B4-BE49-F238E27FC236}">
                <a16:creationId xmlns:a16="http://schemas.microsoft.com/office/drawing/2014/main" id="{83089715-8888-4B08-97D4-77252DAB26BC}"/>
              </a:ext>
            </a:extLst>
          </p:cNvPr>
          <p:cNvCxnSpPr>
            <a:cxnSpLocks noChangeShapeType="1"/>
            <a:stCxn id="66573" idx="0"/>
            <a:endCxn id="66567" idx="5"/>
          </p:cNvCxnSpPr>
          <p:nvPr/>
        </p:nvCxnSpPr>
        <p:spPr bwMode="auto">
          <a:xfrm rot="16200000" flipV="1">
            <a:off x="4416173" y="2589754"/>
            <a:ext cx="1323705" cy="802464"/>
          </a:xfrm>
          <a:prstGeom prst="curvedConnector3">
            <a:avLst>
              <a:gd name="adj1" fmla="val 50000"/>
            </a:avLst>
          </a:prstGeom>
          <a:noFill/>
          <a:ln w="38100">
            <a:solidFill>
              <a:schemeClr val="tx2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6585" name="Text Box 22">
            <a:extLst>
              <a:ext uri="{FF2B5EF4-FFF2-40B4-BE49-F238E27FC236}">
                <a16:creationId xmlns:a16="http://schemas.microsoft.com/office/drawing/2014/main" id="{5DFBDF72-43B7-449D-B59F-B1C79373F3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00" y="2595563"/>
            <a:ext cx="4127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chemeClr val="accent1"/>
                </a:solidFill>
                <a:latin typeface="Times New Roman" panose="02020603050405020304" pitchFamily="18" charset="0"/>
              </a:rPr>
              <a:t>14</a:t>
            </a:r>
          </a:p>
        </p:txBody>
      </p:sp>
      <p:sp>
        <p:nvSpPr>
          <p:cNvPr id="66586" name="Text Box 23">
            <a:extLst>
              <a:ext uri="{FF2B5EF4-FFF2-40B4-BE49-F238E27FC236}">
                <a16:creationId xmlns:a16="http://schemas.microsoft.com/office/drawing/2014/main" id="{8A170F7C-F4A9-4133-86ED-375FA8A0ED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79988" y="2743200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chemeClr val="accent1"/>
                </a:solidFill>
                <a:latin typeface="Times New Roman" panose="02020603050405020304" pitchFamily="18" charset="0"/>
              </a:rPr>
              <a:t>10</a:t>
            </a:r>
          </a:p>
        </p:txBody>
      </p:sp>
      <p:sp>
        <p:nvSpPr>
          <p:cNvPr id="66587" name="Text Box 24">
            <a:extLst>
              <a:ext uri="{FF2B5EF4-FFF2-40B4-BE49-F238E27FC236}">
                <a16:creationId xmlns:a16="http://schemas.microsoft.com/office/drawing/2014/main" id="{BFB4E735-8809-4072-84A4-9D6F4EF1CE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59325" y="3567113"/>
            <a:ext cx="298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chemeClr val="accent1"/>
                </a:solidFill>
                <a:latin typeface="Times New Roman" panose="02020603050405020304" pitchFamily="18" charset="0"/>
              </a:rPr>
              <a:t>3</a:t>
            </a:r>
          </a:p>
        </p:txBody>
      </p:sp>
      <p:sp>
        <p:nvSpPr>
          <p:cNvPr id="66588" name="Text Box 25">
            <a:extLst>
              <a:ext uri="{FF2B5EF4-FFF2-40B4-BE49-F238E27FC236}">
                <a16:creationId xmlns:a16="http://schemas.microsoft.com/office/drawing/2014/main" id="{EF850CA0-01E5-40EC-82EC-14B1BFA125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59325" y="16002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chemeClr val="accent1"/>
                </a:solidFill>
                <a:latin typeface="Times New Roman" panose="02020603050405020304" pitchFamily="18" charset="0"/>
              </a:rPr>
              <a:t>6</a:t>
            </a:r>
          </a:p>
        </p:txBody>
      </p:sp>
      <p:sp>
        <p:nvSpPr>
          <p:cNvPr id="66589" name="Text Box 26">
            <a:extLst>
              <a:ext uri="{FF2B5EF4-FFF2-40B4-BE49-F238E27FC236}">
                <a16:creationId xmlns:a16="http://schemas.microsoft.com/office/drawing/2014/main" id="{B520FE99-6FC1-41A1-A625-B8A08CEB75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56300" y="16002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chemeClr val="accent1"/>
                </a:solidFill>
                <a:latin typeface="Times New Roman" panose="02020603050405020304" pitchFamily="18" charset="0"/>
              </a:rPr>
              <a:t>4</a:t>
            </a:r>
          </a:p>
        </p:txBody>
      </p:sp>
      <p:sp>
        <p:nvSpPr>
          <p:cNvPr id="66590" name="Text Box 27">
            <a:extLst>
              <a:ext uri="{FF2B5EF4-FFF2-40B4-BE49-F238E27FC236}">
                <a16:creationId xmlns:a16="http://schemas.microsoft.com/office/drawing/2014/main" id="{B6A5FB0A-323A-478D-A17E-DE5EC2ED58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05425" y="19050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chemeClr val="accent1"/>
                </a:solidFill>
                <a:latin typeface="Times New Roman" panose="02020603050405020304" pitchFamily="18" charset="0"/>
              </a:rPr>
              <a:t>5</a:t>
            </a:r>
          </a:p>
        </p:txBody>
      </p:sp>
      <p:sp>
        <p:nvSpPr>
          <p:cNvPr id="66591" name="Text Box 28">
            <a:extLst>
              <a:ext uri="{FF2B5EF4-FFF2-40B4-BE49-F238E27FC236}">
                <a16:creationId xmlns:a16="http://schemas.microsoft.com/office/drawing/2014/main" id="{22AE710F-B8C2-4333-9CEF-5BA5460841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6375" y="26289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chemeClr val="accent1"/>
                </a:solidFill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66592" name="Text Box 29">
            <a:extLst>
              <a:ext uri="{FF2B5EF4-FFF2-40B4-BE49-F238E27FC236}">
                <a16:creationId xmlns:a16="http://schemas.microsoft.com/office/drawing/2014/main" id="{A2FE8C50-A02D-4CFC-8B08-CACD75E12F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75525" y="18288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chemeClr val="accent1"/>
                </a:solidFill>
                <a:latin typeface="Times New Roman" panose="02020603050405020304" pitchFamily="18" charset="0"/>
              </a:rPr>
              <a:t>9</a:t>
            </a:r>
          </a:p>
        </p:txBody>
      </p:sp>
      <p:sp>
        <p:nvSpPr>
          <p:cNvPr id="66593" name="Text Box 30">
            <a:extLst>
              <a:ext uri="{FF2B5EF4-FFF2-40B4-BE49-F238E27FC236}">
                <a16:creationId xmlns:a16="http://schemas.microsoft.com/office/drawing/2014/main" id="{DA318F9E-1F6E-4D21-B5A6-4BBA9ED5AE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21550" y="2963863"/>
            <a:ext cx="4127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chemeClr val="accent1"/>
                </a:solidFill>
                <a:latin typeface="Times New Roman" panose="02020603050405020304" pitchFamily="18" charset="0"/>
              </a:rPr>
              <a:t>15</a:t>
            </a:r>
          </a:p>
        </p:txBody>
      </p:sp>
      <p:sp>
        <p:nvSpPr>
          <p:cNvPr id="66594" name="Text Box 31">
            <a:extLst>
              <a:ext uri="{FF2B5EF4-FFF2-40B4-BE49-F238E27FC236}">
                <a16:creationId xmlns:a16="http://schemas.microsoft.com/office/drawing/2014/main" id="{1CD00EFF-2355-4DD2-A6AD-1D832539DE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95975" y="3586163"/>
            <a:ext cx="298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chemeClr val="accent1"/>
                </a:solidFill>
                <a:latin typeface="Times New Roman" panose="02020603050405020304" pitchFamily="18" charset="0"/>
              </a:rPr>
              <a:t>8</a:t>
            </a:r>
          </a:p>
        </p:txBody>
      </p:sp>
      <p:sp>
        <p:nvSpPr>
          <p:cNvPr id="66595" name="Text Box 32">
            <a:extLst>
              <a:ext uri="{FF2B5EF4-FFF2-40B4-BE49-F238E27FC236}">
                <a16:creationId xmlns:a16="http://schemas.microsoft.com/office/drawing/2014/main" id="{DA555AC6-40A9-41DD-9E8E-E6FF98B1D3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4200" y="1447800"/>
            <a:ext cx="3365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accent1"/>
                </a:solidFill>
                <a:latin typeface="Courier New" panose="02070309020205020404" pitchFamily="49" charset="0"/>
              </a:rPr>
              <a:t>u</a:t>
            </a:r>
          </a:p>
        </p:txBody>
      </p:sp>
      <p:cxnSp>
        <p:nvCxnSpPr>
          <p:cNvPr id="66596" name="AutoShape 33">
            <a:extLst>
              <a:ext uri="{FF2B5EF4-FFF2-40B4-BE49-F238E27FC236}">
                <a16:creationId xmlns:a16="http://schemas.microsoft.com/office/drawing/2014/main" id="{01633FC1-CF27-409B-A008-A04C1EC59C32}"/>
              </a:ext>
            </a:extLst>
          </p:cNvPr>
          <p:cNvCxnSpPr>
            <a:cxnSpLocks noChangeShapeType="1"/>
            <a:stCxn id="66595" idx="1"/>
            <a:endCxn id="66568" idx="0"/>
          </p:cNvCxnSpPr>
          <p:nvPr/>
        </p:nvCxnSpPr>
        <p:spPr bwMode="auto">
          <a:xfrm flipH="1">
            <a:off x="6570663" y="1646238"/>
            <a:ext cx="363537" cy="350837"/>
          </a:xfrm>
          <a:prstGeom prst="straightConnector1">
            <a:avLst/>
          </a:prstGeom>
          <a:noFill/>
          <a:ln w="19050">
            <a:solidFill>
              <a:schemeClr val="accent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29BC56-42FB-4646-8236-D04A911ABA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t>73</a:t>
            </a:fld>
            <a:endParaRPr lang="en-US"/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9" name="Rectangle 2">
            <a:extLst>
              <a:ext uri="{FF2B5EF4-FFF2-40B4-BE49-F238E27FC236}">
                <a16:creationId xmlns:a16="http://schemas.microsoft.com/office/drawing/2014/main" id="{CC089564-0302-4CC7-AEF5-5ADD760BF9F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Prim’s Algorithm</a:t>
            </a:r>
          </a:p>
        </p:txBody>
      </p:sp>
      <p:sp>
        <p:nvSpPr>
          <p:cNvPr id="67590" name="Rectangle 3">
            <a:extLst>
              <a:ext uri="{FF2B5EF4-FFF2-40B4-BE49-F238E27FC236}">
                <a16:creationId xmlns:a16="http://schemas.microsoft.com/office/drawing/2014/main" id="{7B124D43-6444-4F5B-8D4A-1BEC0F8804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>
                <a:latin typeface="Courier New" panose="02070309020205020404" pitchFamily="49" charset="0"/>
              </a:rPr>
              <a:t>MST-Prim(G, w, r)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>
                <a:latin typeface="Courier New" panose="02070309020205020404" pitchFamily="49" charset="0"/>
              </a:rPr>
              <a:t>    Q = V[G];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>
                <a:latin typeface="Courier New" panose="02070309020205020404" pitchFamily="49" charset="0"/>
              </a:rPr>
              <a:t>    for each </a:t>
            </a:r>
            <a:r>
              <a:rPr lang="en-US" altLang="en-US" sz="1800" b="1" i="1">
                <a:latin typeface="Courier New" panose="02070309020205020404" pitchFamily="49" charset="0"/>
              </a:rPr>
              <a:t>u</a:t>
            </a:r>
            <a:r>
              <a:rPr lang="en-US" altLang="en-US" sz="1800" b="1">
                <a:latin typeface="Courier New" panose="02070309020205020404" pitchFamily="49" charset="0"/>
              </a:rPr>
              <a:t> </a:t>
            </a: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 Q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        key[u] = ;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    key[r] = 0;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    p[r] = NULL;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    while (Q not empty)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        u = ExtractMin(Q);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        for each </a:t>
            </a:r>
            <a:r>
              <a:rPr lang="en-US" altLang="en-US" sz="1800" b="1" i="1">
                <a:latin typeface="Courier New" panose="02070309020205020404" pitchFamily="49" charset="0"/>
                <a:sym typeface="Symbol" panose="05050102010706020507" pitchFamily="18" charset="2"/>
              </a:rPr>
              <a:t>v</a:t>
            </a:r>
            <a:r>
              <a:rPr lang="en-US" altLang="en-US" sz="1800" b="1">
                <a:latin typeface="Courier New" panose="02070309020205020404" pitchFamily="49" charset="0"/>
              </a:rPr>
              <a:t> </a:t>
            </a: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 Adj[</a:t>
            </a:r>
            <a:r>
              <a:rPr lang="en-US" altLang="en-US" sz="1800" b="1" i="1">
                <a:latin typeface="Courier New" panose="02070309020205020404" pitchFamily="49" charset="0"/>
                <a:sym typeface="Symbol" panose="05050102010706020507" pitchFamily="18" charset="2"/>
              </a:rPr>
              <a:t>u</a:t>
            </a: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]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            if (v</a:t>
            </a:r>
            <a:r>
              <a:rPr lang="en-US" altLang="en-US" sz="1800" b="1">
                <a:latin typeface="Courier New" panose="02070309020205020404" pitchFamily="49" charset="0"/>
              </a:rPr>
              <a:t> </a:t>
            </a: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 Q and w(</a:t>
            </a:r>
            <a:r>
              <a:rPr lang="en-US" altLang="en-US" sz="1800" b="1" i="1">
                <a:latin typeface="Courier New" panose="02070309020205020404" pitchFamily="49" charset="0"/>
                <a:sym typeface="Symbol" panose="05050102010706020507" pitchFamily="18" charset="2"/>
              </a:rPr>
              <a:t>u,v</a:t>
            </a: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) &lt; key[</a:t>
            </a:r>
            <a:r>
              <a:rPr lang="en-US" altLang="en-US" sz="1800" b="1" i="1">
                <a:latin typeface="Courier New" panose="02070309020205020404" pitchFamily="49" charset="0"/>
                <a:sym typeface="Symbol" panose="05050102010706020507" pitchFamily="18" charset="2"/>
              </a:rPr>
              <a:t>v</a:t>
            </a: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])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                p[v] = u;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                key[v] = w(u,v);</a:t>
            </a:r>
          </a:p>
        </p:txBody>
      </p:sp>
      <p:sp>
        <p:nvSpPr>
          <p:cNvPr id="67591" name="Oval 4">
            <a:extLst>
              <a:ext uri="{FF2B5EF4-FFF2-40B4-BE49-F238E27FC236}">
                <a16:creationId xmlns:a16="http://schemas.microsoft.com/office/drawing/2014/main" id="{3CBDD94D-0BED-4BB0-98A2-E0C1FCEA2B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5763" y="2016125"/>
            <a:ext cx="382587" cy="381000"/>
          </a:xfrm>
          <a:prstGeom prst="ellips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latin typeface="Courier New" panose="02070309020205020404" pitchFamily="49" charset="0"/>
                <a:sym typeface="Symbol" panose="05050102010706020507" pitchFamily="18" charset="2"/>
              </a:rPr>
              <a:t>5</a:t>
            </a:r>
          </a:p>
        </p:txBody>
      </p:sp>
      <p:sp>
        <p:nvSpPr>
          <p:cNvPr id="67592" name="Oval 5">
            <a:extLst>
              <a:ext uri="{FF2B5EF4-FFF2-40B4-BE49-F238E27FC236}">
                <a16:creationId xmlns:a16="http://schemas.microsoft.com/office/drawing/2014/main" id="{FBC9A251-97B7-44BD-AFCC-EE92850153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80163" y="2016125"/>
            <a:ext cx="381000" cy="381000"/>
          </a:xfrm>
          <a:prstGeom prst="ellips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latin typeface="Courier New" panose="02070309020205020404" pitchFamily="49" charset="0"/>
                <a:sym typeface="Symbol" panose="05050102010706020507" pitchFamily="18" charset="2"/>
              </a:rPr>
              <a:t>2</a:t>
            </a:r>
          </a:p>
        </p:txBody>
      </p:sp>
      <p:sp>
        <p:nvSpPr>
          <p:cNvPr id="67593" name="Oval 6">
            <a:extLst>
              <a:ext uri="{FF2B5EF4-FFF2-40B4-BE49-F238E27FC236}">
                <a16:creationId xmlns:a16="http://schemas.microsoft.com/office/drawing/2014/main" id="{BF4E87AF-CEF9-4F6C-8BCA-9F5F11C0B5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89925" y="2016125"/>
            <a:ext cx="382588" cy="381000"/>
          </a:xfrm>
          <a:prstGeom prst="ellips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latin typeface="Courier New" panose="02070309020205020404" pitchFamily="49" charset="0"/>
                <a:sym typeface="Symbol" panose="05050102010706020507" pitchFamily="18" charset="2"/>
              </a:rPr>
              <a:t>9</a:t>
            </a:r>
          </a:p>
        </p:txBody>
      </p:sp>
      <p:sp>
        <p:nvSpPr>
          <p:cNvPr id="67594" name="Oval 7">
            <a:extLst>
              <a:ext uri="{FF2B5EF4-FFF2-40B4-BE49-F238E27FC236}">
                <a16:creationId xmlns:a16="http://schemas.microsoft.com/office/drawing/2014/main" id="{91195C36-58BB-4320-ABB8-C94DE46C88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5763" y="3162300"/>
            <a:ext cx="382587" cy="381000"/>
          </a:xfrm>
          <a:prstGeom prst="ellips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latin typeface="Courier New" panose="02070309020205020404" pitchFamily="49" charset="0"/>
                <a:sym typeface="Symbol" panose="05050102010706020507" pitchFamily="18" charset="2"/>
              </a:rPr>
              <a:t>0</a:t>
            </a:r>
          </a:p>
        </p:txBody>
      </p:sp>
      <p:sp>
        <p:nvSpPr>
          <p:cNvPr id="67595" name="Oval 8">
            <a:extLst>
              <a:ext uri="{FF2B5EF4-FFF2-40B4-BE49-F238E27FC236}">
                <a16:creationId xmlns:a16="http://schemas.microsoft.com/office/drawing/2014/main" id="{F5E061FD-04B2-4B60-A5A3-37BBE1022E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80163" y="3162300"/>
            <a:ext cx="381000" cy="381000"/>
          </a:xfrm>
          <a:prstGeom prst="ellips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latin typeface="Courier New" panose="02070309020205020404" pitchFamily="49" charset="0"/>
                <a:sym typeface="Symbol" panose="05050102010706020507" pitchFamily="18" charset="2"/>
              </a:rPr>
              <a:t>8</a:t>
            </a:r>
          </a:p>
        </p:txBody>
      </p:sp>
      <p:sp>
        <p:nvSpPr>
          <p:cNvPr id="67596" name="Oval 9">
            <a:extLst>
              <a:ext uri="{FF2B5EF4-FFF2-40B4-BE49-F238E27FC236}">
                <a16:creationId xmlns:a16="http://schemas.microsoft.com/office/drawing/2014/main" id="{1AB5F8E0-FBB6-430C-80B6-30D478A2D5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89925" y="3162300"/>
            <a:ext cx="552450" cy="381000"/>
          </a:xfrm>
          <a:prstGeom prst="ellips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latin typeface="Courier New" panose="02070309020205020404" pitchFamily="49" charset="0"/>
                <a:sym typeface="Symbol" panose="05050102010706020507" pitchFamily="18" charset="2"/>
              </a:rPr>
              <a:t>15</a:t>
            </a:r>
          </a:p>
        </p:txBody>
      </p:sp>
      <p:sp>
        <p:nvSpPr>
          <p:cNvPr id="67597" name="Oval 10">
            <a:extLst>
              <a:ext uri="{FF2B5EF4-FFF2-40B4-BE49-F238E27FC236}">
                <a16:creationId xmlns:a16="http://schemas.microsoft.com/office/drawing/2014/main" id="{E7EA3AFE-AF33-4E24-8737-899B1378F2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87963" y="3652838"/>
            <a:ext cx="382587" cy="382587"/>
          </a:xfrm>
          <a:prstGeom prst="ellips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latin typeface="Courier New" panose="02070309020205020404" pitchFamily="49" charset="0"/>
                <a:sym typeface="Symbol" panose="05050102010706020507" pitchFamily="18" charset="2"/>
              </a:rPr>
              <a:t>3</a:t>
            </a:r>
          </a:p>
        </p:txBody>
      </p:sp>
      <p:sp>
        <p:nvSpPr>
          <p:cNvPr id="67598" name="Oval 11">
            <a:extLst>
              <a:ext uri="{FF2B5EF4-FFF2-40B4-BE49-F238E27FC236}">
                <a16:creationId xmlns:a16="http://schemas.microsoft.com/office/drawing/2014/main" id="{4815A9EF-9BBF-4AB7-BC9D-C802BA6B02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87963" y="1524000"/>
            <a:ext cx="382587" cy="382588"/>
          </a:xfrm>
          <a:prstGeom prst="ellips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latin typeface="Courier New" panose="02070309020205020404" pitchFamily="49" charset="0"/>
                <a:sym typeface="Symbol" panose="05050102010706020507" pitchFamily="18" charset="2"/>
              </a:rPr>
              <a:t>4</a:t>
            </a:r>
          </a:p>
        </p:txBody>
      </p:sp>
      <p:cxnSp>
        <p:nvCxnSpPr>
          <p:cNvPr id="67599" name="AutoShape 12">
            <a:extLst>
              <a:ext uri="{FF2B5EF4-FFF2-40B4-BE49-F238E27FC236}">
                <a16:creationId xmlns:a16="http://schemas.microsoft.com/office/drawing/2014/main" id="{31E2B963-1106-4AAB-9CAD-DF3FC8D60128}"/>
              </a:ext>
            </a:extLst>
          </p:cNvPr>
          <p:cNvCxnSpPr>
            <a:cxnSpLocks noChangeShapeType="1"/>
            <a:stCxn id="67598" idx="5"/>
            <a:endCxn id="67592" idx="1"/>
          </p:cNvCxnSpPr>
          <p:nvPr/>
        </p:nvCxnSpPr>
        <p:spPr bwMode="auto">
          <a:xfrm>
            <a:off x="5613400" y="1863725"/>
            <a:ext cx="822325" cy="193675"/>
          </a:xfrm>
          <a:prstGeom prst="straightConnector1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7600" name="AutoShape 13">
            <a:extLst>
              <a:ext uri="{FF2B5EF4-FFF2-40B4-BE49-F238E27FC236}">
                <a16:creationId xmlns:a16="http://schemas.microsoft.com/office/drawing/2014/main" id="{4F919C57-0514-4D41-9094-81946FD54183}"/>
              </a:ext>
            </a:extLst>
          </p:cNvPr>
          <p:cNvCxnSpPr>
            <a:cxnSpLocks noChangeShapeType="1"/>
            <a:stCxn id="67598" idx="3"/>
            <a:endCxn id="67591" idx="7"/>
          </p:cNvCxnSpPr>
          <p:nvPr/>
        </p:nvCxnSpPr>
        <p:spPr bwMode="auto">
          <a:xfrm flipH="1">
            <a:off x="4522788" y="1863725"/>
            <a:ext cx="820737" cy="193675"/>
          </a:xfrm>
          <a:prstGeom prst="straightConnector1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7601" name="AutoShape 14">
            <a:extLst>
              <a:ext uri="{FF2B5EF4-FFF2-40B4-BE49-F238E27FC236}">
                <a16:creationId xmlns:a16="http://schemas.microsoft.com/office/drawing/2014/main" id="{A9091AF0-AF11-434F-9601-073F15C0018B}"/>
              </a:ext>
            </a:extLst>
          </p:cNvPr>
          <p:cNvCxnSpPr>
            <a:cxnSpLocks noChangeShapeType="1"/>
            <a:stCxn id="67591" idx="6"/>
            <a:endCxn id="67592" idx="2"/>
          </p:cNvCxnSpPr>
          <p:nvPr/>
        </p:nvCxnSpPr>
        <p:spPr bwMode="auto">
          <a:xfrm>
            <a:off x="4591050" y="2206625"/>
            <a:ext cx="1774825" cy="0"/>
          </a:xfrm>
          <a:prstGeom prst="straightConnector1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7602" name="AutoShape 15">
            <a:extLst>
              <a:ext uri="{FF2B5EF4-FFF2-40B4-BE49-F238E27FC236}">
                <a16:creationId xmlns:a16="http://schemas.microsoft.com/office/drawing/2014/main" id="{63656C55-ED3D-4257-9EBB-D3374379C3E3}"/>
              </a:ext>
            </a:extLst>
          </p:cNvPr>
          <p:cNvCxnSpPr>
            <a:cxnSpLocks noChangeShapeType="1"/>
            <a:stCxn id="67594" idx="0"/>
            <a:endCxn id="67591" idx="4"/>
          </p:cNvCxnSpPr>
          <p:nvPr/>
        </p:nvCxnSpPr>
        <p:spPr bwMode="auto">
          <a:xfrm flipV="1">
            <a:off x="4386263" y="2411413"/>
            <a:ext cx="0" cy="736600"/>
          </a:xfrm>
          <a:prstGeom prst="straightConnector1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7603" name="AutoShape 16">
            <a:extLst>
              <a:ext uri="{FF2B5EF4-FFF2-40B4-BE49-F238E27FC236}">
                <a16:creationId xmlns:a16="http://schemas.microsoft.com/office/drawing/2014/main" id="{57A96F27-4B82-4E61-995D-C16A1810E3BC}"/>
              </a:ext>
            </a:extLst>
          </p:cNvPr>
          <p:cNvCxnSpPr>
            <a:cxnSpLocks noChangeShapeType="1"/>
            <a:stCxn id="67594" idx="5"/>
            <a:endCxn id="67597" idx="1"/>
          </p:cNvCxnSpPr>
          <p:nvPr/>
        </p:nvCxnSpPr>
        <p:spPr bwMode="auto">
          <a:xfrm>
            <a:off x="4522788" y="3502025"/>
            <a:ext cx="820737" cy="193675"/>
          </a:xfrm>
          <a:prstGeom prst="straightConnector1">
            <a:avLst/>
          </a:prstGeom>
          <a:noFill/>
          <a:ln w="38100">
            <a:solidFill>
              <a:schemeClr val="tx2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7604" name="AutoShape 17">
            <a:extLst>
              <a:ext uri="{FF2B5EF4-FFF2-40B4-BE49-F238E27FC236}">
                <a16:creationId xmlns:a16="http://schemas.microsoft.com/office/drawing/2014/main" id="{5394C80D-FF5D-46CA-BEE7-21999F29AD21}"/>
              </a:ext>
            </a:extLst>
          </p:cNvPr>
          <p:cNvCxnSpPr>
            <a:cxnSpLocks noChangeShapeType="1"/>
            <a:stCxn id="67597" idx="7"/>
            <a:endCxn id="67595" idx="3"/>
          </p:cNvCxnSpPr>
          <p:nvPr/>
        </p:nvCxnSpPr>
        <p:spPr bwMode="auto">
          <a:xfrm flipV="1">
            <a:off x="5613400" y="3502025"/>
            <a:ext cx="822325" cy="193675"/>
          </a:xfrm>
          <a:prstGeom prst="straightConnector1">
            <a:avLst/>
          </a:prstGeom>
          <a:noFill/>
          <a:ln w="38100">
            <a:solidFill>
              <a:schemeClr val="tx2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7605" name="AutoShape 18">
            <a:extLst>
              <a:ext uri="{FF2B5EF4-FFF2-40B4-BE49-F238E27FC236}">
                <a16:creationId xmlns:a16="http://schemas.microsoft.com/office/drawing/2014/main" id="{35E11339-93FF-41DA-AB1F-493BC5D58B6A}"/>
              </a:ext>
            </a:extLst>
          </p:cNvPr>
          <p:cNvCxnSpPr>
            <a:cxnSpLocks noChangeShapeType="1"/>
            <a:stCxn id="67595" idx="0"/>
            <a:endCxn id="67592" idx="4"/>
          </p:cNvCxnSpPr>
          <p:nvPr/>
        </p:nvCxnSpPr>
        <p:spPr bwMode="auto">
          <a:xfrm flipV="1">
            <a:off x="6570663" y="2411413"/>
            <a:ext cx="0" cy="736600"/>
          </a:xfrm>
          <a:prstGeom prst="straightConnector1">
            <a:avLst/>
          </a:prstGeom>
          <a:noFill/>
          <a:ln w="38100">
            <a:solidFill>
              <a:schemeClr val="tx2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7606" name="AutoShape 19">
            <a:extLst>
              <a:ext uri="{FF2B5EF4-FFF2-40B4-BE49-F238E27FC236}">
                <a16:creationId xmlns:a16="http://schemas.microsoft.com/office/drawing/2014/main" id="{9698F21A-DD49-49B8-BA80-2D898C95E810}"/>
              </a:ext>
            </a:extLst>
          </p:cNvPr>
          <p:cNvCxnSpPr>
            <a:cxnSpLocks noChangeShapeType="1"/>
            <a:stCxn id="67592" idx="6"/>
            <a:endCxn id="67593" idx="2"/>
          </p:cNvCxnSpPr>
          <p:nvPr/>
        </p:nvCxnSpPr>
        <p:spPr bwMode="auto">
          <a:xfrm>
            <a:off x="6775450" y="2206625"/>
            <a:ext cx="1501775" cy="0"/>
          </a:xfrm>
          <a:prstGeom prst="straightConnector1">
            <a:avLst/>
          </a:prstGeom>
          <a:noFill/>
          <a:ln w="38100">
            <a:solidFill>
              <a:schemeClr val="tx2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7607" name="AutoShape 20">
            <a:extLst>
              <a:ext uri="{FF2B5EF4-FFF2-40B4-BE49-F238E27FC236}">
                <a16:creationId xmlns:a16="http://schemas.microsoft.com/office/drawing/2014/main" id="{0128AC51-2E41-4904-A366-8DA495BE6CBB}"/>
              </a:ext>
            </a:extLst>
          </p:cNvPr>
          <p:cNvCxnSpPr>
            <a:cxnSpLocks noChangeShapeType="1"/>
            <a:stCxn id="67595" idx="6"/>
            <a:endCxn id="67596" idx="2"/>
          </p:cNvCxnSpPr>
          <p:nvPr/>
        </p:nvCxnSpPr>
        <p:spPr bwMode="auto">
          <a:xfrm>
            <a:off x="6761163" y="3352800"/>
            <a:ext cx="1528762" cy="0"/>
          </a:xfrm>
          <a:prstGeom prst="straightConnector1">
            <a:avLst/>
          </a:prstGeom>
          <a:noFill/>
          <a:ln w="38100">
            <a:solidFill>
              <a:schemeClr val="tx2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7608" name="AutoShape 21">
            <a:extLst>
              <a:ext uri="{FF2B5EF4-FFF2-40B4-BE49-F238E27FC236}">
                <a16:creationId xmlns:a16="http://schemas.microsoft.com/office/drawing/2014/main" id="{B6B22AE9-90A1-4ADF-B851-65AE216D7AC0}"/>
              </a:ext>
            </a:extLst>
          </p:cNvPr>
          <p:cNvCxnSpPr>
            <a:cxnSpLocks noChangeShapeType="1"/>
            <a:stCxn id="67597" idx="0"/>
            <a:endCxn id="67591" idx="5"/>
          </p:cNvCxnSpPr>
          <p:nvPr/>
        </p:nvCxnSpPr>
        <p:spPr bwMode="auto">
          <a:xfrm rot="5400000" flipH="1">
            <a:off x="4358482" y="2520156"/>
            <a:ext cx="1284288" cy="955675"/>
          </a:xfrm>
          <a:prstGeom prst="curvedConnector3">
            <a:avLst>
              <a:gd name="adj1" fmla="val 47829"/>
            </a:avLst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7609" name="Text Box 22">
            <a:extLst>
              <a:ext uri="{FF2B5EF4-FFF2-40B4-BE49-F238E27FC236}">
                <a16:creationId xmlns:a16="http://schemas.microsoft.com/office/drawing/2014/main" id="{23C8FFCF-BD8D-4B02-9B7F-2F704DA93F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00" y="2595563"/>
            <a:ext cx="4127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chemeClr val="accent1"/>
                </a:solidFill>
                <a:latin typeface="Times New Roman" panose="02020603050405020304" pitchFamily="18" charset="0"/>
              </a:rPr>
              <a:t>14</a:t>
            </a:r>
          </a:p>
        </p:txBody>
      </p:sp>
      <p:sp>
        <p:nvSpPr>
          <p:cNvPr id="67610" name="Text Box 23">
            <a:extLst>
              <a:ext uri="{FF2B5EF4-FFF2-40B4-BE49-F238E27FC236}">
                <a16:creationId xmlns:a16="http://schemas.microsoft.com/office/drawing/2014/main" id="{660EC606-E1FE-49A1-B2B2-D47332C6A5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79988" y="2743200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chemeClr val="accent1"/>
                </a:solidFill>
                <a:latin typeface="Times New Roman" panose="02020603050405020304" pitchFamily="18" charset="0"/>
              </a:rPr>
              <a:t>10</a:t>
            </a:r>
          </a:p>
        </p:txBody>
      </p:sp>
      <p:sp>
        <p:nvSpPr>
          <p:cNvPr id="67611" name="Text Box 24">
            <a:extLst>
              <a:ext uri="{FF2B5EF4-FFF2-40B4-BE49-F238E27FC236}">
                <a16:creationId xmlns:a16="http://schemas.microsoft.com/office/drawing/2014/main" id="{E3B5A5E7-A83D-461A-8A51-9BD2CF6EDF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59325" y="3567113"/>
            <a:ext cx="298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chemeClr val="accent1"/>
                </a:solidFill>
                <a:latin typeface="Times New Roman" panose="02020603050405020304" pitchFamily="18" charset="0"/>
              </a:rPr>
              <a:t>3</a:t>
            </a:r>
          </a:p>
        </p:txBody>
      </p:sp>
      <p:sp>
        <p:nvSpPr>
          <p:cNvPr id="67612" name="Text Box 25">
            <a:extLst>
              <a:ext uri="{FF2B5EF4-FFF2-40B4-BE49-F238E27FC236}">
                <a16:creationId xmlns:a16="http://schemas.microsoft.com/office/drawing/2014/main" id="{FB2B65B4-BA3D-4C9F-86AD-E9D60FC131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59325" y="16002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chemeClr val="accent1"/>
                </a:solidFill>
                <a:latin typeface="Times New Roman" panose="02020603050405020304" pitchFamily="18" charset="0"/>
              </a:rPr>
              <a:t>6</a:t>
            </a:r>
          </a:p>
        </p:txBody>
      </p:sp>
      <p:sp>
        <p:nvSpPr>
          <p:cNvPr id="67613" name="Text Box 26">
            <a:extLst>
              <a:ext uri="{FF2B5EF4-FFF2-40B4-BE49-F238E27FC236}">
                <a16:creationId xmlns:a16="http://schemas.microsoft.com/office/drawing/2014/main" id="{CF8605EC-485E-4840-B6B1-9D141D179B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56300" y="16002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chemeClr val="accent1"/>
                </a:solidFill>
                <a:latin typeface="Times New Roman" panose="02020603050405020304" pitchFamily="18" charset="0"/>
              </a:rPr>
              <a:t>4</a:t>
            </a:r>
          </a:p>
        </p:txBody>
      </p:sp>
      <p:sp>
        <p:nvSpPr>
          <p:cNvPr id="67614" name="Text Box 27">
            <a:extLst>
              <a:ext uri="{FF2B5EF4-FFF2-40B4-BE49-F238E27FC236}">
                <a16:creationId xmlns:a16="http://schemas.microsoft.com/office/drawing/2014/main" id="{8B19856C-C56D-457D-9732-33388A9D30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05425" y="19050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chemeClr val="accent1"/>
                </a:solidFill>
                <a:latin typeface="Times New Roman" panose="02020603050405020304" pitchFamily="18" charset="0"/>
              </a:rPr>
              <a:t>5</a:t>
            </a:r>
          </a:p>
        </p:txBody>
      </p:sp>
      <p:sp>
        <p:nvSpPr>
          <p:cNvPr id="67615" name="Text Box 28">
            <a:extLst>
              <a:ext uri="{FF2B5EF4-FFF2-40B4-BE49-F238E27FC236}">
                <a16:creationId xmlns:a16="http://schemas.microsoft.com/office/drawing/2014/main" id="{C3006DE5-C26A-43B9-95DE-341386C27C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6375" y="26289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chemeClr val="accent1"/>
                </a:solidFill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67616" name="Text Box 29">
            <a:extLst>
              <a:ext uri="{FF2B5EF4-FFF2-40B4-BE49-F238E27FC236}">
                <a16:creationId xmlns:a16="http://schemas.microsoft.com/office/drawing/2014/main" id="{61D530CA-7654-439C-9155-34D131B549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75525" y="18288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chemeClr val="accent1"/>
                </a:solidFill>
                <a:latin typeface="Times New Roman" panose="02020603050405020304" pitchFamily="18" charset="0"/>
              </a:rPr>
              <a:t>9</a:t>
            </a:r>
          </a:p>
        </p:txBody>
      </p:sp>
      <p:sp>
        <p:nvSpPr>
          <p:cNvPr id="67617" name="Text Box 30">
            <a:extLst>
              <a:ext uri="{FF2B5EF4-FFF2-40B4-BE49-F238E27FC236}">
                <a16:creationId xmlns:a16="http://schemas.microsoft.com/office/drawing/2014/main" id="{35233EFE-14CE-4EB2-BBE7-9CEF4A904A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21550" y="2963863"/>
            <a:ext cx="4127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chemeClr val="accent1"/>
                </a:solidFill>
                <a:latin typeface="Times New Roman" panose="02020603050405020304" pitchFamily="18" charset="0"/>
              </a:rPr>
              <a:t>15</a:t>
            </a:r>
          </a:p>
        </p:txBody>
      </p:sp>
      <p:sp>
        <p:nvSpPr>
          <p:cNvPr id="67618" name="Text Box 31">
            <a:extLst>
              <a:ext uri="{FF2B5EF4-FFF2-40B4-BE49-F238E27FC236}">
                <a16:creationId xmlns:a16="http://schemas.microsoft.com/office/drawing/2014/main" id="{3A09FDAF-DDF7-4076-A937-8F69A1AEEA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95975" y="3586163"/>
            <a:ext cx="298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chemeClr val="accent1"/>
                </a:solidFill>
                <a:latin typeface="Times New Roman" panose="02020603050405020304" pitchFamily="18" charset="0"/>
              </a:rPr>
              <a:t>8</a:t>
            </a:r>
          </a:p>
        </p:txBody>
      </p:sp>
      <p:sp>
        <p:nvSpPr>
          <p:cNvPr id="67619" name="Text Box 32">
            <a:extLst>
              <a:ext uri="{FF2B5EF4-FFF2-40B4-BE49-F238E27FC236}">
                <a16:creationId xmlns:a16="http://schemas.microsoft.com/office/drawing/2014/main" id="{BCB0B47F-B3F0-47D7-8262-02DF49BAF1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4200" y="1447800"/>
            <a:ext cx="3365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accent1"/>
                </a:solidFill>
                <a:latin typeface="Courier New" panose="02070309020205020404" pitchFamily="49" charset="0"/>
              </a:rPr>
              <a:t>u</a:t>
            </a:r>
          </a:p>
        </p:txBody>
      </p:sp>
      <p:cxnSp>
        <p:nvCxnSpPr>
          <p:cNvPr id="67620" name="AutoShape 33">
            <a:extLst>
              <a:ext uri="{FF2B5EF4-FFF2-40B4-BE49-F238E27FC236}">
                <a16:creationId xmlns:a16="http://schemas.microsoft.com/office/drawing/2014/main" id="{A19FD3DB-6322-4532-8149-1370B11CB8D5}"/>
              </a:ext>
            </a:extLst>
          </p:cNvPr>
          <p:cNvCxnSpPr>
            <a:cxnSpLocks noChangeShapeType="1"/>
            <a:stCxn id="67619" idx="1"/>
            <a:endCxn id="67592" idx="0"/>
          </p:cNvCxnSpPr>
          <p:nvPr/>
        </p:nvCxnSpPr>
        <p:spPr bwMode="auto">
          <a:xfrm flipH="1">
            <a:off x="6570663" y="1646238"/>
            <a:ext cx="363537" cy="350837"/>
          </a:xfrm>
          <a:prstGeom prst="straightConnector1">
            <a:avLst/>
          </a:prstGeom>
          <a:noFill/>
          <a:ln w="19050">
            <a:solidFill>
              <a:schemeClr val="accent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42D80E-A2B6-42AF-B912-C12669DEDE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t>74</a:t>
            </a:fld>
            <a:endParaRPr lang="en-US"/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3" name="Rectangle 2">
            <a:extLst>
              <a:ext uri="{FF2B5EF4-FFF2-40B4-BE49-F238E27FC236}">
                <a16:creationId xmlns:a16="http://schemas.microsoft.com/office/drawing/2014/main" id="{E3008EB2-0768-41D3-B87C-B28F790C472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Prim’s Algorithm</a:t>
            </a:r>
          </a:p>
        </p:txBody>
      </p:sp>
      <p:sp>
        <p:nvSpPr>
          <p:cNvPr id="68614" name="Rectangle 3">
            <a:extLst>
              <a:ext uri="{FF2B5EF4-FFF2-40B4-BE49-F238E27FC236}">
                <a16:creationId xmlns:a16="http://schemas.microsoft.com/office/drawing/2014/main" id="{ADDC43EC-AD21-4E19-8A4A-D7711F3D47C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>
                <a:latin typeface="Courier New" panose="02070309020205020404" pitchFamily="49" charset="0"/>
              </a:rPr>
              <a:t>MST-Prim(G, w, r)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>
                <a:latin typeface="Courier New" panose="02070309020205020404" pitchFamily="49" charset="0"/>
              </a:rPr>
              <a:t>    Q = V[G];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>
                <a:latin typeface="Courier New" panose="02070309020205020404" pitchFamily="49" charset="0"/>
              </a:rPr>
              <a:t>    for each </a:t>
            </a:r>
            <a:r>
              <a:rPr lang="en-US" altLang="en-US" sz="1800" b="1" i="1">
                <a:latin typeface="Courier New" panose="02070309020205020404" pitchFamily="49" charset="0"/>
              </a:rPr>
              <a:t>u</a:t>
            </a:r>
            <a:r>
              <a:rPr lang="en-US" altLang="en-US" sz="1800" b="1">
                <a:latin typeface="Courier New" panose="02070309020205020404" pitchFamily="49" charset="0"/>
              </a:rPr>
              <a:t> </a:t>
            </a: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 Q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        key[u] = ;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    key[r] = 0;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    p[r] = NULL;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    while (Q not empty)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        u = ExtractMin(Q);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        for each </a:t>
            </a:r>
            <a:r>
              <a:rPr lang="en-US" altLang="en-US" sz="1800" b="1" i="1">
                <a:latin typeface="Courier New" panose="02070309020205020404" pitchFamily="49" charset="0"/>
                <a:sym typeface="Symbol" panose="05050102010706020507" pitchFamily="18" charset="2"/>
              </a:rPr>
              <a:t>v</a:t>
            </a:r>
            <a:r>
              <a:rPr lang="en-US" altLang="en-US" sz="1800" b="1">
                <a:latin typeface="Courier New" panose="02070309020205020404" pitchFamily="49" charset="0"/>
              </a:rPr>
              <a:t> </a:t>
            </a: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 Adj[</a:t>
            </a:r>
            <a:r>
              <a:rPr lang="en-US" altLang="en-US" sz="1800" b="1" i="1">
                <a:latin typeface="Courier New" panose="02070309020205020404" pitchFamily="49" charset="0"/>
                <a:sym typeface="Symbol" panose="05050102010706020507" pitchFamily="18" charset="2"/>
              </a:rPr>
              <a:t>u</a:t>
            </a: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]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            if (v</a:t>
            </a:r>
            <a:r>
              <a:rPr lang="en-US" altLang="en-US" sz="1800" b="1">
                <a:latin typeface="Courier New" panose="02070309020205020404" pitchFamily="49" charset="0"/>
              </a:rPr>
              <a:t> </a:t>
            </a: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 Q and w(</a:t>
            </a:r>
            <a:r>
              <a:rPr lang="en-US" altLang="en-US" sz="1800" b="1" i="1">
                <a:latin typeface="Courier New" panose="02070309020205020404" pitchFamily="49" charset="0"/>
                <a:sym typeface="Symbol" panose="05050102010706020507" pitchFamily="18" charset="2"/>
              </a:rPr>
              <a:t>u,v</a:t>
            </a: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) &lt; key[</a:t>
            </a:r>
            <a:r>
              <a:rPr lang="en-US" altLang="en-US" sz="1800" b="1" i="1">
                <a:latin typeface="Courier New" panose="02070309020205020404" pitchFamily="49" charset="0"/>
                <a:sym typeface="Symbol" panose="05050102010706020507" pitchFamily="18" charset="2"/>
              </a:rPr>
              <a:t>v</a:t>
            </a: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])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                p[v] = u;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                key[v] = w(u,v);</a:t>
            </a:r>
          </a:p>
        </p:txBody>
      </p:sp>
      <p:sp>
        <p:nvSpPr>
          <p:cNvPr id="68615" name="Oval 4">
            <a:extLst>
              <a:ext uri="{FF2B5EF4-FFF2-40B4-BE49-F238E27FC236}">
                <a16:creationId xmlns:a16="http://schemas.microsoft.com/office/drawing/2014/main" id="{3104EC65-62EC-4F6F-BEFF-D9520D8F79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5763" y="2016125"/>
            <a:ext cx="382587" cy="381000"/>
          </a:xfrm>
          <a:prstGeom prst="ellips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latin typeface="Courier New" panose="02070309020205020404" pitchFamily="49" charset="0"/>
                <a:sym typeface="Symbol" panose="05050102010706020507" pitchFamily="18" charset="2"/>
              </a:rPr>
              <a:t>5</a:t>
            </a:r>
          </a:p>
        </p:txBody>
      </p:sp>
      <p:sp>
        <p:nvSpPr>
          <p:cNvPr id="68616" name="Oval 5">
            <a:extLst>
              <a:ext uri="{FF2B5EF4-FFF2-40B4-BE49-F238E27FC236}">
                <a16:creationId xmlns:a16="http://schemas.microsoft.com/office/drawing/2014/main" id="{7BBDFDBB-0951-448D-9322-4E87481393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80163" y="2016125"/>
            <a:ext cx="381000" cy="381000"/>
          </a:xfrm>
          <a:prstGeom prst="ellips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latin typeface="Courier New" panose="02070309020205020404" pitchFamily="49" charset="0"/>
                <a:sym typeface="Symbol" panose="05050102010706020507" pitchFamily="18" charset="2"/>
              </a:rPr>
              <a:t>2</a:t>
            </a:r>
          </a:p>
        </p:txBody>
      </p:sp>
      <p:sp>
        <p:nvSpPr>
          <p:cNvPr id="68617" name="Oval 6">
            <a:extLst>
              <a:ext uri="{FF2B5EF4-FFF2-40B4-BE49-F238E27FC236}">
                <a16:creationId xmlns:a16="http://schemas.microsoft.com/office/drawing/2014/main" id="{99C5D741-5F8A-41A0-99A8-EE6BB60843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89925" y="2016125"/>
            <a:ext cx="382588" cy="381000"/>
          </a:xfrm>
          <a:prstGeom prst="ellips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latin typeface="Courier New" panose="02070309020205020404" pitchFamily="49" charset="0"/>
                <a:sym typeface="Symbol" panose="05050102010706020507" pitchFamily="18" charset="2"/>
              </a:rPr>
              <a:t>9</a:t>
            </a:r>
          </a:p>
        </p:txBody>
      </p:sp>
      <p:sp>
        <p:nvSpPr>
          <p:cNvPr id="68618" name="Oval 7">
            <a:extLst>
              <a:ext uri="{FF2B5EF4-FFF2-40B4-BE49-F238E27FC236}">
                <a16:creationId xmlns:a16="http://schemas.microsoft.com/office/drawing/2014/main" id="{C3B83502-43A1-4293-879F-7725A19E82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5763" y="3162300"/>
            <a:ext cx="382587" cy="381000"/>
          </a:xfrm>
          <a:prstGeom prst="ellips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latin typeface="Courier New" panose="02070309020205020404" pitchFamily="49" charset="0"/>
                <a:sym typeface="Symbol" panose="05050102010706020507" pitchFamily="18" charset="2"/>
              </a:rPr>
              <a:t>0</a:t>
            </a:r>
          </a:p>
        </p:txBody>
      </p:sp>
      <p:sp>
        <p:nvSpPr>
          <p:cNvPr id="68619" name="Oval 8">
            <a:extLst>
              <a:ext uri="{FF2B5EF4-FFF2-40B4-BE49-F238E27FC236}">
                <a16:creationId xmlns:a16="http://schemas.microsoft.com/office/drawing/2014/main" id="{31AEC9C1-31DA-4A0C-9181-BCDC7AC7E5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80163" y="3162300"/>
            <a:ext cx="381000" cy="381000"/>
          </a:xfrm>
          <a:prstGeom prst="ellips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latin typeface="Courier New" panose="02070309020205020404" pitchFamily="49" charset="0"/>
                <a:sym typeface="Symbol" panose="05050102010706020507" pitchFamily="18" charset="2"/>
              </a:rPr>
              <a:t>8</a:t>
            </a:r>
          </a:p>
        </p:txBody>
      </p:sp>
      <p:sp>
        <p:nvSpPr>
          <p:cNvPr id="68620" name="Oval 9">
            <a:extLst>
              <a:ext uri="{FF2B5EF4-FFF2-40B4-BE49-F238E27FC236}">
                <a16:creationId xmlns:a16="http://schemas.microsoft.com/office/drawing/2014/main" id="{B2D8D296-89CB-4963-8D21-62FFB6D3B9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89925" y="3162300"/>
            <a:ext cx="552450" cy="339725"/>
          </a:xfrm>
          <a:prstGeom prst="ellips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latin typeface="Courier New" panose="02070309020205020404" pitchFamily="49" charset="0"/>
                <a:sym typeface="Symbol" panose="05050102010706020507" pitchFamily="18" charset="2"/>
              </a:rPr>
              <a:t>15</a:t>
            </a:r>
          </a:p>
        </p:txBody>
      </p:sp>
      <p:sp>
        <p:nvSpPr>
          <p:cNvPr id="68621" name="Oval 10">
            <a:extLst>
              <a:ext uri="{FF2B5EF4-FFF2-40B4-BE49-F238E27FC236}">
                <a16:creationId xmlns:a16="http://schemas.microsoft.com/office/drawing/2014/main" id="{712F87A6-8F14-4AF1-8426-79F7782C11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87963" y="3652838"/>
            <a:ext cx="382587" cy="382587"/>
          </a:xfrm>
          <a:prstGeom prst="ellips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latin typeface="Courier New" panose="02070309020205020404" pitchFamily="49" charset="0"/>
                <a:sym typeface="Symbol" panose="05050102010706020507" pitchFamily="18" charset="2"/>
              </a:rPr>
              <a:t>3</a:t>
            </a:r>
          </a:p>
        </p:txBody>
      </p:sp>
      <p:sp>
        <p:nvSpPr>
          <p:cNvPr id="68622" name="Oval 11">
            <a:extLst>
              <a:ext uri="{FF2B5EF4-FFF2-40B4-BE49-F238E27FC236}">
                <a16:creationId xmlns:a16="http://schemas.microsoft.com/office/drawing/2014/main" id="{A231D494-3428-40F0-BBEA-690C7081DC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87963" y="1524000"/>
            <a:ext cx="382587" cy="382588"/>
          </a:xfrm>
          <a:prstGeom prst="ellips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latin typeface="Courier New" panose="02070309020205020404" pitchFamily="49" charset="0"/>
                <a:sym typeface="Symbol" panose="05050102010706020507" pitchFamily="18" charset="2"/>
              </a:rPr>
              <a:t>4</a:t>
            </a:r>
          </a:p>
        </p:txBody>
      </p:sp>
      <p:cxnSp>
        <p:nvCxnSpPr>
          <p:cNvPr id="68623" name="AutoShape 12">
            <a:extLst>
              <a:ext uri="{FF2B5EF4-FFF2-40B4-BE49-F238E27FC236}">
                <a16:creationId xmlns:a16="http://schemas.microsoft.com/office/drawing/2014/main" id="{CA43C078-B2A1-4B23-BE15-E3E13289FAA2}"/>
              </a:ext>
            </a:extLst>
          </p:cNvPr>
          <p:cNvCxnSpPr>
            <a:cxnSpLocks noChangeShapeType="1"/>
            <a:stCxn id="68622" idx="5"/>
            <a:endCxn id="68616" idx="1"/>
          </p:cNvCxnSpPr>
          <p:nvPr/>
        </p:nvCxnSpPr>
        <p:spPr bwMode="auto">
          <a:xfrm>
            <a:off x="5613400" y="1863725"/>
            <a:ext cx="822325" cy="193675"/>
          </a:xfrm>
          <a:prstGeom prst="straightConnector1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8624" name="AutoShape 13">
            <a:extLst>
              <a:ext uri="{FF2B5EF4-FFF2-40B4-BE49-F238E27FC236}">
                <a16:creationId xmlns:a16="http://schemas.microsoft.com/office/drawing/2014/main" id="{7B249034-8EC8-46FE-9224-44D533C76DF3}"/>
              </a:ext>
            </a:extLst>
          </p:cNvPr>
          <p:cNvCxnSpPr>
            <a:cxnSpLocks noChangeShapeType="1"/>
            <a:stCxn id="68622" idx="3"/>
            <a:endCxn id="68615" idx="7"/>
          </p:cNvCxnSpPr>
          <p:nvPr/>
        </p:nvCxnSpPr>
        <p:spPr bwMode="auto">
          <a:xfrm flipH="1">
            <a:off x="4522788" y="1863725"/>
            <a:ext cx="820737" cy="193675"/>
          </a:xfrm>
          <a:prstGeom prst="straightConnector1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8625" name="AutoShape 14">
            <a:extLst>
              <a:ext uri="{FF2B5EF4-FFF2-40B4-BE49-F238E27FC236}">
                <a16:creationId xmlns:a16="http://schemas.microsoft.com/office/drawing/2014/main" id="{4F887932-5EC4-4335-AE41-70D86D60C12D}"/>
              </a:ext>
            </a:extLst>
          </p:cNvPr>
          <p:cNvCxnSpPr>
            <a:cxnSpLocks noChangeShapeType="1"/>
            <a:stCxn id="68615" idx="6"/>
            <a:endCxn id="68616" idx="2"/>
          </p:cNvCxnSpPr>
          <p:nvPr/>
        </p:nvCxnSpPr>
        <p:spPr bwMode="auto">
          <a:xfrm>
            <a:off x="4591050" y="2206625"/>
            <a:ext cx="1774825" cy="0"/>
          </a:xfrm>
          <a:prstGeom prst="straightConnector1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8626" name="AutoShape 15">
            <a:extLst>
              <a:ext uri="{FF2B5EF4-FFF2-40B4-BE49-F238E27FC236}">
                <a16:creationId xmlns:a16="http://schemas.microsoft.com/office/drawing/2014/main" id="{BDA64868-5033-4C32-B092-3B521E5C2713}"/>
              </a:ext>
            </a:extLst>
          </p:cNvPr>
          <p:cNvCxnSpPr>
            <a:cxnSpLocks noChangeShapeType="1"/>
            <a:stCxn id="68618" idx="0"/>
            <a:endCxn id="68615" idx="4"/>
          </p:cNvCxnSpPr>
          <p:nvPr/>
        </p:nvCxnSpPr>
        <p:spPr bwMode="auto">
          <a:xfrm flipV="1">
            <a:off x="4386263" y="2411413"/>
            <a:ext cx="0" cy="736600"/>
          </a:xfrm>
          <a:prstGeom prst="straightConnector1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8627" name="AutoShape 16">
            <a:extLst>
              <a:ext uri="{FF2B5EF4-FFF2-40B4-BE49-F238E27FC236}">
                <a16:creationId xmlns:a16="http://schemas.microsoft.com/office/drawing/2014/main" id="{B757D02C-EAB3-4F8A-AFA1-4573C0E8F01B}"/>
              </a:ext>
            </a:extLst>
          </p:cNvPr>
          <p:cNvCxnSpPr>
            <a:cxnSpLocks noChangeShapeType="1"/>
            <a:stCxn id="68618" idx="5"/>
            <a:endCxn id="68621" idx="1"/>
          </p:cNvCxnSpPr>
          <p:nvPr/>
        </p:nvCxnSpPr>
        <p:spPr bwMode="auto">
          <a:xfrm>
            <a:off x="4522788" y="3502025"/>
            <a:ext cx="820737" cy="193675"/>
          </a:xfrm>
          <a:prstGeom prst="straightConnector1">
            <a:avLst/>
          </a:prstGeom>
          <a:noFill/>
          <a:ln w="38100">
            <a:solidFill>
              <a:schemeClr val="tx2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8628" name="AutoShape 17">
            <a:extLst>
              <a:ext uri="{FF2B5EF4-FFF2-40B4-BE49-F238E27FC236}">
                <a16:creationId xmlns:a16="http://schemas.microsoft.com/office/drawing/2014/main" id="{D8F83111-FF1C-476B-B0EA-0DCD4E3249E2}"/>
              </a:ext>
            </a:extLst>
          </p:cNvPr>
          <p:cNvCxnSpPr>
            <a:cxnSpLocks noChangeShapeType="1"/>
            <a:stCxn id="68621" idx="7"/>
            <a:endCxn id="68619" idx="3"/>
          </p:cNvCxnSpPr>
          <p:nvPr/>
        </p:nvCxnSpPr>
        <p:spPr bwMode="auto">
          <a:xfrm flipV="1">
            <a:off x="5613400" y="3502025"/>
            <a:ext cx="822325" cy="193675"/>
          </a:xfrm>
          <a:prstGeom prst="straightConnector1">
            <a:avLst/>
          </a:prstGeom>
          <a:noFill/>
          <a:ln w="38100">
            <a:solidFill>
              <a:schemeClr val="tx2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8629" name="AutoShape 18">
            <a:extLst>
              <a:ext uri="{FF2B5EF4-FFF2-40B4-BE49-F238E27FC236}">
                <a16:creationId xmlns:a16="http://schemas.microsoft.com/office/drawing/2014/main" id="{66F9938D-2A8B-4218-B963-92DC13270619}"/>
              </a:ext>
            </a:extLst>
          </p:cNvPr>
          <p:cNvCxnSpPr>
            <a:cxnSpLocks noChangeShapeType="1"/>
            <a:stCxn id="68619" idx="0"/>
            <a:endCxn id="68616" idx="4"/>
          </p:cNvCxnSpPr>
          <p:nvPr/>
        </p:nvCxnSpPr>
        <p:spPr bwMode="auto">
          <a:xfrm flipV="1">
            <a:off x="6570663" y="2411413"/>
            <a:ext cx="0" cy="736600"/>
          </a:xfrm>
          <a:prstGeom prst="straightConnector1">
            <a:avLst/>
          </a:prstGeom>
          <a:noFill/>
          <a:ln w="38100">
            <a:solidFill>
              <a:schemeClr val="tx2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8630" name="AutoShape 19">
            <a:extLst>
              <a:ext uri="{FF2B5EF4-FFF2-40B4-BE49-F238E27FC236}">
                <a16:creationId xmlns:a16="http://schemas.microsoft.com/office/drawing/2014/main" id="{297E768F-EAC7-4B94-AD92-24F4F7ED5352}"/>
              </a:ext>
            </a:extLst>
          </p:cNvPr>
          <p:cNvCxnSpPr>
            <a:cxnSpLocks noChangeShapeType="1"/>
            <a:stCxn id="68616" idx="6"/>
            <a:endCxn id="68617" idx="2"/>
          </p:cNvCxnSpPr>
          <p:nvPr/>
        </p:nvCxnSpPr>
        <p:spPr bwMode="auto">
          <a:xfrm>
            <a:off x="6775450" y="2206625"/>
            <a:ext cx="1501775" cy="0"/>
          </a:xfrm>
          <a:prstGeom prst="straightConnector1">
            <a:avLst/>
          </a:prstGeom>
          <a:noFill/>
          <a:ln w="38100">
            <a:solidFill>
              <a:schemeClr val="tx2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8631" name="AutoShape 20">
            <a:extLst>
              <a:ext uri="{FF2B5EF4-FFF2-40B4-BE49-F238E27FC236}">
                <a16:creationId xmlns:a16="http://schemas.microsoft.com/office/drawing/2014/main" id="{E8DBE61B-5D1C-468C-929F-7D2EBE8E79E2}"/>
              </a:ext>
            </a:extLst>
          </p:cNvPr>
          <p:cNvCxnSpPr>
            <a:cxnSpLocks noChangeShapeType="1"/>
            <a:stCxn id="68619" idx="6"/>
            <a:endCxn id="68620" idx="2"/>
          </p:cNvCxnSpPr>
          <p:nvPr/>
        </p:nvCxnSpPr>
        <p:spPr bwMode="auto">
          <a:xfrm flipV="1">
            <a:off x="6761163" y="3332163"/>
            <a:ext cx="1528762" cy="20637"/>
          </a:xfrm>
          <a:prstGeom prst="straightConnector1">
            <a:avLst/>
          </a:prstGeom>
          <a:noFill/>
          <a:ln w="38100">
            <a:solidFill>
              <a:schemeClr val="tx2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8632" name="AutoShape 21">
            <a:extLst>
              <a:ext uri="{FF2B5EF4-FFF2-40B4-BE49-F238E27FC236}">
                <a16:creationId xmlns:a16="http://schemas.microsoft.com/office/drawing/2014/main" id="{2CB680A0-7E17-4E96-990C-B2739B25234B}"/>
              </a:ext>
            </a:extLst>
          </p:cNvPr>
          <p:cNvCxnSpPr>
            <a:cxnSpLocks noChangeShapeType="1"/>
            <a:stCxn id="68621" idx="0"/>
            <a:endCxn id="68615" idx="5"/>
          </p:cNvCxnSpPr>
          <p:nvPr/>
        </p:nvCxnSpPr>
        <p:spPr bwMode="auto">
          <a:xfrm rot="5400000" flipH="1">
            <a:off x="4358482" y="2520156"/>
            <a:ext cx="1284288" cy="955675"/>
          </a:xfrm>
          <a:prstGeom prst="curvedConnector3">
            <a:avLst>
              <a:gd name="adj1" fmla="val 47829"/>
            </a:avLst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8633" name="Text Box 22">
            <a:extLst>
              <a:ext uri="{FF2B5EF4-FFF2-40B4-BE49-F238E27FC236}">
                <a16:creationId xmlns:a16="http://schemas.microsoft.com/office/drawing/2014/main" id="{1A59BA82-2EF9-4CE4-8589-7110757F1D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00" y="2595563"/>
            <a:ext cx="4127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chemeClr val="accent1"/>
                </a:solidFill>
                <a:latin typeface="Times New Roman" panose="02020603050405020304" pitchFamily="18" charset="0"/>
              </a:rPr>
              <a:t>14</a:t>
            </a:r>
          </a:p>
        </p:txBody>
      </p:sp>
      <p:sp>
        <p:nvSpPr>
          <p:cNvPr id="68634" name="Text Box 23">
            <a:extLst>
              <a:ext uri="{FF2B5EF4-FFF2-40B4-BE49-F238E27FC236}">
                <a16:creationId xmlns:a16="http://schemas.microsoft.com/office/drawing/2014/main" id="{B20F14E4-DAB4-4DA5-9654-6B7007128C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79988" y="2743200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chemeClr val="accent1"/>
                </a:solidFill>
                <a:latin typeface="Times New Roman" panose="02020603050405020304" pitchFamily="18" charset="0"/>
              </a:rPr>
              <a:t>10</a:t>
            </a:r>
          </a:p>
        </p:txBody>
      </p:sp>
      <p:sp>
        <p:nvSpPr>
          <p:cNvPr id="68635" name="Text Box 24">
            <a:extLst>
              <a:ext uri="{FF2B5EF4-FFF2-40B4-BE49-F238E27FC236}">
                <a16:creationId xmlns:a16="http://schemas.microsoft.com/office/drawing/2014/main" id="{A1F0D1A2-4850-4705-BD3E-F1F66F4E47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59325" y="3567113"/>
            <a:ext cx="298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chemeClr val="accent1"/>
                </a:solidFill>
                <a:latin typeface="Times New Roman" panose="02020603050405020304" pitchFamily="18" charset="0"/>
              </a:rPr>
              <a:t>3</a:t>
            </a:r>
          </a:p>
        </p:txBody>
      </p:sp>
      <p:sp>
        <p:nvSpPr>
          <p:cNvPr id="68636" name="Text Box 25">
            <a:extLst>
              <a:ext uri="{FF2B5EF4-FFF2-40B4-BE49-F238E27FC236}">
                <a16:creationId xmlns:a16="http://schemas.microsoft.com/office/drawing/2014/main" id="{83F725DF-FC0B-4C28-A42F-C3927EC183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59325" y="16002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chemeClr val="accent1"/>
                </a:solidFill>
                <a:latin typeface="Times New Roman" panose="02020603050405020304" pitchFamily="18" charset="0"/>
              </a:rPr>
              <a:t>6</a:t>
            </a:r>
          </a:p>
        </p:txBody>
      </p:sp>
      <p:sp>
        <p:nvSpPr>
          <p:cNvPr id="68637" name="Text Box 26">
            <a:extLst>
              <a:ext uri="{FF2B5EF4-FFF2-40B4-BE49-F238E27FC236}">
                <a16:creationId xmlns:a16="http://schemas.microsoft.com/office/drawing/2014/main" id="{FD03F163-18E4-4C21-A81A-32B479AF80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56300" y="16002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chemeClr val="accent1"/>
                </a:solidFill>
                <a:latin typeface="Times New Roman" panose="02020603050405020304" pitchFamily="18" charset="0"/>
              </a:rPr>
              <a:t>4</a:t>
            </a:r>
          </a:p>
        </p:txBody>
      </p:sp>
      <p:sp>
        <p:nvSpPr>
          <p:cNvPr id="68638" name="Text Box 27">
            <a:extLst>
              <a:ext uri="{FF2B5EF4-FFF2-40B4-BE49-F238E27FC236}">
                <a16:creationId xmlns:a16="http://schemas.microsoft.com/office/drawing/2014/main" id="{C50DC13B-86BE-401C-9C59-F2DA437C63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05425" y="19050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chemeClr val="accent1"/>
                </a:solidFill>
                <a:latin typeface="Times New Roman" panose="02020603050405020304" pitchFamily="18" charset="0"/>
              </a:rPr>
              <a:t>5</a:t>
            </a:r>
          </a:p>
        </p:txBody>
      </p:sp>
      <p:sp>
        <p:nvSpPr>
          <p:cNvPr id="68639" name="Text Box 28">
            <a:extLst>
              <a:ext uri="{FF2B5EF4-FFF2-40B4-BE49-F238E27FC236}">
                <a16:creationId xmlns:a16="http://schemas.microsoft.com/office/drawing/2014/main" id="{4EEFB33E-1695-4BB8-A179-B8335E3D5B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6375" y="26289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chemeClr val="accent1"/>
                </a:solidFill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68640" name="Text Box 29">
            <a:extLst>
              <a:ext uri="{FF2B5EF4-FFF2-40B4-BE49-F238E27FC236}">
                <a16:creationId xmlns:a16="http://schemas.microsoft.com/office/drawing/2014/main" id="{D44A4542-F832-42BF-9E26-7348F55248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75525" y="18288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chemeClr val="accent1"/>
                </a:solidFill>
                <a:latin typeface="Times New Roman" panose="02020603050405020304" pitchFamily="18" charset="0"/>
              </a:rPr>
              <a:t>9</a:t>
            </a:r>
          </a:p>
        </p:txBody>
      </p:sp>
      <p:sp>
        <p:nvSpPr>
          <p:cNvPr id="68641" name="Text Box 30">
            <a:extLst>
              <a:ext uri="{FF2B5EF4-FFF2-40B4-BE49-F238E27FC236}">
                <a16:creationId xmlns:a16="http://schemas.microsoft.com/office/drawing/2014/main" id="{7EFAC30C-C314-40A1-B5DD-1873C031E1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21550" y="2963863"/>
            <a:ext cx="4127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chemeClr val="accent1"/>
                </a:solidFill>
                <a:latin typeface="Times New Roman" panose="02020603050405020304" pitchFamily="18" charset="0"/>
              </a:rPr>
              <a:t>15</a:t>
            </a:r>
          </a:p>
        </p:txBody>
      </p:sp>
      <p:sp>
        <p:nvSpPr>
          <p:cNvPr id="68642" name="Text Box 31">
            <a:extLst>
              <a:ext uri="{FF2B5EF4-FFF2-40B4-BE49-F238E27FC236}">
                <a16:creationId xmlns:a16="http://schemas.microsoft.com/office/drawing/2014/main" id="{E4A363E6-13DA-4703-AAF8-237A030F21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95975" y="3586163"/>
            <a:ext cx="298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chemeClr val="accent1"/>
                </a:solidFill>
                <a:latin typeface="Times New Roman" panose="02020603050405020304" pitchFamily="18" charset="0"/>
              </a:rPr>
              <a:t>8</a:t>
            </a:r>
          </a:p>
        </p:txBody>
      </p:sp>
      <p:sp>
        <p:nvSpPr>
          <p:cNvPr id="68643" name="Text Box 32">
            <a:extLst>
              <a:ext uri="{FF2B5EF4-FFF2-40B4-BE49-F238E27FC236}">
                <a16:creationId xmlns:a16="http://schemas.microsoft.com/office/drawing/2014/main" id="{A97B8BA8-7D29-4FE3-9A3F-2EB9E646E6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2200" y="1295400"/>
            <a:ext cx="3365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accent1"/>
                </a:solidFill>
                <a:latin typeface="Courier New" panose="02070309020205020404" pitchFamily="49" charset="0"/>
              </a:rPr>
              <a:t>u</a:t>
            </a:r>
          </a:p>
        </p:txBody>
      </p:sp>
      <p:cxnSp>
        <p:nvCxnSpPr>
          <p:cNvPr id="68644" name="AutoShape 33">
            <a:extLst>
              <a:ext uri="{FF2B5EF4-FFF2-40B4-BE49-F238E27FC236}">
                <a16:creationId xmlns:a16="http://schemas.microsoft.com/office/drawing/2014/main" id="{7919D6FC-D1BB-4627-A578-3ADFEED91AE3}"/>
              </a:ext>
            </a:extLst>
          </p:cNvPr>
          <p:cNvCxnSpPr>
            <a:cxnSpLocks noChangeShapeType="1"/>
            <a:stCxn id="68643" idx="1"/>
            <a:endCxn id="68622" idx="7"/>
          </p:cNvCxnSpPr>
          <p:nvPr/>
        </p:nvCxnSpPr>
        <p:spPr bwMode="auto">
          <a:xfrm flipH="1">
            <a:off x="5614988" y="1493838"/>
            <a:ext cx="557212" cy="66675"/>
          </a:xfrm>
          <a:prstGeom prst="straightConnector1">
            <a:avLst/>
          </a:prstGeom>
          <a:noFill/>
          <a:ln w="19050">
            <a:solidFill>
              <a:schemeClr val="accent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2398FEC-C44B-48F7-8B24-E4E1AF374C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t>75</a:t>
            </a:fld>
            <a:endParaRPr lang="en-US"/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7" name="Rectangle 2">
            <a:extLst>
              <a:ext uri="{FF2B5EF4-FFF2-40B4-BE49-F238E27FC236}">
                <a16:creationId xmlns:a16="http://schemas.microsoft.com/office/drawing/2014/main" id="{E92A2F70-3903-4622-B33F-4597659474A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Prim’s Algorithm</a:t>
            </a:r>
          </a:p>
        </p:txBody>
      </p:sp>
      <p:sp>
        <p:nvSpPr>
          <p:cNvPr id="69638" name="Rectangle 3">
            <a:extLst>
              <a:ext uri="{FF2B5EF4-FFF2-40B4-BE49-F238E27FC236}">
                <a16:creationId xmlns:a16="http://schemas.microsoft.com/office/drawing/2014/main" id="{079CCDBF-009D-4CA2-BBBB-2C73F092152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>
                <a:latin typeface="Courier New" panose="02070309020205020404" pitchFamily="49" charset="0"/>
              </a:rPr>
              <a:t>MST-Prim(G, w, r)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>
                <a:latin typeface="Courier New" panose="02070309020205020404" pitchFamily="49" charset="0"/>
              </a:rPr>
              <a:t>    Q = V[G];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>
                <a:latin typeface="Courier New" panose="02070309020205020404" pitchFamily="49" charset="0"/>
              </a:rPr>
              <a:t>    for each </a:t>
            </a:r>
            <a:r>
              <a:rPr lang="en-US" altLang="en-US" sz="1800" b="1" i="1">
                <a:latin typeface="Courier New" panose="02070309020205020404" pitchFamily="49" charset="0"/>
              </a:rPr>
              <a:t>u</a:t>
            </a:r>
            <a:r>
              <a:rPr lang="en-US" altLang="en-US" sz="1800" b="1">
                <a:latin typeface="Courier New" panose="02070309020205020404" pitchFamily="49" charset="0"/>
              </a:rPr>
              <a:t> </a:t>
            </a: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 Q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        key[u] = ;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    key[r] = 0;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    p[r] = NULL;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    while (Q not empty)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        u = ExtractMin(Q);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        for each </a:t>
            </a:r>
            <a:r>
              <a:rPr lang="en-US" altLang="en-US" sz="1800" b="1" i="1">
                <a:latin typeface="Courier New" panose="02070309020205020404" pitchFamily="49" charset="0"/>
                <a:sym typeface="Symbol" panose="05050102010706020507" pitchFamily="18" charset="2"/>
              </a:rPr>
              <a:t>v</a:t>
            </a:r>
            <a:r>
              <a:rPr lang="en-US" altLang="en-US" sz="1800" b="1">
                <a:latin typeface="Courier New" panose="02070309020205020404" pitchFamily="49" charset="0"/>
              </a:rPr>
              <a:t> </a:t>
            </a: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 Adj[</a:t>
            </a:r>
            <a:r>
              <a:rPr lang="en-US" altLang="en-US" sz="1800" b="1" i="1">
                <a:latin typeface="Courier New" panose="02070309020205020404" pitchFamily="49" charset="0"/>
                <a:sym typeface="Symbol" panose="05050102010706020507" pitchFamily="18" charset="2"/>
              </a:rPr>
              <a:t>u</a:t>
            </a: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]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            if (v</a:t>
            </a:r>
            <a:r>
              <a:rPr lang="en-US" altLang="en-US" sz="1800" b="1">
                <a:latin typeface="Courier New" panose="02070309020205020404" pitchFamily="49" charset="0"/>
              </a:rPr>
              <a:t> </a:t>
            </a: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 Q and w(</a:t>
            </a:r>
            <a:r>
              <a:rPr lang="en-US" altLang="en-US" sz="1800" b="1" i="1">
                <a:latin typeface="Courier New" panose="02070309020205020404" pitchFamily="49" charset="0"/>
                <a:sym typeface="Symbol" panose="05050102010706020507" pitchFamily="18" charset="2"/>
              </a:rPr>
              <a:t>u,v</a:t>
            </a: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) &lt; key[</a:t>
            </a:r>
            <a:r>
              <a:rPr lang="en-US" altLang="en-US" sz="1800" b="1" i="1">
                <a:latin typeface="Courier New" panose="02070309020205020404" pitchFamily="49" charset="0"/>
                <a:sym typeface="Symbol" panose="05050102010706020507" pitchFamily="18" charset="2"/>
              </a:rPr>
              <a:t>v</a:t>
            </a: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])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                p[v] = u;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                key[v] = w(u,v);</a:t>
            </a:r>
          </a:p>
        </p:txBody>
      </p:sp>
      <p:sp>
        <p:nvSpPr>
          <p:cNvPr id="69639" name="Oval 4">
            <a:extLst>
              <a:ext uri="{FF2B5EF4-FFF2-40B4-BE49-F238E27FC236}">
                <a16:creationId xmlns:a16="http://schemas.microsoft.com/office/drawing/2014/main" id="{E251F564-7F29-4A18-B2C1-09A7A1BD49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5763" y="2016125"/>
            <a:ext cx="382587" cy="381000"/>
          </a:xfrm>
          <a:prstGeom prst="ellips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latin typeface="Courier New" panose="02070309020205020404" pitchFamily="49" charset="0"/>
                <a:sym typeface="Symbol" panose="05050102010706020507" pitchFamily="18" charset="2"/>
              </a:rPr>
              <a:t>5</a:t>
            </a:r>
          </a:p>
        </p:txBody>
      </p:sp>
      <p:sp>
        <p:nvSpPr>
          <p:cNvPr id="69640" name="Oval 5">
            <a:extLst>
              <a:ext uri="{FF2B5EF4-FFF2-40B4-BE49-F238E27FC236}">
                <a16:creationId xmlns:a16="http://schemas.microsoft.com/office/drawing/2014/main" id="{30CC49BB-6FEC-4D35-A99B-903820BBBB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80163" y="2016125"/>
            <a:ext cx="381000" cy="381000"/>
          </a:xfrm>
          <a:prstGeom prst="ellips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latin typeface="Courier New" panose="02070309020205020404" pitchFamily="49" charset="0"/>
                <a:sym typeface="Symbol" panose="05050102010706020507" pitchFamily="18" charset="2"/>
              </a:rPr>
              <a:t>2</a:t>
            </a:r>
          </a:p>
        </p:txBody>
      </p:sp>
      <p:sp>
        <p:nvSpPr>
          <p:cNvPr id="69641" name="Oval 6">
            <a:extLst>
              <a:ext uri="{FF2B5EF4-FFF2-40B4-BE49-F238E27FC236}">
                <a16:creationId xmlns:a16="http://schemas.microsoft.com/office/drawing/2014/main" id="{5B5BDB69-13D1-480E-B48B-5E4DF21902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89925" y="2016125"/>
            <a:ext cx="382588" cy="381000"/>
          </a:xfrm>
          <a:prstGeom prst="ellips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latin typeface="Courier New" panose="02070309020205020404" pitchFamily="49" charset="0"/>
                <a:sym typeface="Symbol" panose="05050102010706020507" pitchFamily="18" charset="2"/>
              </a:rPr>
              <a:t>9</a:t>
            </a:r>
          </a:p>
        </p:txBody>
      </p:sp>
      <p:sp>
        <p:nvSpPr>
          <p:cNvPr id="69642" name="Oval 7">
            <a:extLst>
              <a:ext uri="{FF2B5EF4-FFF2-40B4-BE49-F238E27FC236}">
                <a16:creationId xmlns:a16="http://schemas.microsoft.com/office/drawing/2014/main" id="{818A855F-A87D-412D-A6A5-8243BEA884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5763" y="3162300"/>
            <a:ext cx="382587" cy="381000"/>
          </a:xfrm>
          <a:prstGeom prst="ellips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latin typeface="Courier New" panose="02070309020205020404" pitchFamily="49" charset="0"/>
                <a:sym typeface="Symbol" panose="05050102010706020507" pitchFamily="18" charset="2"/>
              </a:rPr>
              <a:t>0</a:t>
            </a:r>
          </a:p>
        </p:txBody>
      </p:sp>
      <p:sp>
        <p:nvSpPr>
          <p:cNvPr id="69643" name="Oval 8">
            <a:extLst>
              <a:ext uri="{FF2B5EF4-FFF2-40B4-BE49-F238E27FC236}">
                <a16:creationId xmlns:a16="http://schemas.microsoft.com/office/drawing/2014/main" id="{1327E3D8-0CED-4304-B3A8-6A79AE456C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80163" y="3162300"/>
            <a:ext cx="381000" cy="381000"/>
          </a:xfrm>
          <a:prstGeom prst="ellips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latin typeface="Courier New" panose="02070309020205020404" pitchFamily="49" charset="0"/>
                <a:sym typeface="Symbol" panose="05050102010706020507" pitchFamily="18" charset="2"/>
              </a:rPr>
              <a:t>8</a:t>
            </a:r>
          </a:p>
        </p:txBody>
      </p:sp>
      <p:sp>
        <p:nvSpPr>
          <p:cNvPr id="69644" name="Oval 9">
            <a:extLst>
              <a:ext uri="{FF2B5EF4-FFF2-40B4-BE49-F238E27FC236}">
                <a16:creationId xmlns:a16="http://schemas.microsoft.com/office/drawing/2014/main" id="{189D3BD8-6EA8-450B-9D45-CF1BD63828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89925" y="3162300"/>
            <a:ext cx="552450" cy="365125"/>
          </a:xfrm>
          <a:prstGeom prst="ellips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latin typeface="Courier New" panose="02070309020205020404" pitchFamily="49" charset="0"/>
                <a:sym typeface="Symbol" panose="05050102010706020507" pitchFamily="18" charset="2"/>
              </a:rPr>
              <a:t>15</a:t>
            </a:r>
          </a:p>
        </p:txBody>
      </p:sp>
      <p:sp>
        <p:nvSpPr>
          <p:cNvPr id="69645" name="Oval 10">
            <a:extLst>
              <a:ext uri="{FF2B5EF4-FFF2-40B4-BE49-F238E27FC236}">
                <a16:creationId xmlns:a16="http://schemas.microsoft.com/office/drawing/2014/main" id="{4B0F84F1-5577-4ED2-8C29-64C836B296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87963" y="3652838"/>
            <a:ext cx="382587" cy="382587"/>
          </a:xfrm>
          <a:prstGeom prst="ellips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latin typeface="Courier New" panose="02070309020205020404" pitchFamily="49" charset="0"/>
                <a:sym typeface="Symbol" panose="05050102010706020507" pitchFamily="18" charset="2"/>
              </a:rPr>
              <a:t>3</a:t>
            </a:r>
          </a:p>
        </p:txBody>
      </p:sp>
      <p:sp>
        <p:nvSpPr>
          <p:cNvPr id="69646" name="Oval 11">
            <a:extLst>
              <a:ext uri="{FF2B5EF4-FFF2-40B4-BE49-F238E27FC236}">
                <a16:creationId xmlns:a16="http://schemas.microsoft.com/office/drawing/2014/main" id="{D75C640D-2655-4288-AACD-3205A8C4FE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87963" y="1524000"/>
            <a:ext cx="382587" cy="382588"/>
          </a:xfrm>
          <a:prstGeom prst="ellips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latin typeface="Courier New" panose="02070309020205020404" pitchFamily="49" charset="0"/>
                <a:sym typeface="Symbol" panose="05050102010706020507" pitchFamily="18" charset="2"/>
              </a:rPr>
              <a:t>4</a:t>
            </a:r>
          </a:p>
        </p:txBody>
      </p:sp>
      <p:cxnSp>
        <p:nvCxnSpPr>
          <p:cNvPr id="69647" name="AutoShape 12">
            <a:extLst>
              <a:ext uri="{FF2B5EF4-FFF2-40B4-BE49-F238E27FC236}">
                <a16:creationId xmlns:a16="http://schemas.microsoft.com/office/drawing/2014/main" id="{DCED9529-5CB0-414D-AA5D-EF43BF846B13}"/>
              </a:ext>
            </a:extLst>
          </p:cNvPr>
          <p:cNvCxnSpPr>
            <a:cxnSpLocks noChangeShapeType="1"/>
            <a:stCxn id="69646" idx="5"/>
            <a:endCxn id="69640" idx="1"/>
          </p:cNvCxnSpPr>
          <p:nvPr/>
        </p:nvCxnSpPr>
        <p:spPr bwMode="auto">
          <a:xfrm>
            <a:off x="5613400" y="1863725"/>
            <a:ext cx="822325" cy="193675"/>
          </a:xfrm>
          <a:prstGeom prst="straightConnector1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9648" name="AutoShape 13">
            <a:extLst>
              <a:ext uri="{FF2B5EF4-FFF2-40B4-BE49-F238E27FC236}">
                <a16:creationId xmlns:a16="http://schemas.microsoft.com/office/drawing/2014/main" id="{C575CD2E-90CE-46CA-A7D9-172D7F682CF9}"/>
              </a:ext>
            </a:extLst>
          </p:cNvPr>
          <p:cNvCxnSpPr>
            <a:cxnSpLocks noChangeShapeType="1"/>
            <a:stCxn id="69646" idx="3"/>
            <a:endCxn id="69639" idx="7"/>
          </p:cNvCxnSpPr>
          <p:nvPr/>
        </p:nvCxnSpPr>
        <p:spPr bwMode="auto">
          <a:xfrm flipH="1">
            <a:off x="4522788" y="1863725"/>
            <a:ext cx="820737" cy="193675"/>
          </a:xfrm>
          <a:prstGeom prst="straightConnector1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9649" name="AutoShape 14">
            <a:extLst>
              <a:ext uri="{FF2B5EF4-FFF2-40B4-BE49-F238E27FC236}">
                <a16:creationId xmlns:a16="http://schemas.microsoft.com/office/drawing/2014/main" id="{DED7F4AE-40B7-456D-974D-E34B6CCD5460}"/>
              </a:ext>
            </a:extLst>
          </p:cNvPr>
          <p:cNvCxnSpPr>
            <a:cxnSpLocks noChangeShapeType="1"/>
            <a:stCxn id="69639" idx="6"/>
            <a:endCxn id="69640" idx="2"/>
          </p:cNvCxnSpPr>
          <p:nvPr/>
        </p:nvCxnSpPr>
        <p:spPr bwMode="auto">
          <a:xfrm>
            <a:off x="4591050" y="2206625"/>
            <a:ext cx="1774825" cy="0"/>
          </a:xfrm>
          <a:prstGeom prst="straightConnector1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9650" name="AutoShape 15">
            <a:extLst>
              <a:ext uri="{FF2B5EF4-FFF2-40B4-BE49-F238E27FC236}">
                <a16:creationId xmlns:a16="http://schemas.microsoft.com/office/drawing/2014/main" id="{6727FE90-D649-4A7E-A1C7-F3F20A57D4E5}"/>
              </a:ext>
            </a:extLst>
          </p:cNvPr>
          <p:cNvCxnSpPr>
            <a:cxnSpLocks noChangeShapeType="1"/>
            <a:stCxn id="69642" idx="0"/>
            <a:endCxn id="69639" idx="4"/>
          </p:cNvCxnSpPr>
          <p:nvPr/>
        </p:nvCxnSpPr>
        <p:spPr bwMode="auto">
          <a:xfrm flipV="1">
            <a:off x="4386263" y="2411413"/>
            <a:ext cx="0" cy="736600"/>
          </a:xfrm>
          <a:prstGeom prst="straightConnector1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9651" name="AutoShape 16">
            <a:extLst>
              <a:ext uri="{FF2B5EF4-FFF2-40B4-BE49-F238E27FC236}">
                <a16:creationId xmlns:a16="http://schemas.microsoft.com/office/drawing/2014/main" id="{FC3DCF8E-8571-4FD4-B8BD-200B01FE0A99}"/>
              </a:ext>
            </a:extLst>
          </p:cNvPr>
          <p:cNvCxnSpPr>
            <a:cxnSpLocks noChangeShapeType="1"/>
            <a:stCxn id="69642" idx="5"/>
            <a:endCxn id="69645" idx="1"/>
          </p:cNvCxnSpPr>
          <p:nvPr/>
        </p:nvCxnSpPr>
        <p:spPr bwMode="auto">
          <a:xfrm>
            <a:off x="4522788" y="3502025"/>
            <a:ext cx="820737" cy="193675"/>
          </a:xfrm>
          <a:prstGeom prst="straightConnector1">
            <a:avLst/>
          </a:prstGeom>
          <a:noFill/>
          <a:ln w="38100">
            <a:solidFill>
              <a:schemeClr val="tx2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9652" name="AutoShape 17">
            <a:extLst>
              <a:ext uri="{FF2B5EF4-FFF2-40B4-BE49-F238E27FC236}">
                <a16:creationId xmlns:a16="http://schemas.microsoft.com/office/drawing/2014/main" id="{08C87C8C-A057-4F17-8113-216B3AE79DCF}"/>
              </a:ext>
            </a:extLst>
          </p:cNvPr>
          <p:cNvCxnSpPr>
            <a:cxnSpLocks noChangeShapeType="1"/>
            <a:stCxn id="69645" idx="7"/>
            <a:endCxn id="69643" idx="3"/>
          </p:cNvCxnSpPr>
          <p:nvPr/>
        </p:nvCxnSpPr>
        <p:spPr bwMode="auto">
          <a:xfrm flipV="1">
            <a:off x="5613400" y="3502025"/>
            <a:ext cx="822325" cy="193675"/>
          </a:xfrm>
          <a:prstGeom prst="straightConnector1">
            <a:avLst/>
          </a:prstGeom>
          <a:noFill/>
          <a:ln w="38100">
            <a:solidFill>
              <a:schemeClr val="tx2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9653" name="AutoShape 18">
            <a:extLst>
              <a:ext uri="{FF2B5EF4-FFF2-40B4-BE49-F238E27FC236}">
                <a16:creationId xmlns:a16="http://schemas.microsoft.com/office/drawing/2014/main" id="{5B239A62-B7D1-4A61-89F4-A0EF5D57C9AB}"/>
              </a:ext>
            </a:extLst>
          </p:cNvPr>
          <p:cNvCxnSpPr>
            <a:cxnSpLocks noChangeShapeType="1"/>
            <a:stCxn id="69643" idx="0"/>
            <a:endCxn id="69640" idx="4"/>
          </p:cNvCxnSpPr>
          <p:nvPr/>
        </p:nvCxnSpPr>
        <p:spPr bwMode="auto">
          <a:xfrm flipV="1">
            <a:off x="6570663" y="2411413"/>
            <a:ext cx="0" cy="736600"/>
          </a:xfrm>
          <a:prstGeom prst="straightConnector1">
            <a:avLst/>
          </a:prstGeom>
          <a:noFill/>
          <a:ln w="38100">
            <a:solidFill>
              <a:schemeClr val="tx2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9654" name="AutoShape 19">
            <a:extLst>
              <a:ext uri="{FF2B5EF4-FFF2-40B4-BE49-F238E27FC236}">
                <a16:creationId xmlns:a16="http://schemas.microsoft.com/office/drawing/2014/main" id="{79C370B0-0360-4922-B48B-69285ACD859C}"/>
              </a:ext>
            </a:extLst>
          </p:cNvPr>
          <p:cNvCxnSpPr>
            <a:cxnSpLocks noChangeShapeType="1"/>
            <a:stCxn id="69640" idx="6"/>
            <a:endCxn id="69641" idx="2"/>
          </p:cNvCxnSpPr>
          <p:nvPr/>
        </p:nvCxnSpPr>
        <p:spPr bwMode="auto">
          <a:xfrm>
            <a:off x="6775450" y="2206625"/>
            <a:ext cx="1501775" cy="0"/>
          </a:xfrm>
          <a:prstGeom prst="straightConnector1">
            <a:avLst/>
          </a:prstGeom>
          <a:noFill/>
          <a:ln w="38100">
            <a:solidFill>
              <a:schemeClr val="tx2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9655" name="AutoShape 20">
            <a:extLst>
              <a:ext uri="{FF2B5EF4-FFF2-40B4-BE49-F238E27FC236}">
                <a16:creationId xmlns:a16="http://schemas.microsoft.com/office/drawing/2014/main" id="{AADCB9B7-5672-43A9-BB97-7D4F7EE0435F}"/>
              </a:ext>
            </a:extLst>
          </p:cNvPr>
          <p:cNvCxnSpPr>
            <a:cxnSpLocks noChangeShapeType="1"/>
            <a:stCxn id="69643" idx="6"/>
            <a:endCxn id="69644" idx="2"/>
          </p:cNvCxnSpPr>
          <p:nvPr/>
        </p:nvCxnSpPr>
        <p:spPr bwMode="auto">
          <a:xfrm flipV="1">
            <a:off x="6761163" y="3344863"/>
            <a:ext cx="1528762" cy="7937"/>
          </a:xfrm>
          <a:prstGeom prst="straightConnector1">
            <a:avLst/>
          </a:prstGeom>
          <a:noFill/>
          <a:ln w="38100">
            <a:solidFill>
              <a:schemeClr val="tx2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9656" name="AutoShape 21">
            <a:extLst>
              <a:ext uri="{FF2B5EF4-FFF2-40B4-BE49-F238E27FC236}">
                <a16:creationId xmlns:a16="http://schemas.microsoft.com/office/drawing/2014/main" id="{2E078CFA-7675-4879-B9B3-8E4DFFBB9AE9}"/>
              </a:ext>
            </a:extLst>
          </p:cNvPr>
          <p:cNvCxnSpPr>
            <a:cxnSpLocks noChangeShapeType="1"/>
            <a:stCxn id="69645" idx="0"/>
            <a:endCxn id="69639" idx="5"/>
          </p:cNvCxnSpPr>
          <p:nvPr/>
        </p:nvCxnSpPr>
        <p:spPr bwMode="auto">
          <a:xfrm rot="5400000" flipH="1">
            <a:off x="4358482" y="2520156"/>
            <a:ext cx="1284288" cy="955675"/>
          </a:xfrm>
          <a:prstGeom prst="curvedConnector3">
            <a:avLst>
              <a:gd name="adj1" fmla="val 47829"/>
            </a:avLst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9657" name="Text Box 22">
            <a:extLst>
              <a:ext uri="{FF2B5EF4-FFF2-40B4-BE49-F238E27FC236}">
                <a16:creationId xmlns:a16="http://schemas.microsoft.com/office/drawing/2014/main" id="{1B347639-1BF4-4CA2-AF66-622007939F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00" y="2595563"/>
            <a:ext cx="4127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chemeClr val="accent1"/>
                </a:solidFill>
                <a:latin typeface="Times New Roman" panose="02020603050405020304" pitchFamily="18" charset="0"/>
              </a:rPr>
              <a:t>14</a:t>
            </a:r>
          </a:p>
        </p:txBody>
      </p:sp>
      <p:sp>
        <p:nvSpPr>
          <p:cNvPr id="69658" name="Text Box 23">
            <a:extLst>
              <a:ext uri="{FF2B5EF4-FFF2-40B4-BE49-F238E27FC236}">
                <a16:creationId xmlns:a16="http://schemas.microsoft.com/office/drawing/2014/main" id="{09E93314-1D03-49B5-A3E1-27C5D39A71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79988" y="2743200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chemeClr val="accent1"/>
                </a:solidFill>
                <a:latin typeface="Times New Roman" panose="02020603050405020304" pitchFamily="18" charset="0"/>
              </a:rPr>
              <a:t>10</a:t>
            </a:r>
          </a:p>
        </p:txBody>
      </p:sp>
      <p:sp>
        <p:nvSpPr>
          <p:cNvPr id="69659" name="Text Box 24">
            <a:extLst>
              <a:ext uri="{FF2B5EF4-FFF2-40B4-BE49-F238E27FC236}">
                <a16:creationId xmlns:a16="http://schemas.microsoft.com/office/drawing/2014/main" id="{1B11CCB8-7295-4B1F-ABFF-A7A3F50953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59325" y="3567113"/>
            <a:ext cx="298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chemeClr val="accent1"/>
                </a:solidFill>
                <a:latin typeface="Times New Roman" panose="02020603050405020304" pitchFamily="18" charset="0"/>
              </a:rPr>
              <a:t>3</a:t>
            </a:r>
          </a:p>
        </p:txBody>
      </p:sp>
      <p:sp>
        <p:nvSpPr>
          <p:cNvPr id="69660" name="Text Box 25">
            <a:extLst>
              <a:ext uri="{FF2B5EF4-FFF2-40B4-BE49-F238E27FC236}">
                <a16:creationId xmlns:a16="http://schemas.microsoft.com/office/drawing/2014/main" id="{34938E24-5C1C-4471-AA38-8FAC9D33CA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59325" y="16002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chemeClr val="accent1"/>
                </a:solidFill>
                <a:latin typeface="Times New Roman" panose="02020603050405020304" pitchFamily="18" charset="0"/>
              </a:rPr>
              <a:t>6</a:t>
            </a:r>
          </a:p>
        </p:txBody>
      </p:sp>
      <p:sp>
        <p:nvSpPr>
          <p:cNvPr id="69661" name="Text Box 26">
            <a:extLst>
              <a:ext uri="{FF2B5EF4-FFF2-40B4-BE49-F238E27FC236}">
                <a16:creationId xmlns:a16="http://schemas.microsoft.com/office/drawing/2014/main" id="{6C09A8AD-7B7C-43AF-8CDB-C890C49ED0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56300" y="16002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chemeClr val="accent1"/>
                </a:solidFill>
                <a:latin typeface="Times New Roman" panose="02020603050405020304" pitchFamily="18" charset="0"/>
              </a:rPr>
              <a:t>4</a:t>
            </a:r>
          </a:p>
        </p:txBody>
      </p:sp>
      <p:sp>
        <p:nvSpPr>
          <p:cNvPr id="69662" name="Text Box 27">
            <a:extLst>
              <a:ext uri="{FF2B5EF4-FFF2-40B4-BE49-F238E27FC236}">
                <a16:creationId xmlns:a16="http://schemas.microsoft.com/office/drawing/2014/main" id="{45841739-CFC3-4F5A-A4C5-EF36F47B7B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05425" y="19050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chemeClr val="accent1"/>
                </a:solidFill>
                <a:latin typeface="Times New Roman" panose="02020603050405020304" pitchFamily="18" charset="0"/>
              </a:rPr>
              <a:t>5</a:t>
            </a:r>
          </a:p>
        </p:txBody>
      </p:sp>
      <p:sp>
        <p:nvSpPr>
          <p:cNvPr id="69663" name="Text Box 28">
            <a:extLst>
              <a:ext uri="{FF2B5EF4-FFF2-40B4-BE49-F238E27FC236}">
                <a16:creationId xmlns:a16="http://schemas.microsoft.com/office/drawing/2014/main" id="{9BCF3E89-E5FC-47E9-9CEB-2E337E9DD6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6375" y="26289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chemeClr val="accent1"/>
                </a:solidFill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69664" name="Text Box 29">
            <a:extLst>
              <a:ext uri="{FF2B5EF4-FFF2-40B4-BE49-F238E27FC236}">
                <a16:creationId xmlns:a16="http://schemas.microsoft.com/office/drawing/2014/main" id="{E8FAD33A-DD64-4AF8-BE16-2955DA4EF2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75525" y="18288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chemeClr val="accent1"/>
                </a:solidFill>
                <a:latin typeface="Times New Roman" panose="02020603050405020304" pitchFamily="18" charset="0"/>
              </a:rPr>
              <a:t>9</a:t>
            </a:r>
          </a:p>
        </p:txBody>
      </p:sp>
      <p:sp>
        <p:nvSpPr>
          <p:cNvPr id="69665" name="Text Box 30">
            <a:extLst>
              <a:ext uri="{FF2B5EF4-FFF2-40B4-BE49-F238E27FC236}">
                <a16:creationId xmlns:a16="http://schemas.microsoft.com/office/drawing/2014/main" id="{1E0F6D65-556D-407C-821C-8F6ECB62EF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21550" y="2963863"/>
            <a:ext cx="4127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chemeClr val="accent1"/>
                </a:solidFill>
                <a:latin typeface="Times New Roman" panose="02020603050405020304" pitchFamily="18" charset="0"/>
              </a:rPr>
              <a:t>15</a:t>
            </a:r>
          </a:p>
        </p:txBody>
      </p:sp>
      <p:sp>
        <p:nvSpPr>
          <p:cNvPr id="69666" name="Text Box 31">
            <a:extLst>
              <a:ext uri="{FF2B5EF4-FFF2-40B4-BE49-F238E27FC236}">
                <a16:creationId xmlns:a16="http://schemas.microsoft.com/office/drawing/2014/main" id="{1FD5E29D-BB1C-470B-AAC9-3EB840E1ED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95975" y="3586163"/>
            <a:ext cx="298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chemeClr val="accent1"/>
                </a:solidFill>
                <a:latin typeface="Times New Roman" panose="02020603050405020304" pitchFamily="18" charset="0"/>
              </a:rPr>
              <a:t>8</a:t>
            </a:r>
          </a:p>
        </p:txBody>
      </p:sp>
      <p:sp>
        <p:nvSpPr>
          <p:cNvPr id="69667" name="Text Box 32">
            <a:extLst>
              <a:ext uri="{FF2B5EF4-FFF2-40B4-BE49-F238E27FC236}">
                <a16:creationId xmlns:a16="http://schemas.microsoft.com/office/drawing/2014/main" id="{DCF59716-73D0-467F-B9DB-C62EE5FF08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8600" y="1447800"/>
            <a:ext cx="3365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accent1"/>
                </a:solidFill>
                <a:latin typeface="Courier New" panose="02070309020205020404" pitchFamily="49" charset="0"/>
              </a:rPr>
              <a:t>u</a:t>
            </a:r>
          </a:p>
        </p:txBody>
      </p:sp>
      <p:cxnSp>
        <p:nvCxnSpPr>
          <p:cNvPr id="69668" name="AutoShape 33">
            <a:extLst>
              <a:ext uri="{FF2B5EF4-FFF2-40B4-BE49-F238E27FC236}">
                <a16:creationId xmlns:a16="http://schemas.microsoft.com/office/drawing/2014/main" id="{79305E5C-A7D4-4C4A-A447-17249237E5F5}"/>
              </a:ext>
            </a:extLst>
          </p:cNvPr>
          <p:cNvCxnSpPr>
            <a:cxnSpLocks noChangeShapeType="1"/>
            <a:stCxn id="69667" idx="2"/>
            <a:endCxn id="69639" idx="0"/>
          </p:cNvCxnSpPr>
          <p:nvPr/>
        </p:nvCxnSpPr>
        <p:spPr bwMode="auto">
          <a:xfrm>
            <a:off x="4206875" y="1844675"/>
            <a:ext cx="180975" cy="152400"/>
          </a:xfrm>
          <a:prstGeom prst="straightConnector1">
            <a:avLst/>
          </a:prstGeom>
          <a:noFill/>
          <a:ln w="19050">
            <a:solidFill>
              <a:schemeClr val="accent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2BCA007-4639-4E7B-898A-FEAC149464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t>76</a:t>
            </a:fld>
            <a:endParaRPr lang="en-US"/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61" name="Rectangle 2">
            <a:extLst>
              <a:ext uri="{FF2B5EF4-FFF2-40B4-BE49-F238E27FC236}">
                <a16:creationId xmlns:a16="http://schemas.microsoft.com/office/drawing/2014/main" id="{A22EB0E5-5DF9-46A0-AD75-C37C6044FEE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Prim’s Algorithm</a:t>
            </a:r>
          </a:p>
        </p:txBody>
      </p:sp>
      <p:sp>
        <p:nvSpPr>
          <p:cNvPr id="70662" name="Rectangle 3">
            <a:extLst>
              <a:ext uri="{FF2B5EF4-FFF2-40B4-BE49-F238E27FC236}">
                <a16:creationId xmlns:a16="http://schemas.microsoft.com/office/drawing/2014/main" id="{D1EBCA37-2FA5-42BB-8804-A660EF228A6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>
                <a:latin typeface="Courier New" panose="02070309020205020404" pitchFamily="49" charset="0"/>
              </a:rPr>
              <a:t>MST-Prim(G, w, r)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>
                <a:latin typeface="Courier New" panose="02070309020205020404" pitchFamily="49" charset="0"/>
              </a:rPr>
              <a:t>    Q = V[G];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>
                <a:latin typeface="Courier New" panose="02070309020205020404" pitchFamily="49" charset="0"/>
              </a:rPr>
              <a:t>    for each </a:t>
            </a:r>
            <a:r>
              <a:rPr lang="en-US" altLang="en-US" sz="1800" b="1" i="1">
                <a:latin typeface="Courier New" panose="02070309020205020404" pitchFamily="49" charset="0"/>
              </a:rPr>
              <a:t>u</a:t>
            </a:r>
            <a:r>
              <a:rPr lang="en-US" altLang="en-US" sz="1800" b="1">
                <a:latin typeface="Courier New" panose="02070309020205020404" pitchFamily="49" charset="0"/>
              </a:rPr>
              <a:t> </a:t>
            </a: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 Q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        key[u] = ;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    key[r] = 0;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    p[r] = NULL;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    while (Q not empty)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        u = ExtractMin(Q);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        for each </a:t>
            </a:r>
            <a:r>
              <a:rPr lang="en-US" altLang="en-US" sz="1800" b="1" i="1">
                <a:latin typeface="Courier New" panose="02070309020205020404" pitchFamily="49" charset="0"/>
                <a:sym typeface="Symbol" panose="05050102010706020507" pitchFamily="18" charset="2"/>
              </a:rPr>
              <a:t>v</a:t>
            </a:r>
            <a:r>
              <a:rPr lang="en-US" altLang="en-US" sz="1800" b="1">
                <a:latin typeface="Courier New" panose="02070309020205020404" pitchFamily="49" charset="0"/>
              </a:rPr>
              <a:t> </a:t>
            </a: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 Adj[</a:t>
            </a:r>
            <a:r>
              <a:rPr lang="en-US" altLang="en-US" sz="1800" b="1" i="1">
                <a:latin typeface="Courier New" panose="02070309020205020404" pitchFamily="49" charset="0"/>
                <a:sym typeface="Symbol" panose="05050102010706020507" pitchFamily="18" charset="2"/>
              </a:rPr>
              <a:t>u</a:t>
            </a: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]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            if (v</a:t>
            </a:r>
            <a:r>
              <a:rPr lang="en-US" altLang="en-US" sz="1800" b="1">
                <a:latin typeface="Courier New" panose="02070309020205020404" pitchFamily="49" charset="0"/>
              </a:rPr>
              <a:t> </a:t>
            </a: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 Q and w(</a:t>
            </a:r>
            <a:r>
              <a:rPr lang="en-US" altLang="en-US" sz="1800" b="1" i="1">
                <a:latin typeface="Courier New" panose="02070309020205020404" pitchFamily="49" charset="0"/>
                <a:sym typeface="Symbol" panose="05050102010706020507" pitchFamily="18" charset="2"/>
              </a:rPr>
              <a:t>u,v</a:t>
            </a: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) &lt; key[</a:t>
            </a:r>
            <a:r>
              <a:rPr lang="en-US" altLang="en-US" sz="1800" b="1" i="1">
                <a:latin typeface="Courier New" panose="02070309020205020404" pitchFamily="49" charset="0"/>
                <a:sym typeface="Symbol" panose="05050102010706020507" pitchFamily="18" charset="2"/>
              </a:rPr>
              <a:t>v</a:t>
            </a: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])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                p[v] = u;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                key[v] = w(u,v);</a:t>
            </a:r>
          </a:p>
        </p:txBody>
      </p:sp>
      <p:sp>
        <p:nvSpPr>
          <p:cNvPr id="70663" name="Oval 4">
            <a:extLst>
              <a:ext uri="{FF2B5EF4-FFF2-40B4-BE49-F238E27FC236}">
                <a16:creationId xmlns:a16="http://schemas.microsoft.com/office/drawing/2014/main" id="{46CBDD5E-4CA8-4E7A-B911-5D96799D8F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5763" y="2016125"/>
            <a:ext cx="382587" cy="381000"/>
          </a:xfrm>
          <a:prstGeom prst="ellips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latin typeface="Courier New" panose="02070309020205020404" pitchFamily="49" charset="0"/>
                <a:sym typeface="Symbol" panose="05050102010706020507" pitchFamily="18" charset="2"/>
              </a:rPr>
              <a:t>5</a:t>
            </a:r>
          </a:p>
        </p:txBody>
      </p:sp>
      <p:sp>
        <p:nvSpPr>
          <p:cNvPr id="70664" name="Oval 5">
            <a:extLst>
              <a:ext uri="{FF2B5EF4-FFF2-40B4-BE49-F238E27FC236}">
                <a16:creationId xmlns:a16="http://schemas.microsoft.com/office/drawing/2014/main" id="{DB3A74F3-F447-4D6E-B0B0-1AA954A22E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80163" y="2016125"/>
            <a:ext cx="381000" cy="381000"/>
          </a:xfrm>
          <a:prstGeom prst="ellips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latin typeface="Courier New" panose="02070309020205020404" pitchFamily="49" charset="0"/>
                <a:sym typeface="Symbol" panose="05050102010706020507" pitchFamily="18" charset="2"/>
              </a:rPr>
              <a:t>2</a:t>
            </a:r>
          </a:p>
        </p:txBody>
      </p:sp>
      <p:sp>
        <p:nvSpPr>
          <p:cNvPr id="70665" name="Oval 6">
            <a:extLst>
              <a:ext uri="{FF2B5EF4-FFF2-40B4-BE49-F238E27FC236}">
                <a16:creationId xmlns:a16="http://schemas.microsoft.com/office/drawing/2014/main" id="{B5AAE6FF-BB06-4BD0-AC60-1F27A692AE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89925" y="2016125"/>
            <a:ext cx="382588" cy="381000"/>
          </a:xfrm>
          <a:prstGeom prst="ellips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latin typeface="Courier New" panose="02070309020205020404" pitchFamily="49" charset="0"/>
                <a:sym typeface="Symbol" panose="05050102010706020507" pitchFamily="18" charset="2"/>
              </a:rPr>
              <a:t>9</a:t>
            </a:r>
          </a:p>
        </p:txBody>
      </p:sp>
      <p:sp>
        <p:nvSpPr>
          <p:cNvPr id="70666" name="Oval 7">
            <a:extLst>
              <a:ext uri="{FF2B5EF4-FFF2-40B4-BE49-F238E27FC236}">
                <a16:creationId xmlns:a16="http://schemas.microsoft.com/office/drawing/2014/main" id="{D37E34CE-43A1-4F5E-B289-E12BA81442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5763" y="3162300"/>
            <a:ext cx="382587" cy="381000"/>
          </a:xfrm>
          <a:prstGeom prst="ellips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latin typeface="Courier New" panose="02070309020205020404" pitchFamily="49" charset="0"/>
                <a:sym typeface="Symbol" panose="05050102010706020507" pitchFamily="18" charset="2"/>
              </a:rPr>
              <a:t>0</a:t>
            </a:r>
          </a:p>
        </p:txBody>
      </p:sp>
      <p:sp>
        <p:nvSpPr>
          <p:cNvPr id="70667" name="Oval 8">
            <a:extLst>
              <a:ext uri="{FF2B5EF4-FFF2-40B4-BE49-F238E27FC236}">
                <a16:creationId xmlns:a16="http://schemas.microsoft.com/office/drawing/2014/main" id="{AFDAA389-9A03-433E-9391-04C015E61F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80163" y="3162300"/>
            <a:ext cx="381000" cy="381000"/>
          </a:xfrm>
          <a:prstGeom prst="ellips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latin typeface="Courier New" panose="02070309020205020404" pitchFamily="49" charset="0"/>
                <a:sym typeface="Symbol" panose="05050102010706020507" pitchFamily="18" charset="2"/>
              </a:rPr>
              <a:t>8</a:t>
            </a:r>
          </a:p>
        </p:txBody>
      </p:sp>
      <p:sp>
        <p:nvSpPr>
          <p:cNvPr id="70668" name="Oval 9">
            <a:extLst>
              <a:ext uri="{FF2B5EF4-FFF2-40B4-BE49-F238E27FC236}">
                <a16:creationId xmlns:a16="http://schemas.microsoft.com/office/drawing/2014/main" id="{93206D74-13F5-4D4E-B1EF-96B4671C06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89925" y="3162300"/>
            <a:ext cx="552450" cy="365125"/>
          </a:xfrm>
          <a:prstGeom prst="ellips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latin typeface="Courier New" panose="02070309020205020404" pitchFamily="49" charset="0"/>
                <a:sym typeface="Symbol" panose="05050102010706020507" pitchFamily="18" charset="2"/>
              </a:rPr>
              <a:t>15</a:t>
            </a:r>
          </a:p>
        </p:txBody>
      </p:sp>
      <p:sp>
        <p:nvSpPr>
          <p:cNvPr id="70669" name="Oval 10">
            <a:extLst>
              <a:ext uri="{FF2B5EF4-FFF2-40B4-BE49-F238E27FC236}">
                <a16:creationId xmlns:a16="http://schemas.microsoft.com/office/drawing/2014/main" id="{3017DA86-2794-4F17-A787-6731C0807A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87963" y="3652838"/>
            <a:ext cx="382587" cy="382587"/>
          </a:xfrm>
          <a:prstGeom prst="ellips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latin typeface="Courier New" panose="02070309020205020404" pitchFamily="49" charset="0"/>
                <a:sym typeface="Symbol" panose="05050102010706020507" pitchFamily="18" charset="2"/>
              </a:rPr>
              <a:t>3</a:t>
            </a:r>
          </a:p>
        </p:txBody>
      </p:sp>
      <p:sp>
        <p:nvSpPr>
          <p:cNvPr id="70670" name="Oval 11">
            <a:extLst>
              <a:ext uri="{FF2B5EF4-FFF2-40B4-BE49-F238E27FC236}">
                <a16:creationId xmlns:a16="http://schemas.microsoft.com/office/drawing/2014/main" id="{4E8FA57B-F468-4AA9-A9F6-FB3FDEE78C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87963" y="1524000"/>
            <a:ext cx="382587" cy="382588"/>
          </a:xfrm>
          <a:prstGeom prst="ellips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latin typeface="Courier New" panose="02070309020205020404" pitchFamily="49" charset="0"/>
                <a:sym typeface="Symbol" panose="05050102010706020507" pitchFamily="18" charset="2"/>
              </a:rPr>
              <a:t>4</a:t>
            </a:r>
          </a:p>
        </p:txBody>
      </p:sp>
      <p:cxnSp>
        <p:nvCxnSpPr>
          <p:cNvPr id="70671" name="AutoShape 12">
            <a:extLst>
              <a:ext uri="{FF2B5EF4-FFF2-40B4-BE49-F238E27FC236}">
                <a16:creationId xmlns:a16="http://schemas.microsoft.com/office/drawing/2014/main" id="{1A46B9C2-4896-48A0-8C21-8C4F257E5AB3}"/>
              </a:ext>
            </a:extLst>
          </p:cNvPr>
          <p:cNvCxnSpPr>
            <a:cxnSpLocks noChangeShapeType="1"/>
            <a:stCxn id="70670" idx="5"/>
            <a:endCxn id="70664" idx="1"/>
          </p:cNvCxnSpPr>
          <p:nvPr/>
        </p:nvCxnSpPr>
        <p:spPr bwMode="auto">
          <a:xfrm>
            <a:off x="5613400" y="1863725"/>
            <a:ext cx="822325" cy="193675"/>
          </a:xfrm>
          <a:prstGeom prst="straightConnector1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0672" name="AutoShape 13">
            <a:extLst>
              <a:ext uri="{FF2B5EF4-FFF2-40B4-BE49-F238E27FC236}">
                <a16:creationId xmlns:a16="http://schemas.microsoft.com/office/drawing/2014/main" id="{ABA232D0-C43B-4798-A391-282DF50B08AE}"/>
              </a:ext>
            </a:extLst>
          </p:cNvPr>
          <p:cNvCxnSpPr>
            <a:cxnSpLocks noChangeShapeType="1"/>
            <a:stCxn id="70670" idx="3"/>
            <a:endCxn id="70663" idx="7"/>
          </p:cNvCxnSpPr>
          <p:nvPr/>
        </p:nvCxnSpPr>
        <p:spPr bwMode="auto">
          <a:xfrm flipH="1">
            <a:off x="4522788" y="1863725"/>
            <a:ext cx="820737" cy="193675"/>
          </a:xfrm>
          <a:prstGeom prst="straightConnector1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0673" name="AutoShape 14">
            <a:extLst>
              <a:ext uri="{FF2B5EF4-FFF2-40B4-BE49-F238E27FC236}">
                <a16:creationId xmlns:a16="http://schemas.microsoft.com/office/drawing/2014/main" id="{581FBFD3-FD31-4503-BD09-C6287C01EEB9}"/>
              </a:ext>
            </a:extLst>
          </p:cNvPr>
          <p:cNvCxnSpPr>
            <a:cxnSpLocks noChangeShapeType="1"/>
            <a:stCxn id="70663" idx="6"/>
            <a:endCxn id="70664" idx="2"/>
          </p:cNvCxnSpPr>
          <p:nvPr/>
        </p:nvCxnSpPr>
        <p:spPr bwMode="auto">
          <a:xfrm>
            <a:off x="4591050" y="2206625"/>
            <a:ext cx="1774825" cy="0"/>
          </a:xfrm>
          <a:prstGeom prst="straightConnector1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0674" name="AutoShape 15">
            <a:extLst>
              <a:ext uri="{FF2B5EF4-FFF2-40B4-BE49-F238E27FC236}">
                <a16:creationId xmlns:a16="http://schemas.microsoft.com/office/drawing/2014/main" id="{BD2FD8EE-77E1-4F32-BEE4-B7995D24119F}"/>
              </a:ext>
            </a:extLst>
          </p:cNvPr>
          <p:cNvCxnSpPr>
            <a:cxnSpLocks noChangeShapeType="1"/>
            <a:stCxn id="70666" idx="0"/>
            <a:endCxn id="70663" idx="4"/>
          </p:cNvCxnSpPr>
          <p:nvPr/>
        </p:nvCxnSpPr>
        <p:spPr bwMode="auto">
          <a:xfrm flipV="1">
            <a:off x="4386263" y="2411413"/>
            <a:ext cx="0" cy="736600"/>
          </a:xfrm>
          <a:prstGeom prst="straightConnector1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0675" name="AutoShape 16">
            <a:extLst>
              <a:ext uri="{FF2B5EF4-FFF2-40B4-BE49-F238E27FC236}">
                <a16:creationId xmlns:a16="http://schemas.microsoft.com/office/drawing/2014/main" id="{7EC18575-8185-45D2-BF29-9559C6437645}"/>
              </a:ext>
            </a:extLst>
          </p:cNvPr>
          <p:cNvCxnSpPr>
            <a:cxnSpLocks noChangeShapeType="1"/>
            <a:stCxn id="70666" idx="5"/>
            <a:endCxn id="70669" idx="1"/>
          </p:cNvCxnSpPr>
          <p:nvPr/>
        </p:nvCxnSpPr>
        <p:spPr bwMode="auto">
          <a:xfrm>
            <a:off x="4522788" y="3502025"/>
            <a:ext cx="820737" cy="193675"/>
          </a:xfrm>
          <a:prstGeom prst="straightConnector1">
            <a:avLst/>
          </a:prstGeom>
          <a:noFill/>
          <a:ln w="38100">
            <a:solidFill>
              <a:schemeClr val="tx2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0676" name="AutoShape 17">
            <a:extLst>
              <a:ext uri="{FF2B5EF4-FFF2-40B4-BE49-F238E27FC236}">
                <a16:creationId xmlns:a16="http://schemas.microsoft.com/office/drawing/2014/main" id="{B4016C40-2B7E-4DC0-AF96-DD12745BB3B3}"/>
              </a:ext>
            </a:extLst>
          </p:cNvPr>
          <p:cNvCxnSpPr>
            <a:cxnSpLocks noChangeShapeType="1"/>
            <a:stCxn id="70669" idx="7"/>
            <a:endCxn id="70667" idx="3"/>
          </p:cNvCxnSpPr>
          <p:nvPr/>
        </p:nvCxnSpPr>
        <p:spPr bwMode="auto">
          <a:xfrm flipV="1">
            <a:off x="5613400" y="3502025"/>
            <a:ext cx="822325" cy="193675"/>
          </a:xfrm>
          <a:prstGeom prst="straightConnector1">
            <a:avLst/>
          </a:prstGeom>
          <a:noFill/>
          <a:ln w="38100">
            <a:solidFill>
              <a:schemeClr val="tx2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0677" name="AutoShape 18">
            <a:extLst>
              <a:ext uri="{FF2B5EF4-FFF2-40B4-BE49-F238E27FC236}">
                <a16:creationId xmlns:a16="http://schemas.microsoft.com/office/drawing/2014/main" id="{431CEFF5-48C5-494C-B9DA-437F73F901F7}"/>
              </a:ext>
            </a:extLst>
          </p:cNvPr>
          <p:cNvCxnSpPr>
            <a:cxnSpLocks noChangeShapeType="1"/>
            <a:stCxn id="70667" idx="0"/>
            <a:endCxn id="70664" idx="4"/>
          </p:cNvCxnSpPr>
          <p:nvPr/>
        </p:nvCxnSpPr>
        <p:spPr bwMode="auto">
          <a:xfrm flipV="1">
            <a:off x="6570663" y="2411413"/>
            <a:ext cx="0" cy="736600"/>
          </a:xfrm>
          <a:prstGeom prst="straightConnector1">
            <a:avLst/>
          </a:prstGeom>
          <a:noFill/>
          <a:ln w="38100">
            <a:solidFill>
              <a:schemeClr val="tx2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0678" name="AutoShape 19">
            <a:extLst>
              <a:ext uri="{FF2B5EF4-FFF2-40B4-BE49-F238E27FC236}">
                <a16:creationId xmlns:a16="http://schemas.microsoft.com/office/drawing/2014/main" id="{B275EEEE-493B-408B-8826-B2058F98BD97}"/>
              </a:ext>
            </a:extLst>
          </p:cNvPr>
          <p:cNvCxnSpPr>
            <a:cxnSpLocks noChangeShapeType="1"/>
            <a:stCxn id="70664" idx="6"/>
            <a:endCxn id="70665" idx="2"/>
          </p:cNvCxnSpPr>
          <p:nvPr/>
        </p:nvCxnSpPr>
        <p:spPr bwMode="auto">
          <a:xfrm>
            <a:off x="6775450" y="2206625"/>
            <a:ext cx="1501775" cy="0"/>
          </a:xfrm>
          <a:prstGeom prst="straightConnector1">
            <a:avLst/>
          </a:prstGeom>
          <a:noFill/>
          <a:ln w="38100">
            <a:solidFill>
              <a:schemeClr val="tx2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0679" name="AutoShape 20">
            <a:extLst>
              <a:ext uri="{FF2B5EF4-FFF2-40B4-BE49-F238E27FC236}">
                <a16:creationId xmlns:a16="http://schemas.microsoft.com/office/drawing/2014/main" id="{ADA48594-24F8-42FD-A7FE-0EF0860FC8B2}"/>
              </a:ext>
            </a:extLst>
          </p:cNvPr>
          <p:cNvCxnSpPr>
            <a:cxnSpLocks noChangeShapeType="1"/>
            <a:stCxn id="70667" idx="6"/>
            <a:endCxn id="70668" idx="2"/>
          </p:cNvCxnSpPr>
          <p:nvPr/>
        </p:nvCxnSpPr>
        <p:spPr bwMode="auto">
          <a:xfrm flipV="1">
            <a:off x="6761163" y="3344863"/>
            <a:ext cx="1528762" cy="7937"/>
          </a:xfrm>
          <a:prstGeom prst="straightConnector1">
            <a:avLst/>
          </a:prstGeom>
          <a:noFill/>
          <a:ln w="38100">
            <a:solidFill>
              <a:schemeClr val="tx2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0680" name="AutoShape 21">
            <a:extLst>
              <a:ext uri="{FF2B5EF4-FFF2-40B4-BE49-F238E27FC236}">
                <a16:creationId xmlns:a16="http://schemas.microsoft.com/office/drawing/2014/main" id="{6AC47E96-2089-477E-A269-18ABD106772B}"/>
              </a:ext>
            </a:extLst>
          </p:cNvPr>
          <p:cNvCxnSpPr>
            <a:cxnSpLocks noChangeShapeType="1"/>
            <a:stCxn id="70669" idx="0"/>
            <a:endCxn id="70663" idx="5"/>
          </p:cNvCxnSpPr>
          <p:nvPr/>
        </p:nvCxnSpPr>
        <p:spPr bwMode="auto">
          <a:xfrm rot="5400000" flipH="1">
            <a:off x="4358482" y="2520156"/>
            <a:ext cx="1284288" cy="955675"/>
          </a:xfrm>
          <a:prstGeom prst="curvedConnector3">
            <a:avLst>
              <a:gd name="adj1" fmla="val 47829"/>
            </a:avLst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0681" name="Text Box 22">
            <a:extLst>
              <a:ext uri="{FF2B5EF4-FFF2-40B4-BE49-F238E27FC236}">
                <a16:creationId xmlns:a16="http://schemas.microsoft.com/office/drawing/2014/main" id="{A6FC0488-49D7-4894-B636-70E9CF2AFC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00" y="2595563"/>
            <a:ext cx="4127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chemeClr val="accent1"/>
                </a:solidFill>
                <a:latin typeface="Times New Roman" panose="02020603050405020304" pitchFamily="18" charset="0"/>
              </a:rPr>
              <a:t>14</a:t>
            </a:r>
          </a:p>
        </p:txBody>
      </p:sp>
      <p:sp>
        <p:nvSpPr>
          <p:cNvPr id="70682" name="Text Box 23">
            <a:extLst>
              <a:ext uri="{FF2B5EF4-FFF2-40B4-BE49-F238E27FC236}">
                <a16:creationId xmlns:a16="http://schemas.microsoft.com/office/drawing/2014/main" id="{37547D08-36A2-421D-8F61-2FFDF1DD90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79988" y="2743200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chemeClr val="accent1"/>
                </a:solidFill>
                <a:latin typeface="Times New Roman" panose="02020603050405020304" pitchFamily="18" charset="0"/>
              </a:rPr>
              <a:t>10</a:t>
            </a:r>
          </a:p>
        </p:txBody>
      </p:sp>
      <p:sp>
        <p:nvSpPr>
          <p:cNvPr id="70683" name="Text Box 24">
            <a:extLst>
              <a:ext uri="{FF2B5EF4-FFF2-40B4-BE49-F238E27FC236}">
                <a16:creationId xmlns:a16="http://schemas.microsoft.com/office/drawing/2014/main" id="{0DBD158B-FE5E-4FF3-81B1-7F32222C91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59325" y="3567113"/>
            <a:ext cx="298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chemeClr val="accent1"/>
                </a:solidFill>
                <a:latin typeface="Times New Roman" panose="02020603050405020304" pitchFamily="18" charset="0"/>
              </a:rPr>
              <a:t>3</a:t>
            </a:r>
          </a:p>
        </p:txBody>
      </p:sp>
      <p:sp>
        <p:nvSpPr>
          <p:cNvPr id="70684" name="Text Box 25">
            <a:extLst>
              <a:ext uri="{FF2B5EF4-FFF2-40B4-BE49-F238E27FC236}">
                <a16:creationId xmlns:a16="http://schemas.microsoft.com/office/drawing/2014/main" id="{774AC36C-7A0C-4779-B971-9F708FFAF3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59325" y="16002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chemeClr val="accent1"/>
                </a:solidFill>
                <a:latin typeface="Times New Roman" panose="02020603050405020304" pitchFamily="18" charset="0"/>
              </a:rPr>
              <a:t>6</a:t>
            </a:r>
          </a:p>
        </p:txBody>
      </p:sp>
      <p:sp>
        <p:nvSpPr>
          <p:cNvPr id="70685" name="Text Box 26">
            <a:extLst>
              <a:ext uri="{FF2B5EF4-FFF2-40B4-BE49-F238E27FC236}">
                <a16:creationId xmlns:a16="http://schemas.microsoft.com/office/drawing/2014/main" id="{61793ABF-16FC-4C3A-BB71-02CB1D87AF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56300" y="16002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chemeClr val="accent1"/>
                </a:solidFill>
                <a:latin typeface="Times New Roman" panose="02020603050405020304" pitchFamily="18" charset="0"/>
              </a:rPr>
              <a:t>4</a:t>
            </a:r>
          </a:p>
        </p:txBody>
      </p:sp>
      <p:sp>
        <p:nvSpPr>
          <p:cNvPr id="70686" name="Text Box 27">
            <a:extLst>
              <a:ext uri="{FF2B5EF4-FFF2-40B4-BE49-F238E27FC236}">
                <a16:creationId xmlns:a16="http://schemas.microsoft.com/office/drawing/2014/main" id="{F4BF46C6-FFBB-4B5B-B483-D839E21CE1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05425" y="19050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chemeClr val="accent1"/>
                </a:solidFill>
                <a:latin typeface="Times New Roman" panose="02020603050405020304" pitchFamily="18" charset="0"/>
              </a:rPr>
              <a:t>5</a:t>
            </a:r>
          </a:p>
        </p:txBody>
      </p:sp>
      <p:sp>
        <p:nvSpPr>
          <p:cNvPr id="70687" name="Text Box 28">
            <a:extLst>
              <a:ext uri="{FF2B5EF4-FFF2-40B4-BE49-F238E27FC236}">
                <a16:creationId xmlns:a16="http://schemas.microsoft.com/office/drawing/2014/main" id="{0BE39462-5BDA-43FE-BE41-59419F9547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6375" y="26289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chemeClr val="accent1"/>
                </a:solidFill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70688" name="Text Box 29">
            <a:extLst>
              <a:ext uri="{FF2B5EF4-FFF2-40B4-BE49-F238E27FC236}">
                <a16:creationId xmlns:a16="http://schemas.microsoft.com/office/drawing/2014/main" id="{A79435A1-7CF3-45A2-BB2B-6C5EC53C12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75525" y="18288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chemeClr val="accent1"/>
                </a:solidFill>
                <a:latin typeface="Times New Roman" panose="02020603050405020304" pitchFamily="18" charset="0"/>
              </a:rPr>
              <a:t>9</a:t>
            </a:r>
          </a:p>
        </p:txBody>
      </p:sp>
      <p:sp>
        <p:nvSpPr>
          <p:cNvPr id="70689" name="Text Box 30">
            <a:extLst>
              <a:ext uri="{FF2B5EF4-FFF2-40B4-BE49-F238E27FC236}">
                <a16:creationId xmlns:a16="http://schemas.microsoft.com/office/drawing/2014/main" id="{CAD20396-4CDB-400D-B6BB-8917B1BED2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21550" y="2963863"/>
            <a:ext cx="4127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chemeClr val="accent1"/>
                </a:solidFill>
                <a:latin typeface="Times New Roman" panose="02020603050405020304" pitchFamily="18" charset="0"/>
              </a:rPr>
              <a:t>15</a:t>
            </a:r>
          </a:p>
        </p:txBody>
      </p:sp>
      <p:sp>
        <p:nvSpPr>
          <p:cNvPr id="70690" name="Text Box 31">
            <a:extLst>
              <a:ext uri="{FF2B5EF4-FFF2-40B4-BE49-F238E27FC236}">
                <a16:creationId xmlns:a16="http://schemas.microsoft.com/office/drawing/2014/main" id="{3EA62A21-813D-4466-BD90-15A9B62E6F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95975" y="3586163"/>
            <a:ext cx="298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chemeClr val="accent1"/>
                </a:solidFill>
                <a:latin typeface="Times New Roman" panose="02020603050405020304" pitchFamily="18" charset="0"/>
              </a:rPr>
              <a:t>8</a:t>
            </a:r>
          </a:p>
        </p:txBody>
      </p:sp>
      <p:sp>
        <p:nvSpPr>
          <p:cNvPr id="70691" name="Text Box 32">
            <a:extLst>
              <a:ext uri="{FF2B5EF4-FFF2-40B4-BE49-F238E27FC236}">
                <a16:creationId xmlns:a16="http://schemas.microsoft.com/office/drawing/2014/main" id="{A23681A2-5C74-48D9-8D6B-F64A43D664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29600" y="1371600"/>
            <a:ext cx="3365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accent1"/>
                </a:solidFill>
                <a:latin typeface="Courier New" panose="02070309020205020404" pitchFamily="49" charset="0"/>
              </a:rPr>
              <a:t>u</a:t>
            </a:r>
          </a:p>
        </p:txBody>
      </p:sp>
      <p:cxnSp>
        <p:nvCxnSpPr>
          <p:cNvPr id="70692" name="AutoShape 33">
            <a:extLst>
              <a:ext uri="{FF2B5EF4-FFF2-40B4-BE49-F238E27FC236}">
                <a16:creationId xmlns:a16="http://schemas.microsoft.com/office/drawing/2014/main" id="{4D9B17CE-BBBD-42FA-A763-286963186C1F}"/>
              </a:ext>
            </a:extLst>
          </p:cNvPr>
          <p:cNvCxnSpPr>
            <a:cxnSpLocks noChangeShapeType="1"/>
            <a:stCxn id="70691" idx="2"/>
            <a:endCxn id="70665" idx="0"/>
          </p:cNvCxnSpPr>
          <p:nvPr/>
        </p:nvCxnSpPr>
        <p:spPr bwMode="auto">
          <a:xfrm>
            <a:off x="8397875" y="1768475"/>
            <a:ext cx="84138" cy="228600"/>
          </a:xfrm>
          <a:prstGeom prst="straightConnector1">
            <a:avLst/>
          </a:prstGeom>
          <a:noFill/>
          <a:ln w="19050">
            <a:solidFill>
              <a:schemeClr val="accent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A19ADD1-8E94-45DE-A1D7-4BEDC9EA13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t>77</a:t>
            </a:fld>
            <a:endParaRPr lang="en-US"/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5" name="Rectangle 2">
            <a:extLst>
              <a:ext uri="{FF2B5EF4-FFF2-40B4-BE49-F238E27FC236}">
                <a16:creationId xmlns:a16="http://schemas.microsoft.com/office/drawing/2014/main" id="{5CBA20D0-D962-45D7-A0EA-3598B01B7A2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Prim’s Algorithm</a:t>
            </a:r>
          </a:p>
        </p:txBody>
      </p:sp>
      <p:sp>
        <p:nvSpPr>
          <p:cNvPr id="71686" name="Rectangle 3">
            <a:extLst>
              <a:ext uri="{FF2B5EF4-FFF2-40B4-BE49-F238E27FC236}">
                <a16:creationId xmlns:a16="http://schemas.microsoft.com/office/drawing/2014/main" id="{5CF29ED5-9648-47FF-AEE3-3B9845F55AB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>
                <a:latin typeface="Courier New" panose="02070309020205020404" pitchFamily="49" charset="0"/>
              </a:rPr>
              <a:t>MST-Prim(G, w, r)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>
                <a:latin typeface="Courier New" panose="02070309020205020404" pitchFamily="49" charset="0"/>
              </a:rPr>
              <a:t>    Q = V[G];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>
                <a:latin typeface="Courier New" panose="02070309020205020404" pitchFamily="49" charset="0"/>
              </a:rPr>
              <a:t>    for each </a:t>
            </a:r>
            <a:r>
              <a:rPr lang="en-US" altLang="en-US" sz="1800" b="1" i="1">
                <a:latin typeface="Courier New" panose="02070309020205020404" pitchFamily="49" charset="0"/>
              </a:rPr>
              <a:t>u</a:t>
            </a:r>
            <a:r>
              <a:rPr lang="en-US" altLang="en-US" sz="1800" b="1">
                <a:latin typeface="Courier New" panose="02070309020205020404" pitchFamily="49" charset="0"/>
              </a:rPr>
              <a:t> </a:t>
            </a: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 Q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        key[u] = ;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    key[r] = 0;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    p[r] = NULL;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    while (Q not empty)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        u = ExtractMin(Q);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        for each </a:t>
            </a:r>
            <a:r>
              <a:rPr lang="en-US" altLang="en-US" sz="1800" b="1" i="1">
                <a:latin typeface="Courier New" panose="02070309020205020404" pitchFamily="49" charset="0"/>
                <a:sym typeface="Symbol" panose="05050102010706020507" pitchFamily="18" charset="2"/>
              </a:rPr>
              <a:t>v</a:t>
            </a:r>
            <a:r>
              <a:rPr lang="en-US" altLang="en-US" sz="1800" b="1">
                <a:latin typeface="Courier New" panose="02070309020205020404" pitchFamily="49" charset="0"/>
              </a:rPr>
              <a:t> </a:t>
            </a: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 Adj[</a:t>
            </a:r>
            <a:r>
              <a:rPr lang="en-US" altLang="en-US" sz="1800" b="1" i="1">
                <a:latin typeface="Courier New" panose="02070309020205020404" pitchFamily="49" charset="0"/>
                <a:sym typeface="Symbol" panose="05050102010706020507" pitchFamily="18" charset="2"/>
              </a:rPr>
              <a:t>u</a:t>
            </a: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]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            if (v</a:t>
            </a:r>
            <a:r>
              <a:rPr lang="en-US" altLang="en-US" sz="1800" b="1">
                <a:latin typeface="Courier New" panose="02070309020205020404" pitchFamily="49" charset="0"/>
              </a:rPr>
              <a:t> </a:t>
            </a: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 Q and w(</a:t>
            </a:r>
            <a:r>
              <a:rPr lang="en-US" altLang="en-US" sz="1800" b="1" i="1">
                <a:latin typeface="Courier New" panose="02070309020205020404" pitchFamily="49" charset="0"/>
                <a:sym typeface="Symbol" panose="05050102010706020507" pitchFamily="18" charset="2"/>
              </a:rPr>
              <a:t>u,v</a:t>
            </a: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) &lt; key[</a:t>
            </a:r>
            <a:r>
              <a:rPr lang="en-US" altLang="en-US" sz="1800" b="1" i="1">
                <a:latin typeface="Courier New" panose="02070309020205020404" pitchFamily="49" charset="0"/>
                <a:sym typeface="Symbol" panose="05050102010706020507" pitchFamily="18" charset="2"/>
              </a:rPr>
              <a:t>v</a:t>
            </a: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])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                p[v] = u;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                key[v] = w(u,v);</a:t>
            </a:r>
          </a:p>
        </p:txBody>
      </p:sp>
      <p:sp>
        <p:nvSpPr>
          <p:cNvPr id="71687" name="Oval 4">
            <a:extLst>
              <a:ext uri="{FF2B5EF4-FFF2-40B4-BE49-F238E27FC236}">
                <a16:creationId xmlns:a16="http://schemas.microsoft.com/office/drawing/2014/main" id="{62172DA3-0BFD-47AF-BF01-326022F315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5763" y="2016125"/>
            <a:ext cx="382587" cy="381000"/>
          </a:xfrm>
          <a:prstGeom prst="ellips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latin typeface="Courier New" panose="02070309020205020404" pitchFamily="49" charset="0"/>
                <a:sym typeface="Symbol" panose="05050102010706020507" pitchFamily="18" charset="2"/>
              </a:rPr>
              <a:t>5</a:t>
            </a:r>
          </a:p>
        </p:txBody>
      </p:sp>
      <p:sp>
        <p:nvSpPr>
          <p:cNvPr id="71688" name="Oval 5">
            <a:extLst>
              <a:ext uri="{FF2B5EF4-FFF2-40B4-BE49-F238E27FC236}">
                <a16:creationId xmlns:a16="http://schemas.microsoft.com/office/drawing/2014/main" id="{AC089717-CD1E-4F26-8B29-97A4E5DA10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80163" y="2016125"/>
            <a:ext cx="381000" cy="381000"/>
          </a:xfrm>
          <a:prstGeom prst="ellips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latin typeface="Courier New" panose="02070309020205020404" pitchFamily="49" charset="0"/>
                <a:sym typeface="Symbol" panose="05050102010706020507" pitchFamily="18" charset="2"/>
              </a:rPr>
              <a:t>2</a:t>
            </a:r>
          </a:p>
        </p:txBody>
      </p:sp>
      <p:sp>
        <p:nvSpPr>
          <p:cNvPr id="71689" name="Oval 6">
            <a:extLst>
              <a:ext uri="{FF2B5EF4-FFF2-40B4-BE49-F238E27FC236}">
                <a16:creationId xmlns:a16="http://schemas.microsoft.com/office/drawing/2014/main" id="{A3462A3C-06DE-4C28-89E3-6A5E2605A1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89925" y="2016125"/>
            <a:ext cx="382588" cy="381000"/>
          </a:xfrm>
          <a:prstGeom prst="ellips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latin typeface="Courier New" panose="02070309020205020404" pitchFamily="49" charset="0"/>
                <a:sym typeface="Symbol" panose="05050102010706020507" pitchFamily="18" charset="2"/>
              </a:rPr>
              <a:t>9</a:t>
            </a:r>
          </a:p>
        </p:txBody>
      </p:sp>
      <p:sp>
        <p:nvSpPr>
          <p:cNvPr id="71690" name="Oval 7">
            <a:extLst>
              <a:ext uri="{FF2B5EF4-FFF2-40B4-BE49-F238E27FC236}">
                <a16:creationId xmlns:a16="http://schemas.microsoft.com/office/drawing/2014/main" id="{D1FB4DA9-8F7F-4F3E-B111-F05507D47B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5763" y="3162300"/>
            <a:ext cx="382587" cy="381000"/>
          </a:xfrm>
          <a:prstGeom prst="ellips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latin typeface="Courier New" panose="02070309020205020404" pitchFamily="49" charset="0"/>
                <a:sym typeface="Symbol" panose="05050102010706020507" pitchFamily="18" charset="2"/>
              </a:rPr>
              <a:t>0</a:t>
            </a:r>
          </a:p>
        </p:txBody>
      </p:sp>
      <p:sp>
        <p:nvSpPr>
          <p:cNvPr id="71691" name="Oval 8">
            <a:extLst>
              <a:ext uri="{FF2B5EF4-FFF2-40B4-BE49-F238E27FC236}">
                <a16:creationId xmlns:a16="http://schemas.microsoft.com/office/drawing/2014/main" id="{C3B7C8CE-6968-46C4-BB8B-36AD030945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80163" y="3162300"/>
            <a:ext cx="381000" cy="381000"/>
          </a:xfrm>
          <a:prstGeom prst="ellips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latin typeface="Courier New" panose="02070309020205020404" pitchFamily="49" charset="0"/>
                <a:sym typeface="Symbol" panose="05050102010706020507" pitchFamily="18" charset="2"/>
              </a:rPr>
              <a:t>8</a:t>
            </a:r>
          </a:p>
        </p:txBody>
      </p:sp>
      <p:sp>
        <p:nvSpPr>
          <p:cNvPr id="71692" name="Oval 9">
            <a:extLst>
              <a:ext uri="{FF2B5EF4-FFF2-40B4-BE49-F238E27FC236}">
                <a16:creationId xmlns:a16="http://schemas.microsoft.com/office/drawing/2014/main" id="{84ED3CB0-03CA-4463-8DD1-EEBD66C3BD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89925" y="3162300"/>
            <a:ext cx="552450" cy="381000"/>
          </a:xfrm>
          <a:prstGeom prst="ellips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latin typeface="Courier New" panose="02070309020205020404" pitchFamily="49" charset="0"/>
                <a:sym typeface="Symbol" panose="05050102010706020507" pitchFamily="18" charset="2"/>
              </a:rPr>
              <a:t>15</a:t>
            </a:r>
          </a:p>
        </p:txBody>
      </p:sp>
      <p:sp>
        <p:nvSpPr>
          <p:cNvPr id="71693" name="Oval 10">
            <a:extLst>
              <a:ext uri="{FF2B5EF4-FFF2-40B4-BE49-F238E27FC236}">
                <a16:creationId xmlns:a16="http://schemas.microsoft.com/office/drawing/2014/main" id="{7E075785-D978-4CE7-83DB-63C2225D50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87963" y="3652838"/>
            <a:ext cx="382587" cy="382587"/>
          </a:xfrm>
          <a:prstGeom prst="ellips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latin typeface="Courier New" panose="02070309020205020404" pitchFamily="49" charset="0"/>
                <a:sym typeface="Symbol" panose="05050102010706020507" pitchFamily="18" charset="2"/>
              </a:rPr>
              <a:t>3</a:t>
            </a:r>
          </a:p>
        </p:txBody>
      </p:sp>
      <p:sp>
        <p:nvSpPr>
          <p:cNvPr id="71694" name="Oval 11">
            <a:extLst>
              <a:ext uri="{FF2B5EF4-FFF2-40B4-BE49-F238E27FC236}">
                <a16:creationId xmlns:a16="http://schemas.microsoft.com/office/drawing/2014/main" id="{8C437782-1AA0-479E-8762-85676922C9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87963" y="1524000"/>
            <a:ext cx="382587" cy="382588"/>
          </a:xfrm>
          <a:prstGeom prst="ellips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latin typeface="Courier New" panose="02070309020205020404" pitchFamily="49" charset="0"/>
                <a:sym typeface="Symbol" panose="05050102010706020507" pitchFamily="18" charset="2"/>
              </a:rPr>
              <a:t>4</a:t>
            </a:r>
          </a:p>
        </p:txBody>
      </p:sp>
      <p:cxnSp>
        <p:nvCxnSpPr>
          <p:cNvPr id="71695" name="AutoShape 12">
            <a:extLst>
              <a:ext uri="{FF2B5EF4-FFF2-40B4-BE49-F238E27FC236}">
                <a16:creationId xmlns:a16="http://schemas.microsoft.com/office/drawing/2014/main" id="{904CB200-F92F-4F9B-A937-7907AF03831E}"/>
              </a:ext>
            </a:extLst>
          </p:cNvPr>
          <p:cNvCxnSpPr>
            <a:cxnSpLocks noChangeShapeType="1"/>
            <a:stCxn id="71694" idx="5"/>
            <a:endCxn id="71688" idx="1"/>
          </p:cNvCxnSpPr>
          <p:nvPr/>
        </p:nvCxnSpPr>
        <p:spPr bwMode="auto">
          <a:xfrm>
            <a:off x="5613400" y="1863725"/>
            <a:ext cx="822325" cy="193675"/>
          </a:xfrm>
          <a:prstGeom prst="straightConnector1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1696" name="AutoShape 13">
            <a:extLst>
              <a:ext uri="{FF2B5EF4-FFF2-40B4-BE49-F238E27FC236}">
                <a16:creationId xmlns:a16="http://schemas.microsoft.com/office/drawing/2014/main" id="{67218701-2FCB-42CF-9013-452E524C59A4}"/>
              </a:ext>
            </a:extLst>
          </p:cNvPr>
          <p:cNvCxnSpPr>
            <a:cxnSpLocks noChangeShapeType="1"/>
            <a:stCxn id="71694" idx="3"/>
            <a:endCxn id="71687" idx="7"/>
          </p:cNvCxnSpPr>
          <p:nvPr/>
        </p:nvCxnSpPr>
        <p:spPr bwMode="auto">
          <a:xfrm flipH="1">
            <a:off x="4522788" y="1863725"/>
            <a:ext cx="820737" cy="193675"/>
          </a:xfrm>
          <a:prstGeom prst="straightConnector1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1697" name="AutoShape 14">
            <a:extLst>
              <a:ext uri="{FF2B5EF4-FFF2-40B4-BE49-F238E27FC236}">
                <a16:creationId xmlns:a16="http://schemas.microsoft.com/office/drawing/2014/main" id="{66D6DD4D-D700-44D7-A28C-90B52A36888E}"/>
              </a:ext>
            </a:extLst>
          </p:cNvPr>
          <p:cNvCxnSpPr>
            <a:cxnSpLocks noChangeShapeType="1"/>
            <a:stCxn id="71687" idx="6"/>
            <a:endCxn id="71688" idx="2"/>
          </p:cNvCxnSpPr>
          <p:nvPr/>
        </p:nvCxnSpPr>
        <p:spPr bwMode="auto">
          <a:xfrm>
            <a:off x="4591050" y="2206625"/>
            <a:ext cx="1774825" cy="0"/>
          </a:xfrm>
          <a:prstGeom prst="straightConnector1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1698" name="AutoShape 15">
            <a:extLst>
              <a:ext uri="{FF2B5EF4-FFF2-40B4-BE49-F238E27FC236}">
                <a16:creationId xmlns:a16="http://schemas.microsoft.com/office/drawing/2014/main" id="{2BC59D4E-12AF-4B49-8C34-E8E601C55FBC}"/>
              </a:ext>
            </a:extLst>
          </p:cNvPr>
          <p:cNvCxnSpPr>
            <a:cxnSpLocks noChangeShapeType="1"/>
            <a:stCxn id="71690" idx="0"/>
            <a:endCxn id="71687" idx="4"/>
          </p:cNvCxnSpPr>
          <p:nvPr/>
        </p:nvCxnSpPr>
        <p:spPr bwMode="auto">
          <a:xfrm flipV="1">
            <a:off x="4386263" y="2411413"/>
            <a:ext cx="0" cy="736600"/>
          </a:xfrm>
          <a:prstGeom prst="straightConnector1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1699" name="AutoShape 16">
            <a:extLst>
              <a:ext uri="{FF2B5EF4-FFF2-40B4-BE49-F238E27FC236}">
                <a16:creationId xmlns:a16="http://schemas.microsoft.com/office/drawing/2014/main" id="{F4F18AD0-682B-4B10-8CD6-D444757ACD52}"/>
              </a:ext>
            </a:extLst>
          </p:cNvPr>
          <p:cNvCxnSpPr>
            <a:cxnSpLocks noChangeShapeType="1"/>
            <a:stCxn id="71690" idx="5"/>
            <a:endCxn id="71693" idx="1"/>
          </p:cNvCxnSpPr>
          <p:nvPr/>
        </p:nvCxnSpPr>
        <p:spPr bwMode="auto">
          <a:xfrm>
            <a:off x="4522788" y="3502025"/>
            <a:ext cx="820737" cy="193675"/>
          </a:xfrm>
          <a:prstGeom prst="straightConnector1">
            <a:avLst/>
          </a:prstGeom>
          <a:noFill/>
          <a:ln w="38100">
            <a:solidFill>
              <a:schemeClr val="tx2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1700" name="AutoShape 17">
            <a:extLst>
              <a:ext uri="{FF2B5EF4-FFF2-40B4-BE49-F238E27FC236}">
                <a16:creationId xmlns:a16="http://schemas.microsoft.com/office/drawing/2014/main" id="{3A51EF3F-D264-4EAF-A5BC-E0A3828F8658}"/>
              </a:ext>
            </a:extLst>
          </p:cNvPr>
          <p:cNvCxnSpPr>
            <a:cxnSpLocks noChangeShapeType="1"/>
            <a:stCxn id="71693" idx="7"/>
            <a:endCxn id="71691" idx="3"/>
          </p:cNvCxnSpPr>
          <p:nvPr/>
        </p:nvCxnSpPr>
        <p:spPr bwMode="auto">
          <a:xfrm flipV="1">
            <a:off x="5613400" y="3502025"/>
            <a:ext cx="822325" cy="193675"/>
          </a:xfrm>
          <a:prstGeom prst="straightConnector1">
            <a:avLst/>
          </a:prstGeom>
          <a:noFill/>
          <a:ln w="38100">
            <a:solidFill>
              <a:schemeClr val="tx2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1701" name="AutoShape 18">
            <a:extLst>
              <a:ext uri="{FF2B5EF4-FFF2-40B4-BE49-F238E27FC236}">
                <a16:creationId xmlns:a16="http://schemas.microsoft.com/office/drawing/2014/main" id="{3BC6FE79-BDC6-4D83-98A2-D097E7BEB23E}"/>
              </a:ext>
            </a:extLst>
          </p:cNvPr>
          <p:cNvCxnSpPr>
            <a:cxnSpLocks noChangeShapeType="1"/>
            <a:stCxn id="71691" idx="0"/>
            <a:endCxn id="71688" idx="4"/>
          </p:cNvCxnSpPr>
          <p:nvPr/>
        </p:nvCxnSpPr>
        <p:spPr bwMode="auto">
          <a:xfrm flipV="1">
            <a:off x="6570663" y="2411413"/>
            <a:ext cx="0" cy="736600"/>
          </a:xfrm>
          <a:prstGeom prst="straightConnector1">
            <a:avLst/>
          </a:prstGeom>
          <a:noFill/>
          <a:ln w="38100">
            <a:solidFill>
              <a:schemeClr val="tx2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1702" name="AutoShape 19">
            <a:extLst>
              <a:ext uri="{FF2B5EF4-FFF2-40B4-BE49-F238E27FC236}">
                <a16:creationId xmlns:a16="http://schemas.microsoft.com/office/drawing/2014/main" id="{A42360C1-C33A-4FBE-B8CD-0300C93969F7}"/>
              </a:ext>
            </a:extLst>
          </p:cNvPr>
          <p:cNvCxnSpPr>
            <a:cxnSpLocks noChangeShapeType="1"/>
            <a:stCxn id="71688" idx="6"/>
            <a:endCxn id="71689" idx="2"/>
          </p:cNvCxnSpPr>
          <p:nvPr/>
        </p:nvCxnSpPr>
        <p:spPr bwMode="auto">
          <a:xfrm>
            <a:off x="6775450" y="2206625"/>
            <a:ext cx="1501775" cy="0"/>
          </a:xfrm>
          <a:prstGeom prst="straightConnector1">
            <a:avLst/>
          </a:prstGeom>
          <a:noFill/>
          <a:ln w="38100">
            <a:solidFill>
              <a:schemeClr val="tx2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1703" name="AutoShape 20">
            <a:extLst>
              <a:ext uri="{FF2B5EF4-FFF2-40B4-BE49-F238E27FC236}">
                <a16:creationId xmlns:a16="http://schemas.microsoft.com/office/drawing/2014/main" id="{C4DADA45-E973-4E6F-8181-A4C3753C06FE}"/>
              </a:ext>
            </a:extLst>
          </p:cNvPr>
          <p:cNvCxnSpPr>
            <a:cxnSpLocks noChangeShapeType="1"/>
            <a:stCxn id="71691" idx="6"/>
            <a:endCxn id="71692" idx="2"/>
          </p:cNvCxnSpPr>
          <p:nvPr/>
        </p:nvCxnSpPr>
        <p:spPr bwMode="auto">
          <a:xfrm>
            <a:off x="6761163" y="3352800"/>
            <a:ext cx="1528762" cy="0"/>
          </a:xfrm>
          <a:prstGeom prst="straightConnector1">
            <a:avLst/>
          </a:prstGeom>
          <a:noFill/>
          <a:ln w="38100">
            <a:solidFill>
              <a:schemeClr val="tx2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1704" name="AutoShape 21">
            <a:extLst>
              <a:ext uri="{FF2B5EF4-FFF2-40B4-BE49-F238E27FC236}">
                <a16:creationId xmlns:a16="http://schemas.microsoft.com/office/drawing/2014/main" id="{31757D4F-9BB3-424B-8740-DCA87429B4D4}"/>
              </a:ext>
            </a:extLst>
          </p:cNvPr>
          <p:cNvCxnSpPr>
            <a:cxnSpLocks noChangeShapeType="1"/>
            <a:stCxn id="71693" idx="0"/>
            <a:endCxn id="71687" idx="5"/>
          </p:cNvCxnSpPr>
          <p:nvPr/>
        </p:nvCxnSpPr>
        <p:spPr bwMode="auto">
          <a:xfrm rot="5400000" flipH="1">
            <a:off x="4358482" y="2520156"/>
            <a:ext cx="1284288" cy="955675"/>
          </a:xfrm>
          <a:prstGeom prst="curvedConnector3">
            <a:avLst>
              <a:gd name="adj1" fmla="val 47829"/>
            </a:avLst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1705" name="Text Box 22">
            <a:extLst>
              <a:ext uri="{FF2B5EF4-FFF2-40B4-BE49-F238E27FC236}">
                <a16:creationId xmlns:a16="http://schemas.microsoft.com/office/drawing/2014/main" id="{9B3A4559-ACAC-4537-B030-FB10E1C3AB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00" y="2595563"/>
            <a:ext cx="4127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chemeClr val="accent1"/>
                </a:solidFill>
                <a:latin typeface="Times New Roman" panose="02020603050405020304" pitchFamily="18" charset="0"/>
              </a:rPr>
              <a:t>14</a:t>
            </a:r>
          </a:p>
        </p:txBody>
      </p:sp>
      <p:sp>
        <p:nvSpPr>
          <p:cNvPr id="71706" name="Text Box 23">
            <a:extLst>
              <a:ext uri="{FF2B5EF4-FFF2-40B4-BE49-F238E27FC236}">
                <a16:creationId xmlns:a16="http://schemas.microsoft.com/office/drawing/2014/main" id="{75E09404-3D89-4A70-A8EB-A84D6574D0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79988" y="2743200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chemeClr val="accent1"/>
                </a:solidFill>
                <a:latin typeface="Times New Roman" panose="02020603050405020304" pitchFamily="18" charset="0"/>
              </a:rPr>
              <a:t>10</a:t>
            </a:r>
          </a:p>
        </p:txBody>
      </p:sp>
      <p:sp>
        <p:nvSpPr>
          <p:cNvPr id="71707" name="Text Box 24">
            <a:extLst>
              <a:ext uri="{FF2B5EF4-FFF2-40B4-BE49-F238E27FC236}">
                <a16:creationId xmlns:a16="http://schemas.microsoft.com/office/drawing/2014/main" id="{41057E57-D4F6-41A9-950F-BC31CEF880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59325" y="3567113"/>
            <a:ext cx="298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chemeClr val="accent1"/>
                </a:solidFill>
                <a:latin typeface="Times New Roman" panose="02020603050405020304" pitchFamily="18" charset="0"/>
              </a:rPr>
              <a:t>3</a:t>
            </a:r>
          </a:p>
        </p:txBody>
      </p:sp>
      <p:sp>
        <p:nvSpPr>
          <p:cNvPr id="71708" name="Text Box 25">
            <a:extLst>
              <a:ext uri="{FF2B5EF4-FFF2-40B4-BE49-F238E27FC236}">
                <a16:creationId xmlns:a16="http://schemas.microsoft.com/office/drawing/2014/main" id="{70F1B96B-77FF-4556-AD5B-3A2BD63C61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59325" y="16002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chemeClr val="accent1"/>
                </a:solidFill>
                <a:latin typeface="Times New Roman" panose="02020603050405020304" pitchFamily="18" charset="0"/>
              </a:rPr>
              <a:t>6</a:t>
            </a:r>
          </a:p>
        </p:txBody>
      </p:sp>
      <p:sp>
        <p:nvSpPr>
          <p:cNvPr id="71709" name="Text Box 26">
            <a:extLst>
              <a:ext uri="{FF2B5EF4-FFF2-40B4-BE49-F238E27FC236}">
                <a16:creationId xmlns:a16="http://schemas.microsoft.com/office/drawing/2014/main" id="{C61EFE10-379D-4EFC-9EDF-63D9A57E48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56300" y="16002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chemeClr val="accent1"/>
                </a:solidFill>
                <a:latin typeface="Times New Roman" panose="02020603050405020304" pitchFamily="18" charset="0"/>
              </a:rPr>
              <a:t>4</a:t>
            </a:r>
          </a:p>
        </p:txBody>
      </p:sp>
      <p:sp>
        <p:nvSpPr>
          <p:cNvPr id="71710" name="Text Box 27">
            <a:extLst>
              <a:ext uri="{FF2B5EF4-FFF2-40B4-BE49-F238E27FC236}">
                <a16:creationId xmlns:a16="http://schemas.microsoft.com/office/drawing/2014/main" id="{E157BBBC-9D4E-4A4D-93D1-F28FA02948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05425" y="19050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chemeClr val="accent1"/>
                </a:solidFill>
                <a:latin typeface="Times New Roman" panose="02020603050405020304" pitchFamily="18" charset="0"/>
              </a:rPr>
              <a:t>5</a:t>
            </a:r>
          </a:p>
        </p:txBody>
      </p:sp>
      <p:sp>
        <p:nvSpPr>
          <p:cNvPr id="71711" name="Text Box 28">
            <a:extLst>
              <a:ext uri="{FF2B5EF4-FFF2-40B4-BE49-F238E27FC236}">
                <a16:creationId xmlns:a16="http://schemas.microsoft.com/office/drawing/2014/main" id="{35900E3B-2131-46E0-AC8C-60E77DD5A4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6375" y="26289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chemeClr val="accent1"/>
                </a:solidFill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71712" name="Text Box 29">
            <a:extLst>
              <a:ext uri="{FF2B5EF4-FFF2-40B4-BE49-F238E27FC236}">
                <a16:creationId xmlns:a16="http://schemas.microsoft.com/office/drawing/2014/main" id="{265885C7-F407-424F-B96D-EF87B87328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75525" y="18288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chemeClr val="accent1"/>
                </a:solidFill>
                <a:latin typeface="Times New Roman" panose="02020603050405020304" pitchFamily="18" charset="0"/>
              </a:rPr>
              <a:t>9</a:t>
            </a:r>
          </a:p>
        </p:txBody>
      </p:sp>
      <p:sp>
        <p:nvSpPr>
          <p:cNvPr id="71713" name="Text Box 30">
            <a:extLst>
              <a:ext uri="{FF2B5EF4-FFF2-40B4-BE49-F238E27FC236}">
                <a16:creationId xmlns:a16="http://schemas.microsoft.com/office/drawing/2014/main" id="{E30C2DF6-D3FD-449F-A61B-ABBBA4FEBE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21550" y="2963863"/>
            <a:ext cx="4127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chemeClr val="accent1"/>
                </a:solidFill>
                <a:latin typeface="Times New Roman" panose="02020603050405020304" pitchFamily="18" charset="0"/>
              </a:rPr>
              <a:t>15</a:t>
            </a:r>
          </a:p>
        </p:txBody>
      </p:sp>
      <p:sp>
        <p:nvSpPr>
          <p:cNvPr id="71714" name="Text Box 31">
            <a:extLst>
              <a:ext uri="{FF2B5EF4-FFF2-40B4-BE49-F238E27FC236}">
                <a16:creationId xmlns:a16="http://schemas.microsoft.com/office/drawing/2014/main" id="{28FE8A90-5CD8-438D-80C6-FBCCA28E85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95975" y="3586163"/>
            <a:ext cx="298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chemeClr val="accent1"/>
                </a:solidFill>
                <a:latin typeface="Times New Roman" panose="02020603050405020304" pitchFamily="18" charset="0"/>
              </a:rPr>
              <a:t>8</a:t>
            </a:r>
          </a:p>
        </p:txBody>
      </p:sp>
      <p:sp>
        <p:nvSpPr>
          <p:cNvPr id="71715" name="Text Box 32">
            <a:extLst>
              <a:ext uri="{FF2B5EF4-FFF2-40B4-BE49-F238E27FC236}">
                <a16:creationId xmlns:a16="http://schemas.microsoft.com/office/drawing/2014/main" id="{CB4A4C42-1964-4245-A838-7020BAEE01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29600" y="2590800"/>
            <a:ext cx="3365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accent1"/>
                </a:solidFill>
                <a:latin typeface="Courier New" panose="02070309020205020404" pitchFamily="49" charset="0"/>
              </a:rPr>
              <a:t>u</a:t>
            </a:r>
          </a:p>
        </p:txBody>
      </p:sp>
      <p:cxnSp>
        <p:nvCxnSpPr>
          <p:cNvPr id="71716" name="AutoShape 33">
            <a:extLst>
              <a:ext uri="{FF2B5EF4-FFF2-40B4-BE49-F238E27FC236}">
                <a16:creationId xmlns:a16="http://schemas.microsoft.com/office/drawing/2014/main" id="{EABDA241-B825-4ED8-A276-850D8B8F130C}"/>
              </a:ext>
            </a:extLst>
          </p:cNvPr>
          <p:cNvCxnSpPr>
            <a:cxnSpLocks noChangeShapeType="1"/>
            <a:stCxn id="71715" idx="2"/>
            <a:endCxn id="71692" idx="0"/>
          </p:cNvCxnSpPr>
          <p:nvPr/>
        </p:nvCxnSpPr>
        <p:spPr bwMode="auto">
          <a:xfrm>
            <a:off x="8397875" y="2987675"/>
            <a:ext cx="168275" cy="174625"/>
          </a:xfrm>
          <a:prstGeom prst="straightConnector1">
            <a:avLst/>
          </a:prstGeom>
          <a:noFill/>
          <a:ln w="19050">
            <a:solidFill>
              <a:schemeClr val="accent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FC1A0D-8C16-4F03-A4D9-FC36222F3E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t>78</a:t>
            </a:fld>
            <a:endParaRPr lang="en-US"/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9" name="Rectangle 2">
            <a:extLst>
              <a:ext uri="{FF2B5EF4-FFF2-40B4-BE49-F238E27FC236}">
                <a16:creationId xmlns:a16="http://schemas.microsoft.com/office/drawing/2014/main" id="{D8674565-C930-40B7-9B97-0E63CACEE84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Review: Prim’s Algorithm</a:t>
            </a:r>
          </a:p>
        </p:txBody>
      </p:sp>
      <p:sp>
        <p:nvSpPr>
          <p:cNvPr id="72710" name="Rectangle 3">
            <a:extLst>
              <a:ext uri="{FF2B5EF4-FFF2-40B4-BE49-F238E27FC236}">
                <a16:creationId xmlns:a16="http://schemas.microsoft.com/office/drawing/2014/main" id="{8C23EC41-00C6-493C-9188-679162407A3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>
                <a:latin typeface="Courier New" panose="02070309020205020404" pitchFamily="49" charset="0"/>
              </a:rPr>
              <a:t>MST-Prim(G, w, r)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>
                <a:latin typeface="Courier New" panose="02070309020205020404" pitchFamily="49" charset="0"/>
              </a:rPr>
              <a:t>    Q = V[G];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>
                <a:latin typeface="Courier New" panose="02070309020205020404" pitchFamily="49" charset="0"/>
              </a:rPr>
              <a:t>    for each </a:t>
            </a:r>
            <a:r>
              <a:rPr lang="en-US" altLang="en-US" sz="1800" b="1" i="1">
                <a:latin typeface="Courier New" panose="02070309020205020404" pitchFamily="49" charset="0"/>
              </a:rPr>
              <a:t>u</a:t>
            </a:r>
            <a:r>
              <a:rPr lang="en-US" altLang="en-US" sz="1800" b="1">
                <a:latin typeface="Courier New" panose="02070309020205020404" pitchFamily="49" charset="0"/>
              </a:rPr>
              <a:t> </a:t>
            </a: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 Q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        key[u] = ;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    key[r] = 0;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    p[r] = NULL;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    while (Q not empty)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        u = ExtractMin(Q);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        for each </a:t>
            </a:r>
            <a:r>
              <a:rPr lang="en-US" altLang="en-US" sz="1800" b="1" i="1">
                <a:latin typeface="Courier New" panose="02070309020205020404" pitchFamily="49" charset="0"/>
                <a:sym typeface="Symbol" panose="05050102010706020507" pitchFamily="18" charset="2"/>
              </a:rPr>
              <a:t>v</a:t>
            </a:r>
            <a:r>
              <a:rPr lang="en-US" altLang="en-US" sz="1800" b="1">
                <a:latin typeface="Courier New" panose="02070309020205020404" pitchFamily="49" charset="0"/>
              </a:rPr>
              <a:t> </a:t>
            </a: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 Adj[</a:t>
            </a:r>
            <a:r>
              <a:rPr lang="en-US" altLang="en-US" sz="1800" b="1" i="1">
                <a:latin typeface="Courier New" panose="02070309020205020404" pitchFamily="49" charset="0"/>
                <a:sym typeface="Symbol" panose="05050102010706020507" pitchFamily="18" charset="2"/>
              </a:rPr>
              <a:t>u</a:t>
            </a: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]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            if (v</a:t>
            </a:r>
            <a:r>
              <a:rPr lang="en-US" altLang="en-US" sz="1800" b="1">
                <a:latin typeface="Courier New" panose="02070309020205020404" pitchFamily="49" charset="0"/>
              </a:rPr>
              <a:t> </a:t>
            </a: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 Q and w(</a:t>
            </a:r>
            <a:r>
              <a:rPr lang="en-US" altLang="en-US" sz="1800" b="1" i="1">
                <a:latin typeface="Courier New" panose="02070309020205020404" pitchFamily="49" charset="0"/>
                <a:sym typeface="Symbol" panose="05050102010706020507" pitchFamily="18" charset="2"/>
              </a:rPr>
              <a:t>u,v</a:t>
            </a: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) &lt; key[</a:t>
            </a:r>
            <a:r>
              <a:rPr lang="en-US" altLang="en-US" sz="1800" b="1" i="1">
                <a:latin typeface="Courier New" panose="02070309020205020404" pitchFamily="49" charset="0"/>
                <a:sym typeface="Symbol" panose="05050102010706020507" pitchFamily="18" charset="2"/>
              </a:rPr>
              <a:t>v</a:t>
            </a: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])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                p[v] = u;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                key[v] = w(u,v);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z="1800" b="1">
              <a:latin typeface="Courier New" panose="02070309020205020404" pitchFamily="49" charset="0"/>
              <a:sym typeface="Symbol" panose="05050102010706020507" pitchFamily="18" charset="2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C85C2B7-0795-4123-A124-B463473872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t>79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7" name="Rectangle 2">
            <a:extLst>
              <a:ext uri="{FF2B5EF4-FFF2-40B4-BE49-F238E27FC236}">
                <a16:creationId xmlns:a16="http://schemas.microsoft.com/office/drawing/2014/main" id="{011FE00B-4CDC-4A8B-A7DA-FE6E7E76D7FE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dirty="0"/>
              <a:t>MINIMUM SPANNING TREE</a:t>
            </a:r>
          </a:p>
        </p:txBody>
      </p:sp>
      <p:sp>
        <p:nvSpPr>
          <p:cNvPr id="173059" name="Rectangle 3">
            <a:extLst>
              <a:ext uri="{FF2B5EF4-FFF2-40B4-BE49-F238E27FC236}">
                <a16:creationId xmlns:a16="http://schemas.microsoft.com/office/drawing/2014/main" id="{16E7372E-380A-47FE-89E7-ABCEF9C02102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628650" y="1524000"/>
            <a:ext cx="7886700" cy="4652963"/>
          </a:xfrm>
        </p:spPr>
        <p:txBody>
          <a:bodyPr>
            <a:normAutofit/>
          </a:bodyPr>
          <a:lstStyle/>
          <a:p>
            <a:r>
              <a:rPr lang="en-US" altLang="en-US" dirty="0"/>
              <a:t>A minimal spanning tree for a weighted graph is a spanning tree that has the least possible total weight compared to all other spanning trees of the graph.</a:t>
            </a:r>
          </a:p>
          <a:p>
            <a:r>
              <a:rPr lang="en-US" altLang="en-US" dirty="0"/>
              <a:t>If G is a weighted graph and e is an edge of G then w(e) denotes the weight of e and w(G) denotes the total weight of G.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F592A43-D409-498B-8F8B-283E1D0B0F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t>8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634B647-4B72-4D0B-B7EF-2BF633DFE9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8471" y="4500150"/>
            <a:ext cx="1727579" cy="1676813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40C328DE-FF98-4AF1-99C7-543B445B76B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16372" y="4343400"/>
            <a:ext cx="1625956" cy="1613297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973834AC-E5E6-448B-AD8C-670ED7ECF48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62540" y="4584759"/>
            <a:ext cx="1422712" cy="1371938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50571A1A-F7C8-4428-8C40-71AAAC56F36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916130" y="4500150"/>
            <a:ext cx="1473523" cy="1270313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F316B0ED-BE38-452D-BE3D-FED61CB17DF0}"/>
              </a:ext>
            </a:extLst>
          </p:cNvPr>
          <p:cNvSpPr txBox="1"/>
          <p:nvPr/>
        </p:nvSpPr>
        <p:spPr>
          <a:xfrm>
            <a:off x="3451111" y="5812918"/>
            <a:ext cx="12914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T</a:t>
            </a:r>
            <a:r>
              <a:rPr lang="en-US" sz="1800" baseline="-25000" dirty="0"/>
              <a:t>1</a:t>
            </a:r>
          </a:p>
          <a:p>
            <a:r>
              <a:rPr lang="en-US" sz="1800" dirty="0"/>
              <a:t>W(T</a:t>
            </a:r>
            <a:r>
              <a:rPr lang="en-US" sz="1800" baseline="-25000" dirty="0"/>
              <a:t>1</a:t>
            </a:r>
            <a:r>
              <a:rPr lang="en-US" sz="1800" dirty="0"/>
              <a:t>)=15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0BFE590-5ED8-4B07-B46B-CB6245A50BFF}"/>
              </a:ext>
            </a:extLst>
          </p:cNvPr>
          <p:cNvSpPr txBox="1"/>
          <p:nvPr/>
        </p:nvSpPr>
        <p:spPr>
          <a:xfrm>
            <a:off x="5363873" y="5813414"/>
            <a:ext cx="12914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T</a:t>
            </a:r>
            <a:r>
              <a:rPr lang="en-US" sz="1800" baseline="-25000" dirty="0"/>
              <a:t>2</a:t>
            </a:r>
          </a:p>
          <a:p>
            <a:r>
              <a:rPr lang="en-US" sz="1800" dirty="0"/>
              <a:t>W(T</a:t>
            </a:r>
            <a:r>
              <a:rPr lang="en-US" sz="1800" baseline="-25000" dirty="0"/>
              <a:t>2</a:t>
            </a:r>
            <a:r>
              <a:rPr lang="en-US" sz="1800" dirty="0"/>
              <a:t>)=11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512AC36-8A80-4C9E-B64A-69F9B0F3817C}"/>
              </a:ext>
            </a:extLst>
          </p:cNvPr>
          <p:cNvSpPr txBox="1"/>
          <p:nvPr/>
        </p:nvSpPr>
        <p:spPr>
          <a:xfrm>
            <a:off x="7230393" y="5687402"/>
            <a:ext cx="12914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T</a:t>
            </a:r>
            <a:r>
              <a:rPr lang="en-US" sz="1800" baseline="-25000" dirty="0"/>
              <a:t>3</a:t>
            </a:r>
          </a:p>
          <a:p>
            <a:r>
              <a:rPr lang="en-US" sz="1800" dirty="0"/>
              <a:t>W(T</a:t>
            </a:r>
            <a:r>
              <a:rPr lang="en-US" sz="1800" baseline="-25000" dirty="0"/>
              <a:t>3</a:t>
            </a:r>
            <a:r>
              <a:rPr lang="en-US" sz="1800" dirty="0"/>
              <a:t>)=14</a:t>
            </a:r>
          </a:p>
        </p:txBody>
      </p:sp>
    </p:spTree>
    <p:extLst>
      <p:ext uri="{BB962C8B-B14F-4D97-AF65-F5344CB8AC3E}">
        <p14:creationId xmlns:p14="http://schemas.microsoft.com/office/powerpoint/2010/main" val="3434170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3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3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3059" grpId="0" build="p" autoUpdateAnimBg="0"/>
    </p:bld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5" name="Rectangle 2">
            <a:extLst>
              <a:ext uri="{FF2B5EF4-FFF2-40B4-BE49-F238E27FC236}">
                <a16:creationId xmlns:a16="http://schemas.microsoft.com/office/drawing/2014/main" id="{08994B62-C274-4D14-BA85-6F811AC43592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Prim’s Algorithm</a:t>
            </a:r>
          </a:p>
        </p:txBody>
      </p:sp>
      <p:sp>
        <p:nvSpPr>
          <p:cNvPr id="183299" name="Rectangle 3">
            <a:extLst>
              <a:ext uri="{FF2B5EF4-FFF2-40B4-BE49-F238E27FC236}">
                <a16:creationId xmlns:a16="http://schemas.microsoft.com/office/drawing/2014/main" id="{6D05363F-9B59-405B-9784-FA4287512B7D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/>
              <a:t>Start with an arbitrary node from </a:t>
            </a:r>
            <a:r>
              <a:rPr lang="en-US" altLang="en-US" i="1">
                <a:solidFill>
                  <a:srgbClr val="0B1196"/>
                </a:solidFill>
              </a:rPr>
              <a:t>V</a:t>
            </a:r>
            <a:endParaRPr lang="en-US" altLang="en-US"/>
          </a:p>
          <a:p>
            <a:pPr eaLnBrk="1" hangingPunct="1">
              <a:lnSpc>
                <a:spcPct val="90000"/>
              </a:lnSpc>
            </a:pPr>
            <a:endParaRPr lang="en-US" altLang="en-US"/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Instead of maintaining a forest, grow a MST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At any time, maintain a MST for </a:t>
            </a:r>
            <a:r>
              <a:rPr lang="en-US" altLang="en-US" i="1">
                <a:solidFill>
                  <a:srgbClr val="0B1196"/>
                </a:solidFill>
              </a:rPr>
              <a:t>V’ </a:t>
            </a:r>
            <a:r>
              <a:rPr lang="en-US" altLang="en-US" i="1">
                <a:solidFill>
                  <a:srgbClr val="0B1196"/>
                </a:solidFill>
                <a:sym typeface="Symbol" panose="05050102010706020507" pitchFamily="18" charset="2"/>
              </a:rPr>
              <a:t></a:t>
            </a:r>
            <a:r>
              <a:rPr lang="en-US" altLang="en-US" i="1">
                <a:solidFill>
                  <a:srgbClr val="0B1196"/>
                </a:solidFill>
              </a:rPr>
              <a:t> V</a:t>
            </a:r>
          </a:p>
          <a:p>
            <a:pPr eaLnBrk="1" hangingPunct="1">
              <a:lnSpc>
                <a:spcPct val="90000"/>
              </a:lnSpc>
            </a:pPr>
            <a:endParaRPr lang="en-US" altLang="en-US"/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At any moment, find a light edge connecting </a:t>
            </a:r>
            <a:r>
              <a:rPr lang="en-US" altLang="en-US" i="1">
                <a:solidFill>
                  <a:srgbClr val="0B1196"/>
                </a:solidFill>
              </a:rPr>
              <a:t>V’</a:t>
            </a:r>
            <a:r>
              <a:rPr lang="en-US" altLang="en-US"/>
              <a:t> with </a:t>
            </a:r>
            <a:r>
              <a:rPr lang="en-US" altLang="en-US" i="1">
                <a:solidFill>
                  <a:srgbClr val="0B1196"/>
                </a:solidFill>
              </a:rPr>
              <a:t>(V-V’)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I.e., the edge with smallest weight connecting some vertex in </a:t>
            </a:r>
            <a:r>
              <a:rPr lang="en-US" altLang="en-US" i="1">
                <a:solidFill>
                  <a:srgbClr val="0B1196"/>
                </a:solidFill>
              </a:rPr>
              <a:t>V’</a:t>
            </a:r>
            <a:r>
              <a:rPr lang="en-US" altLang="en-US"/>
              <a:t> with some vertex in </a:t>
            </a:r>
            <a:r>
              <a:rPr lang="en-US" altLang="en-US" i="1">
                <a:solidFill>
                  <a:srgbClr val="0B1196"/>
                </a:solidFill>
              </a:rPr>
              <a:t>V-V’</a:t>
            </a:r>
            <a:r>
              <a:rPr lang="en-US" altLang="en-US"/>
              <a:t> ! </a:t>
            </a:r>
          </a:p>
          <a:p>
            <a:pPr eaLnBrk="1" hangingPunct="1">
              <a:lnSpc>
                <a:spcPct val="90000"/>
              </a:lnSpc>
            </a:pPr>
            <a:endParaRPr lang="en-US" altLang="en-US"/>
          </a:p>
        </p:txBody>
      </p:sp>
      <p:grpSp>
        <p:nvGrpSpPr>
          <p:cNvPr id="2" name="Group 6">
            <a:extLst>
              <a:ext uri="{FF2B5EF4-FFF2-40B4-BE49-F238E27FC236}">
                <a16:creationId xmlns:a16="http://schemas.microsoft.com/office/drawing/2014/main" id="{663CCC89-C174-4791-8673-71FF94ECD046}"/>
              </a:ext>
            </a:extLst>
          </p:cNvPr>
          <p:cNvGrpSpPr>
            <a:grpSpLocks/>
          </p:cNvGrpSpPr>
          <p:nvPr/>
        </p:nvGrpSpPr>
        <p:grpSpPr bwMode="auto">
          <a:xfrm>
            <a:off x="2667000" y="2286000"/>
            <a:ext cx="3937000" cy="3200400"/>
            <a:chOff x="1680" y="1440"/>
            <a:chExt cx="2480" cy="2016"/>
          </a:xfrm>
        </p:grpSpPr>
        <p:pic>
          <p:nvPicPr>
            <p:cNvPr id="76808" name="Picture 4" descr="c6.tiff                                                        001A45B3Macintosh HD                   BBA79A4C:">
              <a:extLst>
                <a:ext uri="{FF2B5EF4-FFF2-40B4-BE49-F238E27FC236}">
                  <a16:creationId xmlns:a16="http://schemas.microsoft.com/office/drawing/2014/main" id="{7D73027F-42A6-4E13-B71F-B2494ED6FA3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80" y="1440"/>
              <a:ext cx="2480" cy="1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6809" name="Rectangle 5">
              <a:extLst>
                <a:ext uri="{FF2B5EF4-FFF2-40B4-BE49-F238E27FC236}">
                  <a16:creationId xmlns:a16="http://schemas.microsoft.com/office/drawing/2014/main" id="{4E3E9B02-F235-4F7A-9D76-2915781CB7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80" y="1440"/>
              <a:ext cx="2448" cy="201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>
                <a:spcBef>
                  <a:spcPct val="0"/>
                </a:spcBef>
                <a:buFontTx/>
                <a:buNone/>
              </a:pPr>
              <a:endParaRPr lang="fr-FR" altLang="en-US" sz="2400" b="1">
                <a:latin typeface="Times" panose="02020603050405020304" pitchFamily="18" charset="0"/>
              </a:endParaRPr>
            </a:p>
          </p:txBody>
        </p:sp>
      </p:grp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BE9E2A-74E4-4F94-A57E-95FDF00F8A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t>80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3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3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3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3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32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3299" grpId="0" build="p" bldLvl="2" autoUpdateAnimBg="0"/>
    </p:bld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9" name="Rectangle 2">
            <a:extLst>
              <a:ext uri="{FF2B5EF4-FFF2-40B4-BE49-F238E27FC236}">
                <a16:creationId xmlns:a16="http://schemas.microsoft.com/office/drawing/2014/main" id="{2417F21B-0ABB-4FB0-80A0-A90F8E385203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Prim’s Algorithm cont.</a:t>
            </a:r>
          </a:p>
        </p:txBody>
      </p:sp>
      <p:sp>
        <p:nvSpPr>
          <p:cNvPr id="184323" name="Rectangle 3">
            <a:extLst>
              <a:ext uri="{FF2B5EF4-FFF2-40B4-BE49-F238E27FC236}">
                <a16:creationId xmlns:a16="http://schemas.microsoft.com/office/drawing/2014/main" id="{FE368F7E-E055-4306-8B33-9DB9F099A53D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Again two issues:</a:t>
            </a:r>
          </a:p>
          <a:p>
            <a:pPr lvl="1" eaLnBrk="1" hangingPunct="1"/>
            <a:r>
              <a:rPr lang="en-US" altLang="en-US"/>
              <a:t>Maintain the tree already build at any moment</a:t>
            </a:r>
          </a:p>
          <a:p>
            <a:pPr lvl="2" eaLnBrk="1" hangingPunct="1"/>
            <a:r>
              <a:rPr lang="en-US" altLang="en-US"/>
              <a:t>Easy: simply a tree rooted at </a:t>
            </a:r>
            <a:r>
              <a:rPr lang="en-US" altLang="en-US" i="1">
                <a:solidFill>
                  <a:srgbClr val="0B1196"/>
                </a:solidFill>
              </a:rPr>
              <a:t>r : </a:t>
            </a:r>
            <a:r>
              <a:rPr lang="en-US" altLang="en-US"/>
              <a:t>the starting node</a:t>
            </a:r>
          </a:p>
          <a:p>
            <a:pPr lvl="2" eaLnBrk="1" hangingPunct="1"/>
            <a:endParaRPr lang="en-US" altLang="en-US"/>
          </a:p>
          <a:p>
            <a:pPr lvl="1" eaLnBrk="1" hangingPunct="1"/>
            <a:r>
              <a:rPr lang="en-US" altLang="en-US"/>
              <a:t>Find the next light edge efficiently</a:t>
            </a:r>
          </a:p>
          <a:p>
            <a:pPr lvl="2" eaLnBrk="1" hangingPunct="1"/>
            <a:r>
              <a:rPr lang="en-US" altLang="en-US"/>
              <a:t>For </a:t>
            </a:r>
            <a:r>
              <a:rPr lang="en-US" altLang="en-US" i="1">
                <a:solidFill>
                  <a:srgbClr val="0B1196"/>
                </a:solidFill>
              </a:rPr>
              <a:t>v </a:t>
            </a:r>
            <a:r>
              <a:rPr lang="en-US" altLang="en-US" i="1">
                <a:solidFill>
                  <a:srgbClr val="0B1196"/>
                </a:solidFill>
                <a:sym typeface="Symbol" panose="05050102010706020507" pitchFamily="18" charset="2"/>
              </a:rPr>
              <a:t></a:t>
            </a:r>
            <a:r>
              <a:rPr lang="en-US" altLang="en-US" i="1">
                <a:solidFill>
                  <a:srgbClr val="0B1196"/>
                </a:solidFill>
              </a:rPr>
              <a:t>  V - V’</a:t>
            </a:r>
            <a:r>
              <a:rPr lang="en-US" altLang="en-US"/>
              <a:t>, define </a:t>
            </a:r>
            <a:r>
              <a:rPr lang="en-US" altLang="en-US" i="1">
                <a:solidFill>
                  <a:srgbClr val="0B1196"/>
                </a:solidFill>
              </a:rPr>
              <a:t>key(v) =</a:t>
            </a:r>
            <a:r>
              <a:rPr lang="en-US" altLang="en-US"/>
              <a:t> the min distance between v and some node from </a:t>
            </a:r>
            <a:r>
              <a:rPr lang="en-US" altLang="en-US" i="1">
                <a:solidFill>
                  <a:srgbClr val="0B1196"/>
                </a:solidFill>
              </a:rPr>
              <a:t>V’</a:t>
            </a:r>
            <a:endParaRPr lang="en-US" altLang="en-US"/>
          </a:p>
          <a:p>
            <a:pPr lvl="2" eaLnBrk="1" hangingPunct="1"/>
            <a:r>
              <a:rPr lang="en-US" altLang="en-US"/>
              <a:t>At any moment, find the node with min key. </a:t>
            </a:r>
          </a:p>
          <a:p>
            <a:pPr lvl="2" eaLnBrk="1" hangingPunct="1"/>
            <a:endParaRPr lang="en-US" altLang="en-US"/>
          </a:p>
        </p:txBody>
      </p:sp>
      <p:sp>
        <p:nvSpPr>
          <p:cNvPr id="184324" name="Rectangle 4">
            <a:extLst>
              <a:ext uri="{FF2B5EF4-FFF2-40B4-BE49-F238E27FC236}">
                <a16:creationId xmlns:a16="http://schemas.microsoft.com/office/drawing/2014/main" id="{1165B208-AD33-4FBC-900F-04DC410994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5029200"/>
            <a:ext cx="5638800" cy="533400"/>
          </a:xfrm>
          <a:prstGeom prst="rect">
            <a:avLst/>
          </a:prstGeom>
          <a:solidFill>
            <a:srgbClr val="FFCC99">
              <a:alpha val="49019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latin typeface="Times" panose="02020603050405020304" pitchFamily="18" charset="0"/>
              </a:rPr>
              <a:t>Use a priority queue !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4346DE7-004A-4F01-A598-DD1AF56D3B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t>81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23" grpId="0" build="p" bldLvl="3" autoUpdateAnimBg="0"/>
      <p:bldP spid="184324" grpId="0" animBg="1" autoUpdateAnimBg="0"/>
    </p:bld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7" name="Rectangle 2">
            <a:extLst>
              <a:ext uri="{FF2B5EF4-FFF2-40B4-BE49-F238E27FC236}">
                <a16:creationId xmlns:a16="http://schemas.microsoft.com/office/drawing/2014/main" id="{5F9FEA86-1CEB-4CB9-9547-93F814DE199E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Example</a:t>
            </a:r>
          </a:p>
        </p:txBody>
      </p:sp>
      <p:pic>
        <p:nvPicPr>
          <p:cNvPr id="79878" name="Picture 3" descr="c2.tiff                                                        001A45B3Macintosh HD                   BBA79A4C:">
            <a:extLst>
              <a:ext uri="{FF2B5EF4-FFF2-40B4-BE49-F238E27FC236}">
                <a16:creationId xmlns:a16="http://schemas.microsoft.com/office/drawing/2014/main" id="{17B02C8E-C3D4-406B-AB6F-1709AE18C4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905000"/>
            <a:ext cx="7804150" cy="363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843BA2C-91AA-4B49-8B18-9E056629AC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t>82</a:t>
            </a:fld>
            <a:endParaRPr lang="en-US"/>
          </a:p>
        </p:txBody>
      </p:sp>
    </p:spTree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901" name="Rectangle 2">
            <a:extLst>
              <a:ext uri="{FF2B5EF4-FFF2-40B4-BE49-F238E27FC236}">
                <a16:creationId xmlns:a16="http://schemas.microsoft.com/office/drawing/2014/main" id="{8D6830CE-2E67-4ED3-8F1A-422445EB3C3B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Analysis</a:t>
            </a:r>
          </a:p>
        </p:txBody>
      </p:sp>
      <p:sp>
        <p:nvSpPr>
          <p:cNvPr id="188419" name="Rectangle 3">
            <a:extLst>
              <a:ext uri="{FF2B5EF4-FFF2-40B4-BE49-F238E27FC236}">
                <a16:creationId xmlns:a16="http://schemas.microsoft.com/office/drawing/2014/main" id="{E99D258A-ACF0-4071-89E7-460C585ECB5C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Using heap for priority queue:</a:t>
            </a:r>
          </a:p>
          <a:p>
            <a:pPr lvl="1" eaLnBrk="1" hangingPunct="1"/>
            <a:r>
              <a:rPr lang="en-US" altLang="en-US" dirty="0"/>
              <a:t>Each operation is </a:t>
            </a:r>
            <a:r>
              <a:rPr lang="en-US" altLang="en-US" i="1" dirty="0">
                <a:solidFill>
                  <a:srgbClr val="0B1196"/>
                </a:solidFill>
              </a:rPr>
              <a:t>O ( log |V| )</a:t>
            </a:r>
            <a:r>
              <a:rPr lang="en-US" altLang="en-US" dirty="0"/>
              <a:t>  </a:t>
            </a:r>
          </a:p>
          <a:p>
            <a:pPr eaLnBrk="1" hangingPunct="1"/>
            <a:r>
              <a:rPr lang="en-US" altLang="en-US" dirty="0"/>
              <a:t>Total time complexity: </a:t>
            </a:r>
            <a:r>
              <a:rPr lang="en-US" altLang="en-US" i="1" dirty="0">
                <a:solidFill>
                  <a:srgbClr val="0B1196"/>
                </a:solidFill>
              </a:rPr>
              <a:t>O (|E| log |V|)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ABA653-EB53-4EFB-A9DF-7571108B46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t>83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8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8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8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8419" grpId="0" build="p" bldLvl="3" autoUpdateAnimBg="0"/>
    </p:bld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5"/>
          <p:cNvSpPr>
            <a:spLocks noChangeArrowheads="1"/>
          </p:cNvSpPr>
          <p:nvPr/>
        </p:nvSpPr>
        <p:spPr bwMode="auto">
          <a:xfrm>
            <a:off x="101600" y="177800"/>
            <a:ext cx="8743244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pPr eaLnBrk="0" hangingPunct="0"/>
            <a:r>
              <a:rPr kumimoji="1" lang="en-US" sz="4800" i="0" dirty="0">
                <a:solidFill>
                  <a:srgbClr val="FFC000"/>
                </a:solidFill>
                <a:latin typeface="Georgia" pitchFamily="18" charset="0"/>
              </a:rPr>
              <a:t>Summary</a:t>
            </a:r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101600" y="1404972"/>
            <a:ext cx="8940800" cy="43946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64452" lvl="1" indent="-564452" eaLnBrk="0" hangingPunct="0">
              <a:spcBef>
                <a:spcPct val="20000"/>
              </a:spcBef>
              <a:buClr>
                <a:srgbClr val="FFC000"/>
              </a:buClr>
              <a:buFont typeface="Wingdings" pitchFamily="2" charset="2"/>
              <a:buChar char="v"/>
              <a:defRPr/>
            </a:pPr>
            <a:r>
              <a:rPr lang="en-US" sz="1600" i="0" dirty="0">
                <a:solidFill>
                  <a:srgbClr val="000000"/>
                </a:solidFill>
                <a:latin typeface="Cambria" panose="02040503050406030204" pitchFamily="18" charset="0"/>
              </a:rPr>
              <a:t>Summary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169333" y="1261533"/>
            <a:ext cx="8737600" cy="0"/>
          </a:xfrm>
          <a:prstGeom prst="line">
            <a:avLst/>
          </a:prstGeom>
          <a:ln cmpd="dbl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pPr>
              <a:defRPr/>
            </a:pPr>
            <a:r>
              <a:rPr lang="en-US" sz="1244" b="1" dirty="0"/>
              <a:t>COMSATS University Islamabad, Abbottabad Campus</a:t>
            </a:r>
          </a:p>
        </p:txBody>
      </p:sp>
    </p:spTree>
    <p:extLst>
      <p:ext uri="{BB962C8B-B14F-4D97-AF65-F5344CB8AC3E}">
        <p14:creationId xmlns:p14="http://schemas.microsoft.com/office/powerpoint/2010/main" val="2485112573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0FE3611-E0FC-BA0C-00BF-2A0D7CCDB0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pPr>
              <a:defRPr/>
            </a:pPr>
            <a:r>
              <a:rPr lang="en-US"/>
              <a:t>COMSATS University Islamabad, Abbottabad Campus</a:t>
            </a:r>
          </a:p>
        </p:txBody>
      </p:sp>
      <p:sp>
        <p:nvSpPr>
          <p:cNvPr id="2" name="Rectangle 6">
            <a:extLst>
              <a:ext uri="{FF2B5EF4-FFF2-40B4-BE49-F238E27FC236}">
                <a16:creationId xmlns:a16="http://schemas.microsoft.com/office/drawing/2014/main" id="{153A5502-15CE-CCEE-1880-A0907D6F4E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1333" y="1735667"/>
            <a:ext cx="4470400" cy="2904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0" lvl="1" algn="ctr" eaLnBrk="0" hangingPunct="0">
              <a:spcBef>
                <a:spcPct val="20000"/>
              </a:spcBef>
              <a:buClr>
                <a:srgbClr val="FFC000"/>
              </a:buClr>
              <a:defRPr/>
            </a:pPr>
            <a:r>
              <a:rPr lang="en-US" sz="5333" i="0" dirty="0">
                <a:solidFill>
                  <a:srgbClr val="000000"/>
                </a:solidFill>
                <a:latin typeface="Cambria" panose="02040503050406030204" pitchFamily="18" charset="0"/>
              </a:rPr>
              <a:t>THANK YOU</a:t>
            </a:r>
          </a:p>
          <a:p>
            <a:pPr marL="0" lvl="1" algn="ctr" eaLnBrk="0" hangingPunct="0">
              <a:spcBef>
                <a:spcPct val="20000"/>
              </a:spcBef>
              <a:buClr>
                <a:srgbClr val="FFC000"/>
              </a:buClr>
              <a:defRPr/>
            </a:pPr>
            <a:endParaRPr lang="en-US" sz="5333" i="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marL="0" lvl="1" algn="ctr" eaLnBrk="0" hangingPunct="0">
              <a:spcBef>
                <a:spcPct val="20000"/>
              </a:spcBef>
              <a:buClr>
                <a:srgbClr val="FFC000"/>
              </a:buClr>
              <a:defRPr/>
            </a:pPr>
            <a:r>
              <a:rPr lang="en-US" sz="5333" i="0" dirty="0">
                <a:solidFill>
                  <a:srgbClr val="000000"/>
                </a:solidFill>
                <a:latin typeface="Cambria" panose="02040503050406030204" pitchFamily="18" charset="0"/>
              </a:rPr>
              <a:t>Q &amp; A</a:t>
            </a:r>
          </a:p>
        </p:txBody>
      </p:sp>
    </p:spTree>
    <p:extLst>
      <p:ext uri="{BB962C8B-B14F-4D97-AF65-F5344CB8AC3E}">
        <p14:creationId xmlns:p14="http://schemas.microsoft.com/office/powerpoint/2010/main" val="28047450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ext Box 3">
            <a:extLst>
              <a:ext uri="{FF2B5EF4-FFF2-40B4-BE49-F238E27FC236}">
                <a16:creationId xmlns:a16="http://schemas.microsoft.com/office/drawing/2014/main" id="{86F52FC1-0977-4709-88DE-9E1CB2D93C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311150"/>
            <a:ext cx="5334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l-GR" sz="3600" i="0">
                <a:solidFill>
                  <a:srgbClr val="FF0000"/>
                </a:solidFill>
              </a:rPr>
              <a:t>Minimum</a:t>
            </a:r>
            <a:r>
              <a:rPr lang="en-US" altLang="el-GR" sz="3600" i="0">
                <a:solidFill>
                  <a:srgbClr val="0000FF"/>
                </a:solidFill>
              </a:rPr>
              <a:t> Spanning Trees</a:t>
            </a:r>
          </a:p>
        </p:txBody>
      </p:sp>
      <p:sp>
        <p:nvSpPr>
          <p:cNvPr id="5124" name="Text Box 4">
            <a:extLst>
              <a:ext uri="{FF2B5EF4-FFF2-40B4-BE49-F238E27FC236}">
                <a16:creationId xmlns:a16="http://schemas.microsoft.com/office/drawing/2014/main" id="{0108C1C1-46B1-41B0-8F05-3C72C320B0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1074003"/>
            <a:ext cx="7573962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i="0" dirty="0"/>
              <a:t>The Minimum Spanning Tree for a given graph is the Spanning Tree of minimum cost for that graph.</a:t>
            </a:r>
          </a:p>
        </p:txBody>
      </p:sp>
      <p:sp>
        <p:nvSpPr>
          <p:cNvPr id="5125" name="Oval 5">
            <a:extLst>
              <a:ext uri="{FF2B5EF4-FFF2-40B4-BE49-F238E27FC236}">
                <a16:creationId xmlns:a16="http://schemas.microsoft.com/office/drawing/2014/main" id="{70CEDBAB-43E8-4B86-B337-DEF4782E612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990600" y="30480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5126" name="Oval 6">
            <a:extLst>
              <a:ext uri="{FF2B5EF4-FFF2-40B4-BE49-F238E27FC236}">
                <a16:creationId xmlns:a16="http://schemas.microsoft.com/office/drawing/2014/main" id="{26EBE55F-8441-4576-845B-CAC4A94F1C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30480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5127" name="Oval 7">
            <a:extLst>
              <a:ext uri="{FF2B5EF4-FFF2-40B4-BE49-F238E27FC236}">
                <a16:creationId xmlns:a16="http://schemas.microsoft.com/office/drawing/2014/main" id="{38569F98-CC7E-4540-BE23-F875158078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43434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5128" name="Oval 8">
            <a:extLst>
              <a:ext uri="{FF2B5EF4-FFF2-40B4-BE49-F238E27FC236}">
                <a16:creationId xmlns:a16="http://schemas.microsoft.com/office/drawing/2014/main" id="{71AFEBE9-4796-4A09-933D-22F8E1842E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43434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cxnSp>
        <p:nvCxnSpPr>
          <p:cNvPr id="5129" name="AutoShape 9">
            <a:extLst>
              <a:ext uri="{FF2B5EF4-FFF2-40B4-BE49-F238E27FC236}">
                <a16:creationId xmlns:a16="http://schemas.microsoft.com/office/drawing/2014/main" id="{3635EE82-FE83-4FBC-B43E-29911E3F616F}"/>
              </a:ext>
            </a:extLst>
          </p:cNvPr>
          <p:cNvCxnSpPr>
            <a:cxnSpLocks noChangeShapeType="1"/>
            <a:stCxn id="5125" idx="6"/>
            <a:endCxn id="5126" idx="2"/>
          </p:cNvCxnSpPr>
          <p:nvPr/>
        </p:nvCxnSpPr>
        <p:spPr bwMode="auto">
          <a:xfrm>
            <a:off x="1447800" y="3276600"/>
            <a:ext cx="11430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30" name="AutoShape 10">
            <a:extLst>
              <a:ext uri="{FF2B5EF4-FFF2-40B4-BE49-F238E27FC236}">
                <a16:creationId xmlns:a16="http://schemas.microsoft.com/office/drawing/2014/main" id="{9121E197-F75C-4AC2-A904-D9A095E720D6}"/>
              </a:ext>
            </a:extLst>
          </p:cNvPr>
          <p:cNvCxnSpPr>
            <a:cxnSpLocks noChangeShapeType="1"/>
            <a:stCxn id="5125" idx="4"/>
            <a:endCxn id="5127" idx="0"/>
          </p:cNvCxnSpPr>
          <p:nvPr/>
        </p:nvCxnSpPr>
        <p:spPr bwMode="auto">
          <a:xfrm>
            <a:off x="1219200" y="3505200"/>
            <a:ext cx="0" cy="838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31" name="AutoShape 11">
            <a:extLst>
              <a:ext uri="{FF2B5EF4-FFF2-40B4-BE49-F238E27FC236}">
                <a16:creationId xmlns:a16="http://schemas.microsoft.com/office/drawing/2014/main" id="{AC3EE8E1-6ABE-4ACA-B9F5-2D53FC80FDAC}"/>
              </a:ext>
            </a:extLst>
          </p:cNvPr>
          <p:cNvCxnSpPr>
            <a:cxnSpLocks noChangeShapeType="1"/>
            <a:stCxn id="5127" idx="6"/>
            <a:endCxn id="5128" idx="2"/>
          </p:cNvCxnSpPr>
          <p:nvPr/>
        </p:nvCxnSpPr>
        <p:spPr bwMode="auto">
          <a:xfrm>
            <a:off x="1447800" y="4572000"/>
            <a:ext cx="11430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32" name="AutoShape 12">
            <a:extLst>
              <a:ext uri="{FF2B5EF4-FFF2-40B4-BE49-F238E27FC236}">
                <a16:creationId xmlns:a16="http://schemas.microsoft.com/office/drawing/2014/main" id="{857A01B2-E95E-4E95-9AAE-427302C2191D}"/>
              </a:ext>
            </a:extLst>
          </p:cNvPr>
          <p:cNvCxnSpPr>
            <a:cxnSpLocks noChangeShapeType="1"/>
            <a:stCxn id="5126" idx="4"/>
            <a:endCxn id="5128" idx="0"/>
          </p:cNvCxnSpPr>
          <p:nvPr/>
        </p:nvCxnSpPr>
        <p:spPr bwMode="auto">
          <a:xfrm>
            <a:off x="2819400" y="3505200"/>
            <a:ext cx="0" cy="838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33" name="AutoShape 13">
            <a:extLst>
              <a:ext uri="{FF2B5EF4-FFF2-40B4-BE49-F238E27FC236}">
                <a16:creationId xmlns:a16="http://schemas.microsoft.com/office/drawing/2014/main" id="{A7C6120A-A598-4CB1-BB6E-5E9673FB05F1}"/>
              </a:ext>
            </a:extLst>
          </p:cNvPr>
          <p:cNvCxnSpPr>
            <a:cxnSpLocks noChangeShapeType="1"/>
            <a:stCxn id="5126" idx="3"/>
            <a:endCxn id="5127" idx="7"/>
          </p:cNvCxnSpPr>
          <p:nvPr/>
        </p:nvCxnSpPr>
        <p:spPr bwMode="auto">
          <a:xfrm flipH="1">
            <a:off x="1381125" y="3438525"/>
            <a:ext cx="1276350" cy="9715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34" name="AutoShape 14">
            <a:extLst>
              <a:ext uri="{FF2B5EF4-FFF2-40B4-BE49-F238E27FC236}">
                <a16:creationId xmlns:a16="http://schemas.microsoft.com/office/drawing/2014/main" id="{37114E32-D6BB-459D-AD6E-F16E5084C2C2}"/>
              </a:ext>
            </a:extLst>
          </p:cNvPr>
          <p:cNvCxnSpPr>
            <a:cxnSpLocks noChangeShapeType="1"/>
            <a:stCxn id="5125" idx="5"/>
            <a:endCxn id="5128" idx="1"/>
          </p:cNvCxnSpPr>
          <p:nvPr/>
        </p:nvCxnSpPr>
        <p:spPr bwMode="auto">
          <a:xfrm>
            <a:off x="1381125" y="3438525"/>
            <a:ext cx="1276350" cy="9715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135" name="Text Box 15">
            <a:extLst>
              <a:ext uri="{FF2B5EF4-FFF2-40B4-BE49-F238E27FC236}">
                <a16:creationId xmlns:a16="http://schemas.microsoft.com/office/drawing/2014/main" id="{E2766350-9046-4754-B022-8248B25BC4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37338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5</a:t>
            </a:r>
          </a:p>
        </p:txBody>
      </p:sp>
      <p:sp>
        <p:nvSpPr>
          <p:cNvPr id="5136" name="Text Box 16">
            <a:extLst>
              <a:ext uri="{FF2B5EF4-FFF2-40B4-BE49-F238E27FC236}">
                <a16:creationId xmlns:a16="http://schemas.microsoft.com/office/drawing/2014/main" id="{4FB13BE0-10E8-4CFB-84A7-2B18F31D13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30480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7</a:t>
            </a:r>
          </a:p>
        </p:txBody>
      </p:sp>
      <p:sp>
        <p:nvSpPr>
          <p:cNvPr id="5137" name="Text Box 17">
            <a:extLst>
              <a:ext uri="{FF2B5EF4-FFF2-40B4-BE49-F238E27FC236}">
                <a16:creationId xmlns:a16="http://schemas.microsoft.com/office/drawing/2014/main" id="{734F49B8-0555-4A91-A978-5CFAE495C5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34290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2</a:t>
            </a:r>
          </a:p>
        </p:txBody>
      </p:sp>
      <p:sp>
        <p:nvSpPr>
          <p:cNvPr id="5138" name="Text Box 18">
            <a:extLst>
              <a:ext uri="{FF2B5EF4-FFF2-40B4-BE49-F238E27FC236}">
                <a16:creationId xmlns:a16="http://schemas.microsoft.com/office/drawing/2014/main" id="{82312DCA-7430-41D3-AC30-D9ABA7C992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44958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1</a:t>
            </a:r>
          </a:p>
        </p:txBody>
      </p:sp>
      <p:sp>
        <p:nvSpPr>
          <p:cNvPr id="5139" name="Text Box 19">
            <a:extLst>
              <a:ext uri="{FF2B5EF4-FFF2-40B4-BE49-F238E27FC236}">
                <a16:creationId xmlns:a16="http://schemas.microsoft.com/office/drawing/2014/main" id="{E0FBB52D-B98B-4B2A-B964-D624C58094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9400" y="37338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3</a:t>
            </a:r>
          </a:p>
        </p:txBody>
      </p:sp>
      <p:sp>
        <p:nvSpPr>
          <p:cNvPr id="5140" name="Text Box 20">
            <a:extLst>
              <a:ext uri="{FF2B5EF4-FFF2-40B4-BE49-F238E27FC236}">
                <a16:creationId xmlns:a16="http://schemas.microsoft.com/office/drawing/2014/main" id="{83FD4C9E-E2E9-451F-9E38-005EC16F18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41148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4</a:t>
            </a:r>
          </a:p>
        </p:txBody>
      </p:sp>
      <p:sp>
        <p:nvSpPr>
          <p:cNvPr id="5141" name="Oval 21">
            <a:extLst>
              <a:ext uri="{FF2B5EF4-FFF2-40B4-BE49-F238E27FC236}">
                <a16:creationId xmlns:a16="http://schemas.microsoft.com/office/drawing/2014/main" id="{423C51DD-A14A-4273-B46A-2C3295C3EE1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715000" y="30480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5142" name="Oval 22">
            <a:extLst>
              <a:ext uri="{FF2B5EF4-FFF2-40B4-BE49-F238E27FC236}">
                <a16:creationId xmlns:a16="http://schemas.microsoft.com/office/drawing/2014/main" id="{183A3125-59B7-43A8-8F81-752B5EEDE2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5200" y="30480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5143" name="Oval 23">
            <a:extLst>
              <a:ext uri="{FF2B5EF4-FFF2-40B4-BE49-F238E27FC236}">
                <a16:creationId xmlns:a16="http://schemas.microsoft.com/office/drawing/2014/main" id="{5B0533C9-0112-4934-A28C-1DD07122C6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5000" y="43434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5144" name="Oval 24">
            <a:extLst>
              <a:ext uri="{FF2B5EF4-FFF2-40B4-BE49-F238E27FC236}">
                <a16:creationId xmlns:a16="http://schemas.microsoft.com/office/drawing/2014/main" id="{B417482A-82F8-4389-BABC-F073F54A8E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5200" y="43434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cxnSp>
        <p:nvCxnSpPr>
          <p:cNvPr id="5145" name="AutoShape 27">
            <a:extLst>
              <a:ext uri="{FF2B5EF4-FFF2-40B4-BE49-F238E27FC236}">
                <a16:creationId xmlns:a16="http://schemas.microsoft.com/office/drawing/2014/main" id="{EEC70DB3-1939-47E8-8FC2-DE1B544D08A2}"/>
              </a:ext>
            </a:extLst>
          </p:cNvPr>
          <p:cNvCxnSpPr>
            <a:cxnSpLocks noChangeShapeType="1"/>
            <a:stCxn id="5143" idx="6"/>
            <a:endCxn id="5144" idx="2"/>
          </p:cNvCxnSpPr>
          <p:nvPr/>
        </p:nvCxnSpPr>
        <p:spPr bwMode="auto">
          <a:xfrm>
            <a:off x="6172200" y="4572000"/>
            <a:ext cx="11430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46" name="AutoShape 28">
            <a:extLst>
              <a:ext uri="{FF2B5EF4-FFF2-40B4-BE49-F238E27FC236}">
                <a16:creationId xmlns:a16="http://schemas.microsoft.com/office/drawing/2014/main" id="{B3C98E9B-55B2-49A4-B97B-B7D38E53093A}"/>
              </a:ext>
            </a:extLst>
          </p:cNvPr>
          <p:cNvCxnSpPr>
            <a:cxnSpLocks noChangeShapeType="1"/>
            <a:stCxn id="5142" idx="4"/>
            <a:endCxn id="5144" idx="0"/>
          </p:cNvCxnSpPr>
          <p:nvPr/>
        </p:nvCxnSpPr>
        <p:spPr bwMode="auto">
          <a:xfrm>
            <a:off x="7543800" y="3505200"/>
            <a:ext cx="0" cy="838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47" name="AutoShape 30">
            <a:extLst>
              <a:ext uri="{FF2B5EF4-FFF2-40B4-BE49-F238E27FC236}">
                <a16:creationId xmlns:a16="http://schemas.microsoft.com/office/drawing/2014/main" id="{BAD3C79F-AF59-4947-AB5B-9160CCD4CCC8}"/>
              </a:ext>
            </a:extLst>
          </p:cNvPr>
          <p:cNvCxnSpPr>
            <a:cxnSpLocks noChangeShapeType="1"/>
            <a:stCxn id="5141" idx="5"/>
            <a:endCxn id="5144" idx="1"/>
          </p:cNvCxnSpPr>
          <p:nvPr/>
        </p:nvCxnSpPr>
        <p:spPr bwMode="auto">
          <a:xfrm>
            <a:off x="6105525" y="3438525"/>
            <a:ext cx="1276350" cy="9715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148" name="Text Box 33">
            <a:extLst>
              <a:ext uri="{FF2B5EF4-FFF2-40B4-BE49-F238E27FC236}">
                <a16:creationId xmlns:a16="http://schemas.microsoft.com/office/drawing/2014/main" id="{5F53D8F2-9DED-4B26-A034-B2EEF2DECF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4600" y="34290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2</a:t>
            </a:r>
          </a:p>
        </p:txBody>
      </p:sp>
      <p:sp>
        <p:nvSpPr>
          <p:cNvPr id="5149" name="Text Box 34">
            <a:extLst>
              <a:ext uri="{FF2B5EF4-FFF2-40B4-BE49-F238E27FC236}">
                <a16:creationId xmlns:a16="http://schemas.microsoft.com/office/drawing/2014/main" id="{54ED7B46-69E1-44FE-B72B-89669DA7D9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29400" y="44958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1</a:t>
            </a:r>
          </a:p>
        </p:txBody>
      </p:sp>
      <p:sp>
        <p:nvSpPr>
          <p:cNvPr id="5150" name="Text Box 35">
            <a:extLst>
              <a:ext uri="{FF2B5EF4-FFF2-40B4-BE49-F238E27FC236}">
                <a16:creationId xmlns:a16="http://schemas.microsoft.com/office/drawing/2014/main" id="{97F5D357-1D28-4133-9028-6B25611B4A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43800" y="37338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 sz="1400"/>
              <a:t>3</a:t>
            </a:r>
          </a:p>
        </p:txBody>
      </p:sp>
      <p:sp>
        <p:nvSpPr>
          <p:cNvPr id="5151" name="AutoShape 37">
            <a:extLst>
              <a:ext uri="{FF2B5EF4-FFF2-40B4-BE49-F238E27FC236}">
                <a16:creationId xmlns:a16="http://schemas.microsoft.com/office/drawing/2014/main" id="{EEE2A7B9-98C3-4816-9B47-9718D52F9C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8600" y="3733800"/>
            <a:ext cx="976313" cy="485775"/>
          </a:xfrm>
          <a:prstGeom prst="rightArrow">
            <a:avLst>
              <a:gd name="adj1" fmla="val 50000"/>
              <a:gd name="adj2" fmla="val 5024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5152" name="Text Box 38">
            <a:extLst>
              <a:ext uri="{FF2B5EF4-FFF2-40B4-BE49-F238E27FC236}">
                <a16:creationId xmlns:a16="http://schemas.microsoft.com/office/drawing/2014/main" id="{7234AE3A-CC2F-4F17-AD03-E8699480D0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2362200"/>
            <a:ext cx="22050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/>
              <a:t>Complete Graph</a:t>
            </a:r>
          </a:p>
        </p:txBody>
      </p:sp>
      <p:sp>
        <p:nvSpPr>
          <p:cNvPr id="5153" name="Text Box 39">
            <a:extLst>
              <a:ext uri="{FF2B5EF4-FFF2-40B4-BE49-F238E27FC236}">
                <a16:creationId xmlns:a16="http://schemas.microsoft.com/office/drawing/2014/main" id="{EF0CE9B3-3CB7-4CC0-8504-505BE4F6ED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81600" y="2362200"/>
            <a:ext cx="32623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l-GR"/>
              <a:t>Minimum Spanning Tree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B7F9ED1-1745-44AE-BC1C-69AEC1257A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t>9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3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2700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30631</TotalTime>
  <Words>7073</Words>
  <Application>Microsoft Office PowerPoint</Application>
  <PresentationFormat>On-screen Show (4:3)</PresentationFormat>
  <Paragraphs>2538</Paragraphs>
  <Slides>85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85</vt:i4>
      </vt:variant>
    </vt:vector>
  </HeadingPairs>
  <TitlesOfParts>
    <vt:vector size="99" baseType="lpstr">
      <vt:lpstr>Arial</vt:lpstr>
      <vt:lpstr>Calibri Light</vt:lpstr>
      <vt:lpstr>Cambria</vt:lpstr>
      <vt:lpstr>Century Gothic</vt:lpstr>
      <vt:lpstr>Courier New</vt:lpstr>
      <vt:lpstr>Georgia</vt:lpstr>
      <vt:lpstr>Microsoft Sans Serif</vt:lpstr>
      <vt:lpstr>Tahoma</vt:lpstr>
      <vt:lpstr>Times</vt:lpstr>
      <vt:lpstr>Times New Roman</vt:lpstr>
      <vt:lpstr>Wingdings</vt:lpstr>
      <vt:lpstr>Wingdings 3</vt:lpstr>
      <vt:lpstr>1_Custom Design</vt:lpstr>
      <vt:lpstr>Slice</vt:lpstr>
      <vt:lpstr>PowerPoint Presentation</vt:lpstr>
      <vt:lpstr>PowerPoint Presentation</vt:lpstr>
      <vt:lpstr>Spanning Trees</vt:lpstr>
      <vt:lpstr>Spanning Trees. Cont..</vt:lpstr>
      <vt:lpstr>Definition: Spanning Trees</vt:lpstr>
      <vt:lpstr>PowerPoint Presentation</vt:lpstr>
      <vt:lpstr>PowerPoint Presentation</vt:lpstr>
      <vt:lpstr>MINIMUM SPANNING TREE</vt:lpstr>
      <vt:lpstr>PowerPoint Presentation</vt:lpstr>
      <vt:lpstr>MST</vt:lpstr>
      <vt:lpstr>Minimum Spanning Tree</vt:lpstr>
      <vt:lpstr>Minimum Spanning Tree</vt:lpstr>
      <vt:lpstr>Minimum Spanning Tree</vt:lpstr>
      <vt:lpstr>Real Life Application of a MST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Kruskal’s Algorithm</vt:lpstr>
      <vt:lpstr>Kruskal’s Algorithm</vt:lpstr>
      <vt:lpstr>Kruskal’s Algorithm</vt:lpstr>
      <vt:lpstr>Kruskal’s Algorithm</vt:lpstr>
      <vt:lpstr>Kruskal’s Algorithm</vt:lpstr>
      <vt:lpstr>Kruskal’s Algorithm</vt:lpstr>
      <vt:lpstr>Kruskal’s Algorithm</vt:lpstr>
      <vt:lpstr>Kruskal’s Algorithm</vt:lpstr>
      <vt:lpstr>Kruskal’s Algorithm</vt:lpstr>
      <vt:lpstr>Kruskal’s Algorithm</vt:lpstr>
      <vt:lpstr>Kruskal’s Algorithm</vt:lpstr>
      <vt:lpstr>Kruskal’s Algorithm</vt:lpstr>
      <vt:lpstr>Kruskal’s Algorithm</vt:lpstr>
      <vt:lpstr>Kruskal’s Algorithm</vt:lpstr>
      <vt:lpstr>Kruskal’s Algorithm</vt:lpstr>
      <vt:lpstr>Kruskal’s Algorithm</vt:lpstr>
      <vt:lpstr>Kruskal’s Algorithm</vt:lpstr>
      <vt:lpstr>Kruskal’s Algorithm</vt:lpstr>
      <vt:lpstr>Kruskal’s Algorithm</vt:lpstr>
      <vt:lpstr>Kruskal’s Algorithm</vt:lpstr>
      <vt:lpstr>Kruskal’s Algorithm</vt:lpstr>
      <vt:lpstr>Kruskal’s Algorithm</vt:lpstr>
      <vt:lpstr>Kruskal’s Algorithm</vt:lpstr>
      <vt:lpstr>Kruskal’s Algorithm</vt:lpstr>
      <vt:lpstr>Example</vt:lpstr>
      <vt:lpstr>Prim’s Algorithm</vt:lpstr>
      <vt:lpstr>Prim’s Algorithm</vt:lpstr>
      <vt:lpstr>Prim’s Algorithm</vt:lpstr>
      <vt:lpstr>Prim’s Algorithm</vt:lpstr>
      <vt:lpstr>Prim’s Algorithm</vt:lpstr>
      <vt:lpstr>Prim’s Algorithm</vt:lpstr>
      <vt:lpstr>Prim’s Algorithm</vt:lpstr>
      <vt:lpstr>Prim’s Algorithm</vt:lpstr>
      <vt:lpstr>Prim’s Algorithm</vt:lpstr>
      <vt:lpstr>Prim’s Algorithm</vt:lpstr>
      <vt:lpstr>Prim’s Algorithm</vt:lpstr>
      <vt:lpstr>Prim’s Algorithm</vt:lpstr>
      <vt:lpstr>Prim’s Algorithm</vt:lpstr>
      <vt:lpstr>Prim’s Algorithm</vt:lpstr>
      <vt:lpstr>Prim’s Algorithm</vt:lpstr>
      <vt:lpstr>Prim’s Algorithm</vt:lpstr>
      <vt:lpstr>Prim’s Algorithm</vt:lpstr>
      <vt:lpstr>Prim’s Algorithm</vt:lpstr>
      <vt:lpstr>Prim’s Algorithm</vt:lpstr>
      <vt:lpstr>Prim’s Algorithm</vt:lpstr>
      <vt:lpstr>Prim’s Algorithm</vt:lpstr>
      <vt:lpstr>Prim’s Algorithm</vt:lpstr>
      <vt:lpstr>Review: Prim’s Algorithm</vt:lpstr>
      <vt:lpstr>Prim’s Algorithm</vt:lpstr>
      <vt:lpstr>Prim’s Algorithm cont.</vt:lpstr>
      <vt:lpstr>Example</vt:lpstr>
      <vt:lpstr>Analysis</vt:lpstr>
      <vt:lpstr>PowerPoint Presentation</vt:lpstr>
      <vt:lpstr>PowerPoint Presentation</vt:lpstr>
    </vt:vector>
  </TitlesOfParts>
  <Company>University of Virginia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Strucutures</dc:title>
  <dc:creator>Swati</dc:creator>
  <cp:lastModifiedBy>Waqar Khurshid</cp:lastModifiedBy>
  <cp:revision>328</cp:revision>
  <cp:lastPrinted>2021-10-13T12:37:09Z</cp:lastPrinted>
  <dcterms:created xsi:type="dcterms:W3CDTF">1998-11-02T19:17:54Z</dcterms:created>
  <dcterms:modified xsi:type="dcterms:W3CDTF">2022-09-11T16:23:34Z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2</vt:i4>
  </property>
  <property fmtid="{D5CDD505-2E9C-101B-9397-08002B2CF9AE}" pid="4" name="Compression">
    <vt:i4>95</vt:i4>
  </property>
  <property fmtid="{D5CDD505-2E9C-101B-9397-08002B2CF9AE}" pid="5" name="ScreenSize">
    <vt:i4>3</vt:i4>
  </property>
  <property fmtid="{D5CDD505-2E9C-101B-9397-08002B2CF9AE}" pid="6" name="ScreenUsage">
    <vt:i4>2</vt:i4>
  </property>
  <property fmtid="{D5CDD505-2E9C-101B-9397-08002B2CF9AE}" pid="7" name="MailAddress">
    <vt:lpwstr>luebke@cs.virginia.edu</vt:lpwstr>
  </property>
  <property fmtid="{D5CDD505-2E9C-101B-9397-08002B2CF9AE}" pid="8" name="HomePage">
    <vt:lpwstr>http://www.cs.virginia.edu/~luebke</vt:lpwstr>
  </property>
  <property fmtid="{D5CDD505-2E9C-101B-9397-08002B2CF9AE}" pid="9" name="Other">
    <vt:lpwstr>CS 551: Intro Computer Graphics_x000d_
David Luebke, UVA</vt:lpwstr>
  </property>
  <property fmtid="{D5CDD505-2E9C-101B-9397-08002B2CF9AE}" pid="10" name="DownloadOriginal">
    <vt:bool>true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4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\\athena\luebke\public_html\cs332</vt:lpwstr>
  </property>
</Properties>
</file>