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4434" r:id="rId2"/>
    <p:sldMasterId id="2147484449" r:id="rId3"/>
  </p:sldMasterIdLst>
  <p:notesMasterIdLst>
    <p:notesMasterId r:id="rId63"/>
  </p:notesMasterIdLst>
  <p:handoutMasterIdLst>
    <p:handoutMasterId r:id="rId64"/>
  </p:handoutMasterIdLst>
  <p:sldIdLst>
    <p:sldId id="263" r:id="rId4"/>
    <p:sldId id="264" r:id="rId5"/>
    <p:sldId id="404" r:id="rId6"/>
    <p:sldId id="405" r:id="rId7"/>
    <p:sldId id="789" r:id="rId8"/>
    <p:sldId id="790" r:id="rId9"/>
    <p:sldId id="791" r:id="rId10"/>
    <p:sldId id="792" r:id="rId11"/>
    <p:sldId id="793" r:id="rId12"/>
    <p:sldId id="794" r:id="rId13"/>
    <p:sldId id="795" r:id="rId14"/>
    <p:sldId id="796" r:id="rId15"/>
    <p:sldId id="414" r:id="rId16"/>
    <p:sldId id="415" r:id="rId17"/>
    <p:sldId id="619" r:id="rId18"/>
    <p:sldId id="620" r:id="rId19"/>
    <p:sldId id="621" r:id="rId20"/>
    <p:sldId id="623" r:id="rId21"/>
    <p:sldId id="624" r:id="rId22"/>
    <p:sldId id="625" r:id="rId23"/>
    <p:sldId id="626" r:id="rId24"/>
    <p:sldId id="803" r:id="rId25"/>
    <p:sldId id="628" r:id="rId26"/>
    <p:sldId id="629" r:id="rId27"/>
    <p:sldId id="433" r:id="rId28"/>
    <p:sldId id="436" r:id="rId29"/>
    <p:sldId id="437" r:id="rId30"/>
    <p:sldId id="444" r:id="rId31"/>
    <p:sldId id="445" r:id="rId32"/>
    <p:sldId id="446" r:id="rId33"/>
    <p:sldId id="447" r:id="rId34"/>
    <p:sldId id="448" r:id="rId35"/>
    <p:sldId id="449" r:id="rId36"/>
    <p:sldId id="450" r:id="rId37"/>
    <p:sldId id="451" r:id="rId38"/>
    <p:sldId id="452" r:id="rId39"/>
    <p:sldId id="804" r:id="rId40"/>
    <p:sldId id="409" r:id="rId41"/>
    <p:sldId id="410" r:id="rId42"/>
    <p:sldId id="411" r:id="rId43"/>
    <p:sldId id="412" r:id="rId44"/>
    <p:sldId id="413" r:id="rId45"/>
    <p:sldId id="799" r:id="rId46"/>
    <p:sldId id="800" r:id="rId47"/>
    <p:sldId id="416" r:id="rId48"/>
    <p:sldId id="417" r:id="rId49"/>
    <p:sldId id="801" r:id="rId50"/>
    <p:sldId id="419" r:id="rId51"/>
    <p:sldId id="420" r:id="rId52"/>
    <p:sldId id="421" r:id="rId53"/>
    <p:sldId id="805" r:id="rId54"/>
    <p:sldId id="427" r:id="rId55"/>
    <p:sldId id="428" r:id="rId56"/>
    <p:sldId id="429" r:id="rId57"/>
    <p:sldId id="430" r:id="rId58"/>
    <p:sldId id="431" r:id="rId59"/>
    <p:sldId id="432" r:id="rId60"/>
    <p:sldId id="806" r:id="rId61"/>
    <p:sldId id="807" r:id="rId62"/>
  </p:sldIdLst>
  <p:sldSz cx="9144000" cy="6858000" type="screen4x3"/>
  <p:notesSz cx="9309100" cy="70532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22" userDrawn="1">
          <p15:clr>
            <a:srgbClr val="A4A3A4"/>
          </p15:clr>
        </p15:guide>
        <p15:guide id="2" pos="293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FFCC"/>
    <a:srgbClr val="CCFF99"/>
    <a:srgbClr val="FFFF99"/>
    <a:srgbClr val="008080"/>
    <a:srgbClr val="0066FF"/>
    <a:srgbClr val="979797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7" autoAdjust="0"/>
    <p:restoredTop sz="86836" autoAdjust="0"/>
  </p:normalViewPr>
  <p:slideViewPr>
    <p:cSldViewPr snapToGrid="0">
      <p:cViewPr varScale="1">
        <p:scale>
          <a:sx n="60" d="100"/>
          <a:sy n="60" d="100"/>
        </p:scale>
        <p:origin x="87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-2874" y="-84"/>
      </p:cViewPr>
      <p:guideLst>
        <p:guide orient="horz" pos="2222"/>
        <p:guide pos="29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viewProps" Target="viewProps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theme" Target="theme/theme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4787" cy="3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4" tIns="46747" rIns="93494" bIns="46747" numCol="1" anchor="t" anchorCtr="0" compatLnSpc="1">
            <a:prstTxWarp prst="textNoShape">
              <a:avLst/>
            </a:prstTxWarp>
          </a:bodyPr>
          <a:lstStyle>
            <a:lvl1pPr algn="l" defTabSz="935031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72207" y="0"/>
            <a:ext cx="4034787" cy="3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4" tIns="46747" rIns="93494" bIns="46747" numCol="1" anchor="t" anchorCtr="0" compatLnSpc="1">
            <a:prstTxWarp prst="textNoShape">
              <a:avLst/>
            </a:prstTxWarp>
          </a:bodyPr>
          <a:lstStyle>
            <a:lvl1pPr algn="r" defTabSz="935031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2E5E6E5-4D0F-44C1-B9AF-16754A0635C0}" type="datetime1">
              <a:rPr lang="en-US"/>
              <a:pPr>
                <a:defRPr/>
              </a:pPr>
              <a:t>9/11/2022</a:t>
            </a:fld>
            <a:endParaRPr lang="en-US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699155"/>
            <a:ext cx="4034787" cy="3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4" tIns="46747" rIns="93494" bIns="46747" numCol="1" anchor="b" anchorCtr="0" compatLnSpc="1">
            <a:prstTxWarp prst="textNoShape">
              <a:avLst/>
            </a:prstTxWarp>
          </a:bodyPr>
          <a:lstStyle>
            <a:lvl1pPr algn="l" defTabSz="935031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72207" y="6699155"/>
            <a:ext cx="4034787" cy="3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4" tIns="46747" rIns="93494" bIns="46747" numCol="1" anchor="b" anchorCtr="0" compatLnSpc="1">
            <a:prstTxWarp prst="textNoShape">
              <a:avLst/>
            </a:prstTxWarp>
          </a:bodyPr>
          <a:lstStyle>
            <a:lvl1pPr algn="r" defTabSz="935031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AC975EB-54BD-4C76-AFB4-448B35820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895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4787" cy="3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4" tIns="46747" rIns="93494" bIns="46747" numCol="1" anchor="t" anchorCtr="0" compatLnSpc="1">
            <a:prstTxWarp prst="textNoShape">
              <a:avLst/>
            </a:prstTxWarp>
          </a:bodyPr>
          <a:lstStyle>
            <a:lvl1pPr algn="l" defTabSz="935031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72207" y="0"/>
            <a:ext cx="4034787" cy="3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4" tIns="46747" rIns="93494" bIns="46747" numCol="1" anchor="t" anchorCtr="0" compatLnSpc="1">
            <a:prstTxWarp prst="textNoShape">
              <a:avLst/>
            </a:prstTxWarp>
          </a:bodyPr>
          <a:lstStyle>
            <a:lvl1pPr algn="r" defTabSz="935031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E83B40F-543C-4081-A521-DCFC0216ED56}" type="datetime1">
              <a:rPr lang="en-US"/>
              <a:pPr>
                <a:defRPr/>
              </a:pPr>
              <a:t>9/11/2022</a:t>
            </a:fld>
            <a:endParaRPr lang="en-US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0838" y="528638"/>
            <a:ext cx="3527425" cy="26463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754" y="3350782"/>
            <a:ext cx="7445594" cy="3173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4" tIns="46747" rIns="93494" bIns="467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699155"/>
            <a:ext cx="4034787" cy="3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4" tIns="46747" rIns="93494" bIns="46747" numCol="1" anchor="b" anchorCtr="0" compatLnSpc="1">
            <a:prstTxWarp prst="textNoShape">
              <a:avLst/>
            </a:prstTxWarp>
          </a:bodyPr>
          <a:lstStyle>
            <a:lvl1pPr algn="l" defTabSz="935031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72207" y="6699155"/>
            <a:ext cx="4034787" cy="35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494" tIns="46747" rIns="93494" bIns="46747" numCol="1" anchor="b" anchorCtr="0" compatLnSpc="1">
            <a:prstTxWarp prst="textNoShape">
              <a:avLst/>
            </a:prstTxWarp>
          </a:bodyPr>
          <a:lstStyle>
            <a:lvl1pPr algn="r" defTabSz="935031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572E35F-B86A-4675-96D8-A5DB2E4C35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44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946214-9B05-41F3-AF90-C1754DD847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274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1210D2-E60B-4E70-A52B-9A0378924BE7}" type="slidenum">
              <a:rPr lang="en-US"/>
              <a:pPr/>
              <a:t>10</a:t>
            </a:fld>
            <a:endParaRPr lang="en-US"/>
          </a:p>
        </p:txBody>
      </p:sp>
      <p:sp>
        <p:nvSpPr>
          <p:cNvPr id="107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2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AA2052-0720-4FDB-86B4-F73C4CDBC9F4}" type="slidenum">
              <a:rPr lang="en-US"/>
              <a:pPr/>
              <a:t>11</a:t>
            </a:fld>
            <a:endParaRPr lang="en-US"/>
          </a:p>
        </p:txBody>
      </p:sp>
      <p:sp>
        <p:nvSpPr>
          <p:cNvPr id="1074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4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FFE8F8-45F5-4005-8B68-9E20BB02E0EE}" type="slidenum">
              <a:rPr lang="en-US"/>
              <a:pPr/>
              <a:t>12</a:t>
            </a:fld>
            <a:endParaRPr lang="en-US"/>
          </a:p>
        </p:txBody>
      </p:sp>
      <p:sp>
        <p:nvSpPr>
          <p:cNvPr id="1076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6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916175-859C-43AA-BC63-B454076FBD9C}" type="slidenum">
              <a:rPr lang="en-US"/>
              <a:pPr/>
              <a:t>13</a:t>
            </a:fld>
            <a:endParaRPr lang="en-US"/>
          </a:p>
        </p:txBody>
      </p:sp>
      <p:sp>
        <p:nvSpPr>
          <p:cNvPr id="1283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044FB7-CA3E-4456-BCD3-5CC266A7F8EE}" type="slidenum">
              <a:rPr lang="en-US"/>
              <a:pPr/>
              <a:t>14</a:t>
            </a:fld>
            <a:endParaRPr lang="en-US"/>
          </a:p>
        </p:txBody>
      </p:sp>
      <p:sp>
        <p:nvSpPr>
          <p:cNvPr id="115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8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End of lecture 28. Start of lecture 29.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5E7AC5EC-4427-4C70-84CA-DCCA317019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979BF784-1D10-4B82-9611-AE61D0514C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8BAE10E5-F878-4286-A90F-98DC5CBAE7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EF7C4432-D1B8-44B2-A8DB-3E75C8BEF0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B785CB87-F7DE-44E8-9CB4-FC1EC982B1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03E0DB70-4793-407A-B075-6C778BB861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5357F431-6222-49DC-B6D5-3AC1A834C8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2543859C-7236-4252-B2C5-99C407D623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8B1A0E0A-3F21-4485-840D-4F453FBEB5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04E30A3C-EBE0-4758-B110-7684900B15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29A34-8D9A-49B0-86D8-8BBB6980986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25725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B8C1A431-608A-422F-BE9A-AB7026C68C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6E9ABD00-AA00-4BFB-B318-4D95666E5E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501187F5-A436-4A73-A20A-3C066BBE70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602A52CC-EC56-4AFE-A4E6-AD25A2E3CD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5357F431-6222-49DC-B6D5-3AC1A834C8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2543859C-7236-4252-B2C5-99C407D623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1163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F3235A58-636B-4A6E-BD9F-5A4BC65233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BAFB67CD-EA25-4AB8-A75F-0C6DD4E222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5B321066-3396-494C-AE41-33FDE2C00B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635ADB6A-0A52-4E7C-9C58-86F7738430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2F41D0-D728-4044-84A7-1827277E9F13}" type="slidenum">
              <a:rPr lang="en-US"/>
              <a:pPr/>
              <a:t>26</a:t>
            </a:fld>
            <a:endParaRPr lang="en-US"/>
          </a:p>
        </p:txBody>
      </p:sp>
      <p:sp>
        <p:nvSpPr>
          <p:cNvPr id="1131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15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B18B0C-310D-41E0-95D9-16CEDD84D836}" type="slidenum">
              <a:rPr lang="en-US"/>
              <a:pPr/>
              <a:t>27</a:t>
            </a:fld>
            <a:endParaRPr lang="en-US"/>
          </a:p>
        </p:txBody>
      </p:sp>
      <p:sp>
        <p:nvSpPr>
          <p:cNvPr id="1135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5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D90838-3679-4DDD-A2CA-D22E7F54AF5A}" type="slidenum">
              <a:rPr lang="en-US"/>
              <a:pPr/>
              <a:t>28</a:t>
            </a:fld>
            <a:endParaRPr lang="en-US"/>
          </a:p>
        </p:txBody>
      </p:sp>
      <p:sp>
        <p:nvSpPr>
          <p:cNvPr id="1133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3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83BB82-E055-456A-91FD-7367346C9683}" type="slidenum">
              <a:rPr lang="en-US"/>
              <a:pPr/>
              <a:t>29</a:t>
            </a:fld>
            <a:endParaRPr lang="en-US"/>
          </a:p>
        </p:txBody>
      </p:sp>
      <p:sp>
        <p:nvSpPr>
          <p:cNvPr id="1137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7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7B2308-4E3B-4FDF-BDD8-E438F4ED383A}" type="slidenum">
              <a:rPr lang="en-US"/>
              <a:pPr/>
              <a:t>30</a:t>
            </a:fld>
            <a:endParaRPr lang="en-US"/>
          </a:p>
        </p:txBody>
      </p:sp>
      <p:sp>
        <p:nvSpPr>
          <p:cNvPr id="1139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9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35EA48-B6D8-42F4-A8A7-8934E147B5A2}" type="slidenum">
              <a:rPr lang="en-US"/>
              <a:pPr/>
              <a:t>3</a:t>
            </a:fld>
            <a:endParaRPr lang="en-US"/>
          </a:p>
        </p:txBody>
      </p:sp>
      <p:sp>
        <p:nvSpPr>
          <p:cNvPr id="1058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8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52B8DD-50A8-4875-855F-C9AA3033C307}" type="slidenum">
              <a:rPr lang="en-US"/>
              <a:pPr/>
              <a:t>31</a:t>
            </a:fld>
            <a:endParaRPr lang="en-US"/>
          </a:p>
        </p:txBody>
      </p:sp>
      <p:sp>
        <p:nvSpPr>
          <p:cNvPr id="1141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1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End of lecture 30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5BFCBE-801E-4D36-95CC-839A931D5B9E}" type="slidenum">
              <a:rPr lang="en-US"/>
              <a:pPr/>
              <a:t>32</a:t>
            </a:fld>
            <a:endParaRPr lang="en-US"/>
          </a:p>
        </p:txBody>
      </p:sp>
      <p:sp>
        <p:nvSpPr>
          <p:cNvPr id="1143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38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3DD004-83E4-49F4-82DC-AF3410CCB62A}" type="slidenum">
              <a:rPr lang="en-US"/>
              <a:pPr/>
              <a:t>33</a:t>
            </a:fld>
            <a:endParaRPr lang="en-US"/>
          </a:p>
        </p:txBody>
      </p:sp>
      <p:sp>
        <p:nvSpPr>
          <p:cNvPr id="1145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5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4A0FBF-8F79-4210-BC00-C183AC9FBFCA}" type="slidenum">
              <a:rPr lang="en-US"/>
              <a:pPr/>
              <a:t>34</a:t>
            </a:fld>
            <a:endParaRPr lang="en-US"/>
          </a:p>
        </p:txBody>
      </p:sp>
      <p:sp>
        <p:nvSpPr>
          <p:cNvPr id="1149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9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4F4BBB-5B7E-4A7A-9B16-A256D2ED7E9E}" type="slidenum">
              <a:rPr lang="en-US"/>
              <a:pPr/>
              <a:t>35</a:t>
            </a:fld>
            <a:endParaRPr lang="en-US"/>
          </a:p>
        </p:txBody>
      </p:sp>
      <p:sp>
        <p:nvSpPr>
          <p:cNvPr id="1154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4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ABC549-3F6D-4686-B05F-A6C012D34377}" type="slidenum">
              <a:rPr lang="en-US"/>
              <a:pPr/>
              <a:t>36</a:t>
            </a:fld>
            <a:endParaRPr lang="en-US"/>
          </a:p>
        </p:txBody>
      </p:sp>
      <p:sp>
        <p:nvSpPr>
          <p:cNvPr id="1156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6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5357F431-6222-49DC-B6D5-3AC1A834C8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2543859C-7236-4252-B2C5-99C407D623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07640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27137C-310F-4267-A08A-C28E48AA0C08}" type="slidenum">
              <a:rPr lang="en-US"/>
              <a:pPr/>
              <a:t>38</a:t>
            </a:fld>
            <a:endParaRPr lang="en-US"/>
          </a:p>
        </p:txBody>
      </p:sp>
      <p:sp>
        <p:nvSpPr>
          <p:cNvPr id="1090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0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03447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5C14E4-314C-457D-B779-80523F45086F}" type="slidenum">
              <a:rPr lang="en-US"/>
              <a:pPr/>
              <a:t>39</a:t>
            </a:fld>
            <a:endParaRPr lang="en-US"/>
          </a:p>
        </p:txBody>
      </p:sp>
      <p:sp>
        <p:nvSpPr>
          <p:cNvPr id="1092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2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0533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7F3474-E69A-40AA-8469-86F28AD6F168}" type="slidenum">
              <a:rPr lang="en-US"/>
              <a:pPr/>
              <a:t>40</a:t>
            </a:fld>
            <a:endParaRPr lang="en-US"/>
          </a:p>
        </p:txBody>
      </p:sp>
      <p:sp>
        <p:nvSpPr>
          <p:cNvPr id="1094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4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672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51B4CF-BB47-4CB7-AEA4-21D3774A3A91}" type="slidenum">
              <a:rPr lang="en-US"/>
              <a:pPr/>
              <a:t>4</a:t>
            </a:fld>
            <a:endParaRPr lang="en-US"/>
          </a:p>
        </p:txBody>
      </p:sp>
      <p:sp>
        <p:nvSpPr>
          <p:cNvPr id="1060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0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2F1FF3-68A9-4208-B73B-400BAC9ABD63}" type="slidenum">
              <a:rPr lang="en-US"/>
              <a:pPr/>
              <a:t>41</a:t>
            </a:fld>
            <a:endParaRPr lang="en-US"/>
          </a:p>
        </p:txBody>
      </p:sp>
      <p:sp>
        <p:nvSpPr>
          <p:cNvPr id="1096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6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98487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CE3DD5-E757-40FB-8955-2E49DEB30267}" type="slidenum">
              <a:rPr lang="en-US"/>
              <a:pPr/>
              <a:t>42</a:t>
            </a:fld>
            <a:endParaRPr lang="en-US"/>
          </a:p>
        </p:txBody>
      </p:sp>
      <p:sp>
        <p:nvSpPr>
          <p:cNvPr id="1098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8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3576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CC6C24-A6BE-428C-919D-3471C0195B1C}" type="slidenum">
              <a:rPr lang="en-US"/>
              <a:pPr/>
              <a:t>43</a:t>
            </a:fld>
            <a:endParaRPr lang="en-US"/>
          </a:p>
        </p:txBody>
      </p:sp>
      <p:sp>
        <p:nvSpPr>
          <p:cNvPr id="110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0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67782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F64AF7-FB9B-4470-BC30-DBD50D38EA78}" type="slidenum">
              <a:rPr lang="en-US"/>
              <a:pPr/>
              <a:t>44</a:t>
            </a:fld>
            <a:endParaRPr lang="en-US"/>
          </a:p>
        </p:txBody>
      </p:sp>
      <p:sp>
        <p:nvSpPr>
          <p:cNvPr id="1102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28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01328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769863-4F03-4F59-9379-F52863C21D0C}" type="slidenum">
              <a:rPr lang="en-US"/>
              <a:pPr/>
              <a:t>45</a:t>
            </a:fld>
            <a:endParaRPr lang="en-US"/>
          </a:p>
        </p:txBody>
      </p:sp>
      <p:sp>
        <p:nvSpPr>
          <p:cNvPr id="1104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4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70855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41F7CE-3DDD-463C-B275-6EEC01720DB0}" type="slidenum">
              <a:rPr lang="en-US"/>
              <a:pPr/>
              <a:t>46</a:t>
            </a:fld>
            <a:endParaRPr lang="en-US"/>
          </a:p>
        </p:txBody>
      </p:sp>
      <p:sp>
        <p:nvSpPr>
          <p:cNvPr id="1106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6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09730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B448C8-B3D4-4D7E-A934-FD5CE2538738}" type="slidenum">
              <a:rPr lang="en-US"/>
              <a:pPr/>
              <a:t>47</a:t>
            </a:fld>
            <a:endParaRPr lang="en-US"/>
          </a:p>
        </p:txBody>
      </p:sp>
      <p:sp>
        <p:nvSpPr>
          <p:cNvPr id="1108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8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Start of Lecture 30</a:t>
            </a:r>
          </a:p>
        </p:txBody>
      </p:sp>
    </p:spTree>
    <p:extLst>
      <p:ext uri="{BB962C8B-B14F-4D97-AF65-F5344CB8AC3E}">
        <p14:creationId xmlns:p14="http://schemas.microsoft.com/office/powerpoint/2010/main" val="36099612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67B37B-EDFD-4C27-BF33-974B49CBA1B6}" type="slidenum">
              <a:rPr lang="en-US"/>
              <a:pPr/>
              <a:t>48</a:t>
            </a:fld>
            <a:endParaRPr lang="en-US"/>
          </a:p>
        </p:txBody>
      </p:sp>
      <p:sp>
        <p:nvSpPr>
          <p:cNvPr id="1111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10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78910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34E290-89BA-4B5C-9AC5-2D7CA030D012}" type="slidenum">
              <a:rPr lang="en-US"/>
              <a:pPr/>
              <a:t>49</a:t>
            </a:fld>
            <a:endParaRPr lang="en-US"/>
          </a:p>
        </p:txBody>
      </p:sp>
      <p:sp>
        <p:nvSpPr>
          <p:cNvPr id="111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30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75958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532135-FF1A-4AA7-8AB6-2412DFB3C875}" type="slidenum">
              <a:rPr lang="en-US"/>
              <a:pPr/>
              <a:t>50</a:t>
            </a:fld>
            <a:endParaRPr lang="en-US"/>
          </a:p>
        </p:txBody>
      </p:sp>
      <p:sp>
        <p:nvSpPr>
          <p:cNvPr id="1115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51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End of lecture 29</a:t>
            </a:r>
          </a:p>
        </p:txBody>
      </p:sp>
    </p:spTree>
    <p:extLst>
      <p:ext uri="{BB962C8B-B14F-4D97-AF65-F5344CB8AC3E}">
        <p14:creationId xmlns:p14="http://schemas.microsoft.com/office/powerpoint/2010/main" val="292653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572657-4005-40D1-9716-6E0E04DC1E27}" type="slidenum">
              <a:rPr lang="en-US"/>
              <a:pPr/>
              <a:t>5</a:t>
            </a:fld>
            <a:endParaRPr lang="en-US"/>
          </a:p>
        </p:txBody>
      </p:sp>
      <p:sp>
        <p:nvSpPr>
          <p:cNvPr id="72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2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5357F431-6222-49DC-B6D5-3AC1A834C8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2543859C-7236-4252-B2C5-99C407D623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29622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8C98A0-BF88-421F-B700-0AA9F9C00202}" type="slidenum">
              <a:rPr lang="en-US"/>
              <a:pPr/>
              <a:t>52</a:t>
            </a:fld>
            <a:endParaRPr lang="en-US"/>
          </a:p>
        </p:txBody>
      </p:sp>
      <p:sp>
        <p:nvSpPr>
          <p:cNvPr id="1117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7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67156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F1CA23-9591-4C88-91BC-16946A896DB8}" type="slidenum">
              <a:rPr lang="en-US"/>
              <a:pPr/>
              <a:t>53</a:t>
            </a:fld>
            <a:endParaRPr lang="en-US"/>
          </a:p>
        </p:txBody>
      </p:sp>
      <p:sp>
        <p:nvSpPr>
          <p:cNvPr id="1119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9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78871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B9BD2B-94B4-4AA5-93D8-8CE829FB8970}" type="slidenum">
              <a:rPr lang="en-US"/>
              <a:pPr/>
              <a:t>54</a:t>
            </a:fld>
            <a:endParaRPr lang="en-US"/>
          </a:p>
        </p:txBody>
      </p:sp>
      <p:sp>
        <p:nvSpPr>
          <p:cNvPr id="1121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12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476577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EA0448-7784-4895-9E80-8C804BC81280}" type="slidenum">
              <a:rPr lang="en-US"/>
              <a:pPr/>
              <a:t>55</a:t>
            </a:fld>
            <a:endParaRPr lang="en-US"/>
          </a:p>
        </p:txBody>
      </p:sp>
      <p:sp>
        <p:nvSpPr>
          <p:cNvPr id="1123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3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69833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DB2C99-BDED-448D-95E8-00536517AB4E}" type="slidenum">
              <a:rPr lang="en-US"/>
              <a:pPr/>
              <a:t>56</a:t>
            </a:fld>
            <a:endParaRPr lang="en-US"/>
          </a:p>
        </p:txBody>
      </p:sp>
      <p:sp>
        <p:nvSpPr>
          <p:cNvPr id="1125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53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85993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8051EA-0E06-457A-9C7D-B1D6F37C7E92}" type="slidenum">
              <a:rPr lang="en-US"/>
              <a:pPr/>
              <a:t>57</a:t>
            </a:fld>
            <a:endParaRPr lang="en-US"/>
          </a:p>
        </p:txBody>
      </p:sp>
      <p:sp>
        <p:nvSpPr>
          <p:cNvPr id="1127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7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253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E24DCE-ECE7-4EFF-9D18-5847269615DB}" type="slidenum">
              <a:rPr lang="en-US"/>
              <a:pPr/>
              <a:t>6</a:t>
            </a:fld>
            <a:endParaRPr lang="en-US"/>
          </a:p>
        </p:txBody>
      </p:sp>
      <p:sp>
        <p:nvSpPr>
          <p:cNvPr id="1078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8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ACD502-EAD2-4C98-9E96-24B31F93AAED}" type="slidenum">
              <a:rPr lang="en-US"/>
              <a:pPr/>
              <a:t>7</a:t>
            </a:fld>
            <a:endParaRPr lang="en-US"/>
          </a:p>
        </p:txBody>
      </p:sp>
      <p:sp>
        <p:nvSpPr>
          <p:cNvPr id="1065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5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555368-A90C-46CA-A94C-F33B57CBA959}" type="slidenum">
              <a:rPr lang="en-US"/>
              <a:pPr/>
              <a:t>8</a:t>
            </a:fld>
            <a:endParaRPr lang="en-US"/>
          </a:p>
        </p:txBody>
      </p:sp>
      <p:sp>
        <p:nvSpPr>
          <p:cNvPr id="1068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8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97701D-838F-4AED-AF31-8B9317EAFACA}" type="slidenum">
              <a:rPr lang="en-US"/>
              <a:pPr/>
              <a:t>9</a:t>
            </a:fld>
            <a:endParaRPr lang="en-US"/>
          </a:p>
        </p:txBody>
      </p:sp>
      <p:sp>
        <p:nvSpPr>
          <p:cNvPr id="1070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2425" y="528638"/>
            <a:ext cx="3527425" cy="26463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0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1214" y="3350301"/>
            <a:ext cx="6826674" cy="31739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2400">
              <a:latin typeface="Times New Roman" pitchFamily="18" charset="0"/>
              <a:cs typeface="+mn-cs"/>
            </a:endParaRP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0" y="3090863"/>
            <a:ext cx="9144000" cy="781050"/>
            <a:chOff x="0" y="1947"/>
            <a:chExt cx="5760" cy="492"/>
          </a:xfrm>
        </p:grpSpPr>
        <p:sp>
          <p:nvSpPr>
            <p:cNvPr id="6" name="Rectangle 6"/>
            <p:cNvSpPr>
              <a:spLocks noChangeAspect="1" noChangeArrowheads="1"/>
            </p:cNvSpPr>
            <p:nvPr userDrawn="1"/>
          </p:nvSpPr>
          <p:spPr bwMode="hidden">
            <a:xfrm>
              <a:off x="267" y="2143"/>
              <a:ext cx="5493" cy="199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0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2400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7" name="Group 22"/>
            <p:cNvGrpSpPr>
              <a:grpSpLocks noChangeAspect="1"/>
            </p:cNvGrpSpPr>
            <p:nvPr userDrawn="1"/>
          </p:nvGrpSpPr>
          <p:grpSpPr bwMode="auto">
            <a:xfrm>
              <a:off x="1" y="1947"/>
              <a:ext cx="447" cy="492"/>
              <a:chOff x="0" y="672"/>
              <a:chExt cx="1806" cy="1989"/>
            </a:xfrm>
          </p:grpSpPr>
          <p:sp>
            <p:nvSpPr>
              <p:cNvPr id="8" name="Rectangle 7"/>
              <p:cNvSpPr>
                <a:spLocks noChangeAspect="1" noChangeArrowheads="1"/>
              </p:cNvSpPr>
              <p:nvPr userDrawn="1"/>
            </p:nvSpPr>
            <p:spPr bwMode="auto">
              <a:xfrm>
                <a:off x="360" y="2257"/>
                <a:ext cx="364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8"/>
              <p:cNvSpPr>
                <a:spLocks noChangeAspect="1" noChangeArrowheads="1"/>
              </p:cNvSpPr>
              <p:nvPr userDrawn="1"/>
            </p:nvSpPr>
            <p:spPr bwMode="auto">
              <a:xfrm>
                <a:off x="1083" y="1064"/>
                <a:ext cx="360" cy="404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9"/>
              <p:cNvSpPr>
                <a:spLocks noChangeAspect="1" noChangeArrowheads="1"/>
              </p:cNvSpPr>
              <p:nvPr userDrawn="1"/>
            </p:nvSpPr>
            <p:spPr bwMode="auto">
              <a:xfrm>
                <a:off x="1438" y="672"/>
                <a:ext cx="368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10"/>
              <p:cNvSpPr>
                <a:spLocks noChangeAspect="1"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1"/>
              <p:cNvSpPr>
                <a:spLocks noChangeAspect="1" noChangeArrowheads="1"/>
              </p:cNvSpPr>
              <p:nvPr userDrawn="1"/>
            </p:nvSpPr>
            <p:spPr bwMode="auto">
              <a:xfrm>
                <a:off x="1438" y="1064"/>
                <a:ext cx="368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2"/>
              <p:cNvSpPr>
                <a:spLocks noChangeAspect="1" noChangeArrowheads="1"/>
              </p:cNvSpPr>
              <p:nvPr userDrawn="1"/>
            </p:nvSpPr>
            <p:spPr bwMode="auto">
              <a:xfrm>
                <a:off x="719" y="1464"/>
                <a:ext cx="368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3"/>
              <p:cNvSpPr>
                <a:spLocks noChangeAspect="1" noChangeArrowheads="1"/>
              </p:cNvSpPr>
              <p:nvPr userDrawn="1"/>
            </p:nvSpPr>
            <p:spPr bwMode="auto">
              <a:xfrm>
                <a:off x="0" y="1464"/>
                <a:ext cx="368" cy="400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4"/>
              <p:cNvSpPr>
                <a:spLocks noChangeAspect="1" noChangeArrowheads="1"/>
              </p:cNvSpPr>
              <p:nvPr userDrawn="1"/>
            </p:nvSpPr>
            <p:spPr bwMode="auto">
              <a:xfrm>
                <a:off x="1083" y="1464"/>
                <a:ext cx="360" cy="40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5"/>
              <p:cNvSpPr>
                <a:spLocks noChangeAspect="1" noChangeArrowheads="1"/>
              </p:cNvSpPr>
              <p:nvPr userDrawn="1"/>
            </p:nvSpPr>
            <p:spPr bwMode="auto">
              <a:xfrm>
                <a:off x="360" y="1857"/>
                <a:ext cx="364" cy="408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6"/>
              <p:cNvSpPr>
                <a:spLocks noChangeAspect="1" noChangeArrowheads="1"/>
              </p:cNvSpPr>
              <p:nvPr userDrawn="1"/>
            </p:nvSpPr>
            <p:spPr bwMode="auto">
              <a:xfrm>
                <a:off x="719" y="1857"/>
                <a:ext cx="368" cy="408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sz="2400"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18" name="Text Box 30"/>
          <p:cNvSpPr txBox="1">
            <a:spLocks noChangeArrowheads="1"/>
          </p:cNvSpPr>
          <p:nvPr/>
        </p:nvSpPr>
        <p:spPr bwMode="auto">
          <a:xfrm>
            <a:off x="466725" y="4508500"/>
            <a:ext cx="2835275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de-DE" sz="1400" b="1" dirty="0">
                <a:solidFill>
                  <a:schemeClr val="bg2"/>
                </a:solidFill>
                <a:cs typeface="+mn-cs"/>
              </a:rPr>
              <a:t>Salahuddin</a:t>
            </a:r>
            <a:r>
              <a:rPr lang="de-DE" sz="1400" b="1" baseline="0" dirty="0">
                <a:solidFill>
                  <a:schemeClr val="bg2"/>
                </a:solidFill>
                <a:cs typeface="+mn-cs"/>
              </a:rPr>
              <a:t> Swati</a:t>
            </a:r>
            <a:endParaRPr lang="de-DE" sz="1400" b="1" dirty="0">
              <a:solidFill>
                <a:schemeClr val="bg2"/>
              </a:solidFill>
              <a:cs typeface="+mn-cs"/>
            </a:endParaRPr>
          </a:p>
          <a:p>
            <a:pPr>
              <a:defRPr/>
            </a:pPr>
            <a:r>
              <a:rPr lang="de-DE" sz="1400" dirty="0">
                <a:solidFill>
                  <a:schemeClr val="bg2"/>
                </a:solidFill>
                <a:cs typeface="+mn-cs"/>
              </a:rPr>
              <a:t>Department of Computer Science</a:t>
            </a:r>
          </a:p>
          <a:p>
            <a:pPr>
              <a:defRPr/>
            </a:pPr>
            <a:endParaRPr lang="de-DE" sz="800" dirty="0">
              <a:solidFill>
                <a:schemeClr val="bg2"/>
              </a:solidFill>
              <a:cs typeface="+mn-cs"/>
            </a:endParaRPr>
          </a:p>
          <a:p>
            <a:pPr>
              <a:defRPr/>
            </a:pPr>
            <a:r>
              <a:rPr lang="de-DE" sz="2000" b="1" dirty="0">
                <a:solidFill>
                  <a:schemeClr val="bg2"/>
                </a:solidFill>
                <a:cs typeface="+mn-cs"/>
              </a:rPr>
              <a:t>DCS</a:t>
            </a:r>
          </a:p>
          <a:p>
            <a:pPr>
              <a:defRPr/>
            </a:pPr>
            <a:endParaRPr lang="de-DE" sz="800" dirty="0">
              <a:solidFill>
                <a:schemeClr val="bg2"/>
              </a:solidFill>
              <a:cs typeface="+mn-cs"/>
            </a:endParaRPr>
          </a:p>
          <a:p>
            <a:pPr>
              <a:defRPr/>
            </a:pPr>
            <a:r>
              <a:rPr lang="de-DE" sz="1400" dirty="0">
                <a:solidFill>
                  <a:schemeClr val="bg2"/>
                </a:solidFill>
                <a:cs typeface="+mn-cs"/>
              </a:rPr>
              <a:t>COMSATS Institute of Information Technology</a:t>
            </a:r>
          </a:p>
        </p:txBody>
      </p:sp>
      <p:pic>
        <p:nvPicPr>
          <p:cNvPr id="19" name="Picture 10" descr="CIIT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228600"/>
            <a:ext cx="1279525" cy="125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42" descr="main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325" y="198438"/>
            <a:ext cx="3509963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790825" y="1504950"/>
            <a:ext cx="6105525" cy="1990725"/>
          </a:xfrm>
        </p:spPr>
        <p:txBody>
          <a:bodyPr/>
          <a:lstStyle>
            <a:lvl1pPr>
              <a:defRPr sz="3800">
                <a:solidFill>
                  <a:schemeClr val="bg2"/>
                </a:solidFill>
              </a:defRPr>
            </a:lvl1pPr>
          </a:lstStyle>
          <a:p>
            <a:r>
              <a:rPr lang="en-US"/>
              <a:t>Titelmasterformat durch Klicken bearbeiten</a:t>
            </a:r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3352800" y="4267200"/>
            <a:ext cx="554355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600"/>
            </a:lvl1pPr>
          </a:lstStyle>
          <a:p>
            <a:r>
              <a:rPr lang="en-US" dirty="0" err="1"/>
              <a:t>Formatvorlage</a:t>
            </a:r>
            <a:r>
              <a:rPr lang="en-US" dirty="0"/>
              <a:t> des </a:t>
            </a:r>
            <a:r>
              <a:rPr lang="en-US" dirty="0" err="1"/>
              <a:t>Untertitelmasters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21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 algn="l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C081EAD-B467-40F4-B908-DD8FDFA83B45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22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algn="ctr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 algn="r"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pPr>
              <a:defRPr/>
            </a:pPr>
            <a:fld id="{7739A9C5-E6DD-4CD7-991F-5E82342EE2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856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9209D-522E-4379-9C48-B76DC2DB276E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B06A7-2C4B-4B45-BCA2-B90D59034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3213" y="115888"/>
            <a:ext cx="2033587" cy="57515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2450" y="115888"/>
            <a:ext cx="5948363" cy="57515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2DCBE-4095-4C37-9FED-FB80998DC770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CF7E7-EE37-4ABB-8A20-3F5FADE1A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16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188" y="115888"/>
            <a:ext cx="6645275" cy="9366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52450" y="1346200"/>
            <a:ext cx="8134350" cy="4521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A34BE-12EE-4E44-B351-DB3EFDF56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621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4813" y="182563"/>
            <a:ext cx="6981825" cy="9366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2450" y="1346200"/>
            <a:ext cx="3990975" cy="218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52450" y="3683000"/>
            <a:ext cx="3990975" cy="218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95825" y="1346200"/>
            <a:ext cx="3990975" cy="452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A6A476D-FD99-4AEF-8E2A-9520B760C5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A17C9-8B87-4696-AD43-52A94211C040}" type="datetime1">
              <a:rPr lang="en-US" smtClean="0"/>
              <a:t>9/11/2022</a:t>
            </a:fld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DD74A43-3C1D-4E43-A023-1BF43F59D9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CSC201- Design and Analysis of Algorithms</a:t>
            </a:r>
            <a:endParaRPr lang="fr-F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F607798-E82E-4D4B-A903-6305C889C4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48D46F-808C-42A7-89F0-BE70B2CCDC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4133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4813" y="182563"/>
            <a:ext cx="6981825" cy="9366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52450" y="1346200"/>
            <a:ext cx="3990975" cy="452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5825" y="1346200"/>
            <a:ext cx="3990975" cy="452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540DB08-437C-4DCF-9CDE-0EA92ADA2D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E9565-06CC-4D41-9138-832AF9BDA69C}" type="datetime1">
              <a:rPr lang="en-US" smtClean="0"/>
              <a:t>9/11/2022</a:t>
            </a:fld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F7E2E2D-F206-4643-87F8-C02F4D4145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CSC201- Design and Analysis of Algorithms</a:t>
            </a:r>
            <a:endParaRPr lang="fr-FR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ED74ED9-802B-4B47-9BE5-7C8FDEF168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903048-B400-4F88-9365-CA628A572E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3598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4813" y="182563"/>
            <a:ext cx="6981825" cy="9366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2450" y="1346200"/>
            <a:ext cx="3990975" cy="452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95825" y="1346200"/>
            <a:ext cx="3990975" cy="218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95825" y="3683000"/>
            <a:ext cx="3990975" cy="218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5EA703C-7AA4-47BC-B604-BD8B6A4E3A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586BB-5288-498C-8E2C-D1E114B3EEF3}" type="datetime1">
              <a:rPr lang="en-US" smtClean="0"/>
              <a:t>9/11/2022</a:t>
            </a:fld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8E4A1CD-DA3F-4EFD-8190-6E95D034CB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CSC201- Design and Analysis of Algorithms</a:t>
            </a:r>
            <a:endParaRPr lang="fr-F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1C4A574-1013-423C-B2F1-4EAA9D9846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392A6F-2E7C-4F66-8C01-824A6AAE42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70362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E2D01-72A5-4BA2-B9B5-4287B884C6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69329D-60DD-44C9-8F68-416CDB658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C8040-30D4-4BB4-A18A-4266737DF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5DC4-9C3D-4349-A51C-F8EE4C4D290D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FAAD7-C38D-4B9E-AC6E-0EFB74A02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CSC201- Design and Analysis of Algorithms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9C90FA-B8EE-4F98-A53F-4F7B38923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3974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1A922-3240-4F7A-B2EC-62DAE6363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4FBB2-D50F-4B4A-9BD4-4F24E83B9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8E392-D0D4-4BE8-B11C-901BCD130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E0F67-9C60-4CA9-976B-92B3B7DCA787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36E663-B739-445C-AAB3-F939B9384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CSC201- Design and Analysis of Algorithms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629A6-CCD7-4D5E-96B4-BF420BAFD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2786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BE558-1B46-49FC-BBE8-EF9865AD3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AACB77-08DF-449B-9237-6DE591242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D50A2-0009-404B-A454-E6A4BE836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04992-0B25-4ED3-ACF9-10B7CE36B6A7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953F0-44F6-4A6D-96FC-730A3B741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CSC201- Design and Analysis of Algorithms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AE59C-3CCE-4B48-800B-553920E48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2137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9F688-A434-4179-94DC-7B1E3504D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450" y="528899"/>
            <a:ext cx="7886700" cy="740344"/>
          </a:xfrm>
        </p:spPr>
        <p:txBody>
          <a:bodyPr>
            <a:normAutofit/>
          </a:bodyPr>
          <a:lstStyle>
            <a:lvl1pPr>
              <a:defRPr sz="3600" b="0">
                <a:solidFill>
                  <a:srgbClr val="FFC000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8D1C5-3342-41F7-A8A3-ADBDD1210C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B8951B-23A9-4038-9C55-203AE3BAB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36013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040" y="115888"/>
            <a:ext cx="8236423" cy="936625"/>
          </a:xfrm>
        </p:spPr>
        <p:txBody>
          <a:bodyPr/>
          <a:lstStyle>
            <a:lvl1pPr algn="l">
              <a:defRPr sz="3600" b="0">
                <a:solidFill>
                  <a:srgbClr val="FFC000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6" y="1346200"/>
            <a:ext cx="8236424" cy="4836236"/>
          </a:xfrm>
        </p:spPr>
        <p:txBody>
          <a:bodyPr/>
          <a:lstStyle>
            <a:lvl1pPr marL="342900" indent="-342900">
              <a:buClr>
                <a:srgbClr val="FFC000"/>
              </a:buClr>
              <a:buFont typeface="Wingdings" panose="05000000000000000000" pitchFamily="2" charset="2"/>
              <a:buChar char="§"/>
              <a:defRPr>
                <a:latin typeface="Georgia" panose="02040502050405020303" pitchFamily="18" charset="0"/>
              </a:defRPr>
            </a:lvl1pPr>
            <a:lvl2pPr marL="742950" indent="-285750">
              <a:buClr>
                <a:srgbClr val="FFC000"/>
              </a:buClr>
              <a:buFont typeface="Wingdings" panose="05000000000000000000" pitchFamily="2" charset="2"/>
              <a:buChar char="§"/>
              <a:defRPr>
                <a:latin typeface="Georgia" panose="02040502050405020303" pitchFamily="18" charset="0"/>
              </a:defRPr>
            </a:lvl2pPr>
            <a:lvl3pPr marL="1143000" indent="-228600">
              <a:buClr>
                <a:srgbClr val="FFC000"/>
              </a:buClr>
              <a:buFont typeface="Wingdings" panose="05000000000000000000" pitchFamily="2" charset="2"/>
              <a:buChar char="§"/>
              <a:defRPr>
                <a:latin typeface="Georgia" panose="02040502050405020303" pitchFamily="18" charset="0"/>
              </a:defRPr>
            </a:lvl3pPr>
            <a:lvl4pPr marL="1600200" indent="-228600">
              <a:buClr>
                <a:srgbClr val="FFC000"/>
              </a:buClr>
              <a:buFont typeface="Wingdings" panose="05000000000000000000" pitchFamily="2" charset="2"/>
              <a:buChar char="§"/>
              <a:defRPr>
                <a:latin typeface="Georgia" panose="02040502050405020303" pitchFamily="18" charset="0"/>
              </a:defRPr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44392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8FAF4-763D-4DDD-A1D1-CC5288BA0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E6A2A2-D308-4349-9BC2-06251EB70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93822C-E7B2-4E44-A89E-04FFB0CCD1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3D006-AFE1-4121-98A4-BF2B32B6DE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3AF307-B56B-464D-9AA8-A7BB52BDBA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EC9DCE-C90E-4AC3-9539-5625B1109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BBC2-8C50-4ED8-83A3-1175F03C11F6}" type="datetime1">
              <a:rPr lang="en-US" smtClean="0"/>
              <a:t>9/11/2022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F0C934-379C-47F5-BAD0-D6CAEF9F9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CSC201- Design and Analysis of Algorithms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82FCF5-3F97-40A0-A460-0ACA41AA1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6490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3CFFD-F829-43B0-903F-B6883EA57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6FE691-E8A0-4A1A-8F89-29BEAE5E1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78BF-F8D9-496D-995A-EB3103855ADF}" type="datetime1">
              <a:rPr lang="en-US" smtClean="0"/>
              <a:t>9/11/2022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5C750E-DE24-4367-975A-BAFAC395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CSC201- Design and Analysis of Algorithms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337B9-A830-437D-A3C5-A0BFE2B53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9228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DB55B6-8E05-4A8B-9117-D68BDFD82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3E73-4EC2-4D5C-9B45-DBE7E7030AE3}" type="datetime1">
              <a:rPr lang="en-US" smtClean="0"/>
              <a:t>9/11/2022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D2B9BB-0F3A-46CE-A726-A46CC0BBE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CSC201- Design and Analysis of Algorithms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10661C-0C0A-4C65-B137-050DC04D3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6798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BFA4F-2F0F-48C8-83B8-CA2B1D926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8ED63-1D22-4D23-BA70-127E626E7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48D763-2B1E-41CC-9FCF-2BDEDE400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92D09E-D935-41B5-902D-69FB980AE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40F29-E686-46A9-B0AF-E727DCF80D55}" type="datetime1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93D39A-CEED-4289-8B66-D9BF7E248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CSC201- Design and Analysis of Algorithms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A43C85-9DFE-4176-B5C3-12B7D2DA8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1931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A97EA-B574-46FF-81CB-5D646EF4C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71CD4A-5712-4E1E-AC26-CC7CF69B86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333945-6449-4AB9-B23F-45577113D7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B29FE6-1128-4D0C-8E14-689FC3194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F3D22-E96C-4763-9B16-6A1E340EAFC2}" type="datetime1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68F20E-44EF-41C5-9D9D-28B92F010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CSC201- Design and Analysis of Algorithms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34395E-0956-4E1D-B7CC-127A50F00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2872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65948-45D9-4F60-BE19-5D12DE00C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8C603B-184C-4EA6-AE35-46E73A11FF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61902-E402-4C39-AB0E-24BAA4156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64957-5BF6-4ADE-AB51-FC1069DDF6AF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4B1DB-AD73-4812-A9C5-9316C048B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CSC201- Design and Analysis of Algorithms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0DED3-47F6-4C36-A832-9060E42C8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9108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6EE83C-914A-4D2C-BEB6-6EF2D0D68C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4E81CD-8A64-44BA-A59B-71875B0216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DCDCFD-E83C-495A-8B51-ED8E183CA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C2B73-F796-4C85-961F-C1948F970656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A4B91-4A7B-4AC8-B585-C44EBAA18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CSC201- Design and Analysis of Algorithms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BEB41-842D-43EF-9032-7E6AB6328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3711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081EAD-B467-40F4-B908-DD8FDFA83B45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9A9C5-E6DD-4CD7-991F-5E82342EE2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42" descr="main.jpg">
            <a:extLst>
              <a:ext uri="{FF2B5EF4-FFF2-40B4-BE49-F238E27FC236}">
                <a16:creationId xmlns:a16="http://schemas.microsoft.com/office/drawing/2014/main" id="{98F7D833-9639-5D9D-11C8-D9F0AED99F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325" y="198438"/>
            <a:ext cx="3509963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83114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2015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99CBDB-2C73-4FF1-BF19-228C9E14A07F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B49631-BADA-4DA5-AAAA-BD6EBB465C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870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9CBDB-2C73-4FF1-BF19-228C9E14A07F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49631-BADA-4DA5-AAAA-BD6EBB465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07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69351"/>
      </p:ext>
    </p:extLst>
  </p:cSld>
  <p:clrMapOvr>
    <a:masterClrMapping/>
  </p:clrMapOvr>
  <p:hf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78B828-7C9B-455D-AF1A-C9750E03D77D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4403C3-4993-4EC3-9FF4-9F98AB2751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5658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DA1887-9183-400F-8701-EDFCA769D05D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F80BC7-891F-4C74-9CFC-048908EF91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3398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0659AA-BFB2-4DAF-B4BA-255403065B11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ED2812-C8B6-4AA8-AC82-48C4C209D4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0236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4177AE-B18F-4FAD-8B36-D233FD0562DD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54C717-508F-41F9-9DEE-71D46D8915B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61404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087022"/>
      </p:ext>
    </p:extLst>
  </p:cSld>
  <p:clrMapOvr>
    <a:masterClrMapping/>
  </p:clrMapOvr>
  <p:hf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766587"/>
      </p:ext>
    </p:extLst>
  </p:cSld>
  <p:clrMapOvr>
    <a:masterClrMapping/>
  </p:clrMapOvr>
  <p:hf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944196"/>
      </p:ext>
    </p:extLst>
  </p:cSld>
  <p:clrMapOvr>
    <a:masterClrMapping/>
  </p:clrMapOvr>
  <p:hf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0381211"/>
      </p:ext>
    </p:extLst>
  </p:cSld>
  <p:clrMapOvr>
    <a:masterClrMapping/>
  </p:clrMapOvr>
  <p:hf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098922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2450" y="1346200"/>
            <a:ext cx="399097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5825" y="1346200"/>
            <a:ext cx="399097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6F000-23CA-4D5D-8E3A-3AAD7033F551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3AC82-F4EC-4084-A6F5-264A5AEA47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1380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2052132"/>
      </p:ext>
    </p:extLst>
  </p:cSld>
  <p:clrMapOvr>
    <a:masterClrMapping/>
  </p:clrMapOvr>
  <p:hf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324716"/>
      </p:ext>
    </p:extLst>
  </p:cSld>
  <p:clrMapOvr>
    <a:masterClrMapping/>
  </p:clrMapOvr>
  <p:hf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C9209D-522E-4379-9C48-B76DC2DB276E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4B06A7-2C4B-4B45-BCA2-B90D59034C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2742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62DCBE-4095-4C37-9FED-FB80998DC770}" type="datetime1">
              <a:rPr lang="de-AT" smtClean="0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CF7E7-EE37-4ABB-8A20-3F5FADE1AF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0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8B828-7C9B-455D-AF1A-C9750E03D77D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403C3-4993-4EC3-9FF4-9F98AB275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25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A1887-9183-400F-8701-EDFCA769D05D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80BC7-891F-4C74-9CFC-048908EF9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08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659AA-BFB2-4DAF-B4BA-255403065B11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2812-C8B6-4AA8-AC82-48C4C209D4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177AE-B18F-4FAD-8B36-D233FD0562DD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4C717-508F-41F9-9DEE-71D46D8915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3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6754813" y="6265863"/>
            <a:ext cx="1319212" cy="4540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7D6DC-7452-4922-A91E-64432D8B1D75}" type="datetime1">
              <a:rPr lang="de-AT"/>
              <a:pPr>
                <a:defRPr/>
              </a:pPr>
              <a:t>11.09.2022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9125" y="6259513"/>
            <a:ext cx="3568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C8E7C-0CD2-4703-BA68-E9275EF9A9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04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17" Type="http://schemas.openxmlformats.org/officeDocument/2006/relationships/slideLayout" Target="../slideLayouts/slideLayout43.xml"/><Relationship Id="rId2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42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73" name="Rectangle 61"/>
          <p:cNvSpPr>
            <a:spLocks noChangeArrowheads="1"/>
          </p:cNvSpPr>
          <p:nvPr/>
        </p:nvSpPr>
        <p:spPr bwMode="auto">
          <a:xfrm>
            <a:off x="827088" y="0"/>
            <a:ext cx="179387" cy="6858000"/>
          </a:xfrm>
          <a:prstGeom prst="rect">
            <a:avLst/>
          </a:prstGeom>
          <a:gradFill rotWithShape="1">
            <a:gsLst>
              <a:gs pos="0">
                <a:srgbClr val="BFBFDA"/>
              </a:gs>
              <a:gs pos="100000">
                <a:srgbClr val="BFBFDA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2000">
              <a:cs typeface="+mn-cs"/>
            </a:endParaRPr>
          </a:p>
        </p:txBody>
      </p:sp>
      <p:sp>
        <p:nvSpPr>
          <p:cNvPr id="38957" name="Rectangle 45"/>
          <p:cNvSpPr>
            <a:spLocks noChangeArrowheads="1"/>
          </p:cNvSpPr>
          <p:nvPr/>
        </p:nvSpPr>
        <p:spPr bwMode="auto">
          <a:xfrm>
            <a:off x="0" y="0"/>
            <a:ext cx="827088" cy="6858000"/>
          </a:xfrm>
          <a:prstGeom prst="rect">
            <a:avLst/>
          </a:prstGeom>
          <a:solidFill>
            <a:srgbClr val="BFBFD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2000">
              <a:cs typeface="+mn-cs"/>
            </a:endParaRPr>
          </a:p>
        </p:txBody>
      </p:sp>
      <p:sp>
        <p:nvSpPr>
          <p:cNvPr id="102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2008188" y="115888"/>
            <a:ext cx="66452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Titelmasterformat durch Klicken bearbeiten</a:t>
            </a:r>
          </a:p>
        </p:txBody>
      </p:sp>
      <p:sp>
        <p:nvSpPr>
          <p:cNvPr id="102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2450" y="1346200"/>
            <a:ext cx="8134350" cy="45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</a:p>
        </p:txBody>
      </p:sp>
      <p:grpSp>
        <p:nvGrpSpPr>
          <p:cNvPr id="1030" name="Group 77"/>
          <p:cNvGrpSpPr>
            <a:grpSpLocks/>
          </p:cNvGrpSpPr>
          <p:nvPr/>
        </p:nvGrpSpPr>
        <p:grpSpPr bwMode="auto">
          <a:xfrm>
            <a:off x="663575" y="6226175"/>
            <a:ext cx="6184900" cy="336550"/>
            <a:chOff x="418" y="3922"/>
            <a:chExt cx="3896" cy="212"/>
          </a:xfrm>
        </p:grpSpPr>
        <p:sp>
          <p:nvSpPr>
            <p:cNvPr id="38960" name="Rectangle 48"/>
            <p:cNvSpPr>
              <a:spLocks noChangeArrowheads="1"/>
            </p:cNvSpPr>
            <p:nvPr userDrawn="1"/>
          </p:nvSpPr>
          <p:spPr bwMode="auto">
            <a:xfrm>
              <a:off x="421" y="3976"/>
              <a:ext cx="3893" cy="5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2400">
                <a:solidFill>
                  <a:schemeClr val="bg2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38962" name="Rectangle 50"/>
            <p:cNvSpPr>
              <a:spLocks noChangeAspect="1" noChangeArrowheads="1"/>
            </p:cNvSpPr>
            <p:nvPr userDrawn="1"/>
          </p:nvSpPr>
          <p:spPr bwMode="auto">
            <a:xfrm flipV="1">
              <a:off x="471" y="4029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66" name="Rectangle 54"/>
            <p:cNvSpPr>
              <a:spLocks noChangeAspect="1" noChangeArrowheads="1"/>
            </p:cNvSpPr>
            <p:nvPr userDrawn="1"/>
          </p:nvSpPr>
          <p:spPr bwMode="auto">
            <a:xfrm flipV="1">
              <a:off x="472" y="3976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74" name="Rectangle 62"/>
            <p:cNvSpPr>
              <a:spLocks noChangeAspect="1" noChangeArrowheads="1"/>
            </p:cNvSpPr>
            <p:nvPr userDrawn="1"/>
          </p:nvSpPr>
          <p:spPr bwMode="auto">
            <a:xfrm flipV="1">
              <a:off x="525" y="4029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76" name="Rectangle 64"/>
            <p:cNvSpPr>
              <a:spLocks noChangeAspect="1" noChangeArrowheads="1"/>
            </p:cNvSpPr>
            <p:nvPr userDrawn="1"/>
          </p:nvSpPr>
          <p:spPr bwMode="auto">
            <a:xfrm flipV="1">
              <a:off x="419" y="3922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77" name="Rectangle 65"/>
            <p:cNvSpPr>
              <a:spLocks noChangeAspect="1" noChangeArrowheads="1"/>
            </p:cNvSpPr>
            <p:nvPr userDrawn="1"/>
          </p:nvSpPr>
          <p:spPr bwMode="auto">
            <a:xfrm flipV="1">
              <a:off x="524" y="4081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78" name="Rectangle 66"/>
            <p:cNvSpPr>
              <a:spLocks noChangeAspect="1" noChangeArrowheads="1"/>
            </p:cNvSpPr>
            <p:nvPr userDrawn="1"/>
          </p:nvSpPr>
          <p:spPr bwMode="auto">
            <a:xfrm flipV="1">
              <a:off x="418" y="3976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1031" name="Group 78"/>
          <p:cNvGrpSpPr>
            <a:grpSpLocks/>
          </p:cNvGrpSpPr>
          <p:nvPr/>
        </p:nvGrpSpPr>
        <p:grpSpPr bwMode="auto">
          <a:xfrm flipH="1" flipV="1">
            <a:off x="2670175" y="798513"/>
            <a:ext cx="6184900" cy="336550"/>
            <a:chOff x="418" y="3922"/>
            <a:chExt cx="3896" cy="212"/>
          </a:xfrm>
        </p:grpSpPr>
        <p:sp>
          <p:nvSpPr>
            <p:cNvPr id="38991" name="Rectangle 79"/>
            <p:cNvSpPr>
              <a:spLocks noChangeArrowheads="1"/>
            </p:cNvSpPr>
            <p:nvPr userDrawn="1"/>
          </p:nvSpPr>
          <p:spPr bwMode="auto">
            <a:xfrm>
              <a:off x="421" y="3976"/>
              <a:ext cx="3893" cy="5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de-DE" sz="2400">
                <a:solidFill>
                  <a:schemeClr val="bg2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38992" name="Rectangle 80"/>
            <p:cNvSpPr>
              <a:spLocks noChangeAspect="1" noChangeArrowheads="1"/>
            </p:cNvSpPr>
            <p:nvPr userDrawn="1"/>
          </p:nvSpPr>
          <p:spPr bwMode="auto">
            <a:xfrm flipV="1">
              <a:off x="471" y="4029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3" name="Rectangle 81"/>
            <p:cNvSpPr>
              <a:spLocks noChangeAspect="1" noChangeArrowheads="1"/>
            </p:cNvSpPr>
            <p:nvPr userDrawn="1"/>
          </p:nvSpPr>
          <p:spPr bwMode="auto">
            <a:xfrm flipV="1">
              <a:off x="472" y="3976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4" name="Rectangle 82"/>
            <p:cNvSpPr>
              <a:spLocks noChangeAspect="1" noChangeArrowheads="1"/>
            </p:cNvSpPr>
            <p:nvPr userDrawn="1"/>
          </p:nvSpPr>
          <p:spPr bwMode="auto">
            <a:xfrm flipV="1">
              <a:off x="525" y="4029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5" name="Rectangle 83"/>
            <p:cNvSpPr>
              <a:spLocks noChangeAspect="1" noChangeArrowheads="1"/>
            </p:cNvSpPr>
            <p:nvPr userDrawn="1"/>
          </p:nvSpPr>
          <p:spPr bwMode="auto">
            <a:xfrm flipV="1">
              <a:off x="419" y="3922"/>
              <a:ext cx="53" cy="5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6" name="Rectangle 84"/>
            <p:cNvSpPr>
              <a:spLocks noChangeAspect="1" noChangeArrowheads="1"/>
            </p:cNvSpPr>
            <p:nvPr userDrawn="1"/>
          </p:nvSpPr>
          <p:spPr bwMode="auto">
            <a:xfrm flipV="1">
              <a:off x="524" y="4081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997" name="Rectangle 85"/>
            <p:cNvSpPr>
              <a:spLocks noChangeAspect="1" noChangeArrowheads="1"/>
            </p:cNvSpPr>
            <p:nvPr userDrawn="1"/>
          </p:nvSpPr>
          <p:spPr bwMode="auto">
            <a:xfrm flipV="1">
              <a:off x="418" y="3976"/>
              <a:ext cx="54" cy="53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chemeClr val="bg2"/>
                </a:solidFill>
                <a:latin typeface="Arial" charset="0"/>
                <a:cs typeface="+mn-cs"/>
              </a:endParaRPr>
            </a:p>
          </p:txBody>
        </p:sp>
      </p:grpSp>
      <p:sp>
        <p:nvSpPr>
          <p:cNvPr id="38998" name="Text Box 86"/>
          <p:cNvSpPr txBox="1">
            <a:spLocks noChangeArrowheads="1"/>
          </p:cNvSpPr>
          <p:nvPr/>
        </p:nvSpPr>
        <p:spPr bwMode="auto">
          <a:xfrm>
            <a:off x="908050" y="6443663"/>
            <a:ext cx="24257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de-DE" sz="1200">
                <a:solidFill>
                  <a:schemeClr val="bg2"/>
                </a:solidFill>
                <a:cs typeface="+mn-cs"/>
              </a:rPr>
              <a:t>Department of Computer Science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5775" y="6261100"/>
            <a:ext cx="581025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6" name="Picture 10" descr="CIIT.jpg"/>
          <p:cNvPicPr>
            <a:picLocks noChangeAspect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" y="6196013"/>
            <a:ext cx="56832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21" r:id="rId2"/>
    <p:sldLayoutId id="2147484422" r:id="rId3"/>
    <p:sldLayoutId id="2147484423" r:id="rId4"/>
    <p:sldLayoutId id="2147484424" r:id="rId5"/>
    <p:sldLayoutId id="2147484425" r:id="rId6"/>
    <p:sldLayoutId id="2147484426" r:id="rId7"/>
    <p:sldLayoutId id="2147484427" r:id="rId8"/>
    <p:sldLayoutId id="2147484428" r:id="rId9"/>
    <p:sldLayoutId id="2147484429" r:id="rId10"/>
    <p:sldLayoutId id="2147484430" r:id="rId11"/>
    <p:sldLayoutId id="2147484431" r:id="rId12"/>
    <p:sldLayoutId id="2147484446" r:id="rId13"/>
    <p:sldLayoutId id="2147484447" r:id="rId14"/>
    <p:sldLayoutId id="2147484448" r:id="rId15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61AC08-CCED-4E3F-AB95-C9B415615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BE49B0-BFD8-4833-9E50-387E4F0FE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7E4E1-CEFE-4AD6-BBD5-80BF2B61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FB84F400-4C71-47DA-A12B-996F12A379CF}" type="datetime1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81750-7188-440F-AE5A-02AB761604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CSC201- Design and Analysis of Algorithms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E1210-EBAA-496D-B364-6F04C9C00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66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5" r:id="rId1"/>
    <p:sldLayoutId id="2147484436" r:id="rId2"/>
    <p:sldLayoutId id="2147484437" r:id="rId3"/>
    <p:sldLayoutId id="2147484438" r:id="rId4"/>
    <p:sldLayoutId id="2147484439" r:id="rId5"/>
    <p:sldLayoutId id="2147484440" r:id="rId6"/>
    <p:sldLayoutId id="2147484441" r:id="rId7"/>
    <p:sldLayoutId id="2147484442" r:id="rId8"/>
    <p:sldLayoutId id="2147484443" r:id="rId9"/>
    <p:sldLayoutId id="2147484444" r:id="rId10"/>
    <p:sldLayoutId id="2147484445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446710E6-23D4-4A1C-A0B3-380444B09F5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1947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50" r:id="rId1"/>
    <p:sldLayoutId id="2147484451" r:id="rId2"/>
    <p:sldLayoutId id="2147484452" r:id="rId3"/>
    <p:sldLayoutId id="2147484453" r:id="rId4"/>
    <p:sldLayoutId id="2147484454" r:id="rId5"/>
    <p:sldLayoutId id="2147484455" r:id="rId6"/>
    <p:sldLayoutId id="2147484456" r:id="rId7"/>
    <p:sldLayoutId id="2147484457" r:id="rId8"/>
    <p:sldLayoutId id="2147484458" r:id="rId9"/>
    <p:sldLayoutId id="2147484459" r:id="rId10"/>
    <p:sldLayoutId id="2147484460" r:id="rId11"/>
    <p:sldLayoutId id="2147484461" r:id="rId12"/>
    <p:sldLayoutId id="2147484462" r:id="rId13"/>
    <p:sldLayoutId id="2147484463" r:id="rId14"/>
    <p:sldLayoutId id="2147484464" r:id="rId15"/>
    <p:sldLayoutId id="2147484465" r:id="rId16"/>
    <p:sldLayoutId id="2147484466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7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oleObject" Target="../embeddings/oleObject5.bin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oleObject" Target="../embeddings/oleObject7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1524000" y="2567517"/>
            <a:ext cx="7179733" cy="613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r" eaLnBrk="0" hangingPunct="0"/>
            <a:r>
              <a:rPr kumimoji="1" lang="en-US" sz="3911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Data Structures and Algorithms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46134" y="3191027"/>
            <a:ext cx="36527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Lecture No. 22</a:t>
            </a:r>
          </a:p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 HEAP</a:t>
            </a:r>
          </a:p>
        </p:txBody>
      </p:sp>
      <p:sp>
        <p:nvSpPr>
          <p:cNvPr id="2054" name="TextBox 40"/>
          <p:cNvSpPr txBox="1">
            <a:spLocks noChangeArrowheads="1"/>
          </p:cNvSpPr>
          <p:nvPr/>
        </p:nvSpPr>
        <p:spPr bwMode="auto">
          <a:xfrm>
            <a:off x="101600" y="1516239"/>
            <a:ext cx="6434667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133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Department of Computer Science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169333" y="1475518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253067" y="448734"/>
            <a:ext cx="6366933" cy="825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267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CUI Abbottabad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COMSATS University Islamabad, Abbottabad Campus</a:t>
            </a:r>
          </a:p>
        </p:txBody>
      </p:sp>
      <p:pic>
        <p:nvPicPr>
          <p:cNvPr id="3" name="Picture 2" descr="Cui Logo PNG Vectors Free Download">
            <a:extLst>
              <a:ext uri="{FF2B5EF4-FFF2-40B4-BE49-F238E27FC236}">
                <a16:creationId xmlns:a16="http://schemas.microsoft.com/office/drawing/2014/main" id="{2B7B6C1B-6A9A-3EFB-0C2C-EE38B0CB5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448733"/>
            <a:ext cx="954156" cy="950976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C549253C-D8CA-4328-AFF7-F27D34123987}" type="slidenum">
              <a:rPr lang="en-US"/>
              <a:pPr/>
              <a:t>10</a:t>
            </a:fld>
            <a:endParaRPr lang="en-US"/>
          </a:p>
        </p:txBody>
      </p:sp>
      <p:sp>
        <p:nvSpPr>
          <p:cNvPr id="107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Complete Binary Tree</a:t>
            </a:r>
          </a:p>
        </p:txBody>
      </p:sp>
      <p:sp>
        <p:nvSpPr>
          <p:cNvPr id="1071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6425" cy="1905000"/>
          </a:xfrm>
        </p:spPr>
        <p:txBody>
          <a:bodyPr/>
          <a:lstStyle/>
          <a:p>
            <a:r>
              <a:rPr lang="en-US" dirty="0">
                <a:latin typeface="Helvetica" pitchFamily="34" charset="0"/>
                <a:cs typeface="Times New Roman" pitchFamily="18" charset="0"/>
              </a:rPr>
              <a:t>For any array element at position </a:t>
            </a:r>
            <a:r>
              <a:rPr lang="en-US" i="1" dirty="0" err="1">
                <a:latin typeface="Bookman Old Style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, the left child is at 2</a:t>
            </a:r>
            <a:r>
              <a:rPr lang="en-US" i="1" dirty="0">
                <a:latin typeface="Bookman Old Style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, the right child is at (2</a:t>
            </a:r>
            <a:r>
              <a:rPr lang="en-US" i="1" dirty="0">
                <a:latin typeface="Bookman Old Style" pitchFamily="18" charset="0"/>
                <a:cs typeface="Times New Roman" pitchFamily="18" charset="0"/>
              </a:rPr>
              <a:t>i</a:t>
            </a:r>
            <a:r>
              <a:rPr lang="en-US" i="1" dirty="0">
                <a:latin typeface="Helvetica" pitchFamily="34" charset="0"/>
                <a:cs typeface="Times New Roman" pitchFamily="18" charset="0"/>
              </a:rPr>
              <a:t>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+1) and the parent is at </a:t>
            </a:r>
            <a:r>
              <a:rPr lang="en-US" dirty="0">
                <a:latin typeface="Helvetica" pitchFamily="34" charset="0"/>
                <a:cs typeface="Times New Roman" pitchFamily="18" charset="0"/>
                <a:sym typeface="StarMath" pitchFamily="2" charset="2"/>
              </a:rPr>
              <a:t>[</a:t>
            </a:r>
            <a:r>
              <a:rPr lang="en-US" i="1" dirty="0" err="1">
                <a:latin typeface="Bookman Old Style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Helvetica" pitchFamily="34" charset="0"/>
                <a:cs typeface="Times New Roman" pitchFamily="18" charset="0"/>
                <a:sym typeface="StarMath" pitchFamily="2" charset="2"/>
              </a:rPr>
              <a:t> </a:t>
            </a:r>
            <a:r>
              <a:rPr lang="en-US" i="1" dirty="0">
                <a:latin typeface="Helvetica" pitchFamily="34" charset="0"/>
                <a:cs typeface="Times New Roman" pitchFamily="18" charset="0"/>
                <a:sym typeface="StarMath" pitchFamily="2" charset="2"/>
              </a:rPr>
              <a:t>/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2].</a:t>
            </a:r>
          </a:p>
        </p:txBody>
      </p:sp>
      <p:sp>
        <p:nvSpPr>
          <p:cNvPr id="1071108" name="Rectangle 4"/>
          <p:cNvSpPr>
            <a:spLocks noChangeArrowheads="1"/>
          </p:cNvSpPr>
          <p:nvPr/>
        </p:nvSpPr>
        <p:spPr bwMode="auto">
          <a:xfrm>
            <a:off x="1066800" y="4419600"/>
            <a:ext cx="6858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71109" name="Line 5"/>
          <p:cNvSpPr>
            <a:spLocks noChangeShapeType="1"/>
          </p:cNvSpPr>
          <p:nvPr/>
        </p:nvSpPr>
        <p:spPr bwMode="auto">
          <a:xfrm>
            <a:off x="15240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1110" name="Line 6"/>
          <p:cNvSpPr>
            <a:spLocks noChangeShapeType="1"/>
          </p:cNvSpPr>
          <p:nvPr/>
        </p:nvSpPr>
        <p:spPr bwMode="auto">
          <a:xfrm>
            <a:off x="19812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1111" name="Line 7"/>
          <p:cNvSpPr>
            <a:spLocks noChangeShapeType="1"/>
          </p:cNvSpPr>
          <p:nvPr/>
        </p:nvSpPr>
        <p:spPr bwMode="auto">
          <a:xfrm>
            <a:off x="24384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1112" name="Line 8"/>
          <p:cNvSpPr>
            <a:spLocks noChangeShapeType="1"/>
          </p:cNvSpPr>
          <p:nvPr/>
        </p:nvSpPr>
        <p:spPr bwMode="auto">
          <a:xfrm>
            <a:off x="28956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1113" name="Line 9"/>
          <p:cNvSpPr>
            <a:spLocks noChangeShapeType="1"/>
          </p:cNvSpPr>
          <p:nvPr/>
        </p:nvSpPr>
        <p:spPr bwMode="auto">
          <a:xfrm>
            <a:off x="33528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1114" name="Line 10"/>
          <p:cNvSpPr>
            <a:spLocks noChangeShapeType="1"/>
          </p:cNvSpPr>
          <p:nvPr/>
        </p:nvSpPr>
        <p:spPr bwMode="auto">
          <a:xfrm>
            <a:off x="38100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1115" name="Line 11"/>
          <p:cNvSpPr>
            <a:spLocks noChangeShapeType="1"/>
          </p:cNvSpPr>
          <p:nvPr/>
        </p:nvSpPr>
        <p:spPr bwMode="auto">
          <a:xfrm>
            <a:off x="42672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1116" name="Line 12"/>
          <p:cNvSpPr>
            <a:spLocks noChangeShapeType="1"/>
          </p:cNvSpPr>
          <p:nvPr/>
        </p:nvSpPr>
        <p:spPr bwMode="auto">
          <a:xfrm>
            <a:off x="47244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1117" name="Line 13"/>
          <p:cNvSpPr>
            <a:spLocks noChangeShapeType="1"/>
          </p:cNvSpPr>
          <p:nvPr/>
        </p:nvSpPr>
        <p:spPr bwMode="auto">
          <a:xfrm>
            <a:off x="51816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1118" name="Line 14"/>
          <p:cNvSpPr>
            <a:spLocks noChangeShapeType="1"/>
          </p:cNvSpPr>
          <p:nvPr/>
        </p:nvSpPr>
        <p:spPr bwMode="auto">
          <a:xfrm>
            <a:off x="56388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1119" name="Line 15"/>
          <p:cNvSpPr>
            <a:spLocks noChangeShapeType="1"/>
          </p:cNvSpPr>
          <p:nvPr/>
        </p:nvSpPr>
        <p:spPr bwMode="auto">
          <a:xfrm>
            <a:off x="60960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1120" name="Line 16"/>
          <p:cNvSpPr>
            <a:spLocks noChangeShapeType="1"/>
          </p:cNvSpPr>
          <p:nvPr/>
        </p:nvSpPr>
        <p:spPr bwMode="auto">
          <a:xfrm>
            <a:off x="65532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1121" name="Line 17"/>
          <p:cNvSpPr>
            <a:spLocks noChangeShapeType="1"/>
          </p:cNvSpPr>
          <p:nvPr/>
        </p:nvSpPr>
        <p:spPr bwMode="auto">
          <a:xfrm>
            <a:off x="70104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1122" name="Line 18"/>
          <p:cNvSpPr>
            <a:spLocks noChangeShapeType="1"/>
          </p:cNvSpPr>
          <p:nvPr/>
        </p:nvSpPr>
        <p:spPr bwMode="auto">
          <a:xfrm>
            <a:off x="74676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1123" name="Text Box 19"/>
          <p:cNvSpPr txBox="1">
            <a:spLocks noChangeArrowheads="1"/>
          </p:cNvSpPr>
          <p:nvPr/>
        </p:nvSpPr>
        <p:spPr bwMode="auto">
          <a:xfrm>
            <a:off x="1447800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A</a:t>
            </a:r>
          </a:p>
        </p:txBody>
      </p:sp>
      <p:sp>
        <p:nvSpPr>
          <p:cNvPr id="1071124" name="Text Box 20"/>
          <p:cNvSpPr txBox="1">
            <a:spLocks noChangeArrowheads="1"/>
          </p:cNvSpPr>
          <p:nvPr/>
        </p:nvSpPr>
        <p:spPr bwMode="auto">
          <a:xfrm>
            <a:off x="1905000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B</a:t>
            </a:r>
          </a:p>
        </p:txBody>
      </p:sp>
      <p:sp>
        <p:nvSpPr>
          <p:cNvPr id="1071125" name="Text Box 21"/>
          <p:cNvSpPr txBox="1">
            <a:spLocks noChangeArrowheads="1"/>
          </p:cNvSpPr>
          <p:nvPr/>
        </p:nvSpPr>
        <p:spPr bwMode="auto">
          <a:xfrm>
            <a:off x="2362200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C</a:t>
            </a:r>
          </a:p>
        </p:txBody>
      </p:sp>
      <p:sp>
        <p:nvSpPr>
          <p:cNvPr id="1071126" name="Text Box 22"/>
          <p:cNvSpPr txBox="1">
            <a:spLocks noChangeArrowheads="1"/>
          </p:cNvSpPr>
          <p:nvPr/>
        </p:nvSpPr>
        <p:spPr bwMode="auto">
          <a:xfrm>
            <a:off x="2809875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D</a:t>
            </a:r>
          </a:p>
        </p:txBody>
      </p:sp>
      <p:sp>
        <p:nvSpPr>
          <p:cNvPr id="1071127" name="Text Box 23"/>
          <p:cNvSpPr txBox="1">
            <a:spLocks noChangeArrowheads="1"/>
          </p:cNvSpPr>
          <p:nvPr/>
        </p:nvSpPr>
        <p:spPr bwMode="auto">
          <a:xfrm>
            <a:off x="3267075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E</a:t>
            </a:r>
          </a:p>
        </p:txBody>
      </p:sp>
      <p:sp>
        <p:nvSpPr>
          <p:cNvPr id="1071128" name="Text Box 24"/>
          <p:cNvSpPr txBox="1">
            <a:spLocks noChangeArrowheads="1"/>
          </p:cNvSpPr>
          <p:nvPr/>
        </p:nvSpPr>
        <p:spPr bwMode="auto">
          <a:xfrm>
            <a:off x="3724275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F</a:t>
            </a:r>
          </a:p>
        </p:txBody>
      </p:sp>
      <p:sp>
        <p:nvSpPr>
          <p:cNvPr id="1071129" name="Text Box 25"/>
          <p:cNvSpPr txBox="1">
            <a:spLocks noChangeArrowheads="1"/>
          </p:cNvSpPr>
          <p:nvPr/>
        </p:nvSpPr>
        <p:spPr bwMode="auto">
          <a:xfrm>
            <a:off x="4181475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G</a:t>
            </a:r>
          </a:p>
        </p:txBody>
      </p:sp>
      <p:sp>
        <p:nvSpPr>
          <p:cNvPr id="1071130" name="Text Box 26"/>
          <p:cNvSpPr txBox="1">
            <a:spLocks noChangeArrowheads="1"/>
          </p:cNvSpPr>
          <p:nvPr/>
        </p:nvSpPr>
        <p:spPr bwMode="auto">
          <a:xfrm>
            <a:off x="4638675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H</a:t>
            </a:r>
          </a:p>
        </p:txBody>
      </p:sp>
      <p:sp>
        <p:nvSpPr>
          <p:cNvPr id="1071131" name="Text Box 27"/>
          <p:cNvSpPr txBox="1">
            <a:spLocks noChangeArrowheads="1"/>
          </p:cNvSpPr>
          <p:nvPr/>
        </p:nvSpPr>
        <p:spPr bwMode="auto">
          <a:xfrm>
            <a:off x="5095875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I</a:t>
            </a:r>
          </a:p>
        </p:txBody>
      </p:sp>
      <p:sp>
        <p:nvSpPr>
          <p:cNvPr id="1071132" name="Text Box 28"/>
          <p:cNvSpPr txBox="1">
            <a:spLocks noChangeArrowheads="1"/>
          </p:cNvSpPr>
          <p:nvPr/>
        </p:nvSpPr>
        <p:spPr bwMode="auto">
          <a:xfrm>
            <a:off x="5562600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J</a:t>
            </a:r>
          </a:p>
        </p:txBody>
      </p:sp>
      <p:sp>
        <p:nvSpPr>
          <p:cNvPr id="1071133" name="Text Box 29"/>
          <p:cNvSpPr txBox="1">
            <a:spLocks noChangeArrowheads="1"/>
          </p:cNvSpPr>
          <p:nvPr/>
        </p:nvSpPr>
        <p:spPr bwMode="auto">
          <a:xfrm>
            <a:off x="1447800" y="49371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071134" name="Text Box 30"/>
          <p:cNvSpPr txBox="1">
            <a:spLocks noChangeArrowheads="1"/>
          </p:cNvSpPr>
          <p:nvPr/>
        </p:nvSpPr>
        <p:spPr bwMode="auto">
          <a:xfrm>
            <a:off x="18954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071135" name="Text Box 31"/>
          <p:cNvSpPr txBox="1">
            <a:spLocks noChangeArrowheads="1"/>
          </p:cNvSpPr>
          <p:nvPr/>
        </p:nvSpPr>
        <p:spPr bwMode="auto">
          <a:xfrm>
            <a:off x="2362200" y="49371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071136" name="Text Box 32"/>
          <p:cNvSpPr txBox="1">
            <a:spLocks noChangeArrowheads="1"/>
          </p:cNvSpPr>
          <p:nvPr/>
        </p:nvSpPr>
        <p:spPr bwMode="auto">
          <a:xfrm>
            <a:off x="28098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071137" name="Text Box 33"/>
          <p:cNvSpPr txBox="1">
            <a:spLocks noChangeArrowheads="1"/>
          </p:cNvSpPr>
          <p:nvPr/>
        </p:nvSpPr>
        <p:spPr bwMode="auto">
          <a:xfrm>
            <a:off x="32670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071138" name="Text Box 34"/>
          <p:cNvSpPr txBox="1">
            <a:spLocks noChangeArrowheads="1"/>
          </p:cNvSpPr>
          <p:nvPr/>
        </p:nvSpPr>
        <p:spPr bwMode="auto">
          <a:xfrm>
            <a:off x="37242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071139" name="Text Box 35"/>
          <p:cNvSpPr txBox="1">
            <a:spLocks noChangeArrowheads="1"/>
          </p:cNvSpPr>
          <p:nvPr/>
        </p:nvSpPr>
        <p:spPr bwMode="auto">
          <a:xfrm>
            <a:off x="41814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071140" name="Text Box 36"/>
          <p:cNvSpPr txBox="1">
            <a:spLocks noChangeArrowheads="1"/>
          </p:cNvSpPr>
          <p:nvPr/>
        </p:nvSpPr>
        <p:spPr bwMode="auto">
          <a:xfrm>
            <a:off x="46386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071141" name="Text Box 37"/>
          <p:cNvSpPr txBox="1">
            <a:spLocks noChangeArrowheads="1"/>
          </p:cNvSpPr>
          <p:nvPr/>
        </p:nvSpPr>
        <p:spPr bwMode="auto">
          <a:xfrm>
            <a:off x="50958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071142" name="Text Box 38"/>
          <p:cNvSpPr txBox="1">
            <a:spLocks noChangeArrowheads="1"/>
          </p:cNvSpPr>
          <p:nvPr/>
        </p:nvSpPr>
        <p:spPr bwMode="auto">
          <a:xfrm>
            <a:off x="55530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071143" name="Text Box 39"/>
          <p:cNvSpPr txBox="1">
            <a:spLocks noChangeArrowheads="1"/>
          </p:cNvSpPr>
          <p:nvPr/>
        </p:nvSpPr>
        <p:spPr bwMode="auto">
          <a:xfrm>
            <a:off x="60102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071144" name="Text Box 40"/>
          <p:cNvSpPr txBox="1">
            <a:spLocks noChangeArrowheads="1"/>
          </p:cNvSpPr>
          <p:nvPr/>
        </p:nvSpPr>
        <p:spPr bwMode="auto">
          <a:xfrm>
            <a:off x="6477000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071145" name="Text Box 41"/>
          <p:cNvSpPr txBox="1">
            <a:spLocks noChangeArrowheads="1"/>
          </p:cNvSpPr>
          <p:nvPr/>
        </p:nvSpPr>
        <p:spPr bwMode="auto">
          <a:xfrm>
            <a:off x="69246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071146" name="Text Box 42"/>
          <p:cNvSpPr txBox="1">
            <a:spLocks noChangeArrowheads="1"/>
          </p:cNvSpPr>
          <p:nvPr/>
        </p:nvSpPr>
        <p:spPr bwMode="auto">
          <a:xfrm>
            <a:off x="73818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071147" name="Text Box 43"/>
          <p:cNvSpPr txBox="1">
            <a:spLocks noChangeArrowheads="1"/>
          </p:cNvSpPr>
          <p:nvPr/>
        </p:nvSpPr>
        <p:spPr bwMode="auto">
          <a:xfrm>
            <a:off x="981075" y="49371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071148" name="Freeform 44"/>
          <p:cNvSpPr>
            <a:spLocks/>
          </p:cNvSpPr>
          <p:nvPr/>
        </p:nvSpPr>
        <p:spPr bwMode="auto">
          <a:xfrm>
            <a:off x="1789113" y="4233863"/>
            <a:ext cx="420687" cy="185737"/>
          </a:xfrm>
          <a:custGeom>
            <a:avLst/>
            <a:gdLst>
              <a:gd name="T0" fmla="*/ 0 w 356"/>
              <a:gd name="T1" fmla="*/ 122 h 140"/>
              <a:gd name="T2" fmla="*/ 82 w 356"/>
              <a:gd name="T3" fmla="*/ 30 h 140"/>
              <a:gd name="T4" fmla="*/ 137 w 356"/>
              <a:gd name="T5" fmla="*/ 12 h 140"/>
              <a:gd name="T6" fmla="*/ 338 w 356"/>
              <a:gd name="T7" fmla="*/ 85 h 140"/>
              <a:gd name="T8" fmla="*/ 356 w 356"/>
              <a:gd name="T9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6" h="140">
                <a:moveTo>
                  <a:pt x="0" y="122"/>
                </a:moveTo>
                <a:cubicBezTo>
                  <a:pt x="23" y="87"/>
                  <a:pt x="42" y="48"/>
                  <a:pt x="82" y="30"/>
                </a:cubicBezTo>
                <a:cubicBezTo>
                  <a:pt x="100" y="22"/>
                  <a:pt x="137" y="12"/>
                  <a:pt x="137" y="12"/>
                </a:cubicBezTo>
                <a:cubicBezTo>
                  <a:pt x="297" y="23"/>
                  <a:pt x="253" y="0"/>
                  <a:pt x="338" y="85"/>
                </a:cubicBezTo>
                <a:cubicBezTo>
                  <a:pt x="344" y="103"/>
                  <a:pt x="356" y="140"/>
                  <a:pt x="356" y="1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1149" name="Freeform 45"/>
          <p:cNvSpPr>
            <a:spLocks/>
          </p:cNvSpPr>
          <p:nvPr/>
        </p:nvSpPr>
        <p:spPr bwMode="auto">
          <a:xfrm>
            <a:off x="1752600" y="3975100"/>
            <a:ext cx="914400" cy="444500"/>
          </a:xfrm>
          <a:custGeom>
            <a:avLst/>
            <a:gdLst>
              <a:gd name="T0" fmla="*/ 0 w 576"/>
              <a:gd name="T1" fmla="*/ 280 h 280"/>
              <a:gd name="T2" fmla="*/ 144 w 576"/>
              <a:gd name="T3" fmla="*/ 40 h 280"/>
              <a:gd name="T4" fmla="*/ 432 w 576"/>
              <a:gd name="T5" fmla="*/ 40 h 280"/>
              <a:gd name="T6" fmla="*/ 576 w 576"/>
              <a:gd name="T7" fmla="*/ 28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280">
                <a:moveTo>
                  <a:pt x="0" y="280"/>
                </a:moveTo>
                <a:cubicBezTo>
                  <a:pt x="36" y="180"/>
                  <a:pt x="72" y="80"/>
                  <a:pt x="144" y="40"/>
                </a:cubicBezTo>
                <a:cubicBezTo>
                  <a:pt x="216" y="0"/>
                  <a:pt x="360" y="0"/>
                  <a:pt x="432" y="40"/>
                </a:cubicBezTo>
                <a:cubicBezTo>
                  <a:pt x="504" y="80"/>
                  <a:pt x="540" y="180"/>
                  <a:pt x="576" y="28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1150" name="Freeform 46"/>
          <p:cNvSpPr>
            <a:spLocks/>
          </p:cNvSpPr>
          <p:nvPr/>
        </p:nvSpPr>
        <p:spPr bwMode="auto">
          <a:xfrm flipV="1">
            <a:off x="2209800" y="4953000"/>
            <a:ext cx="914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1151" name="Freeform 47"/>
          <p:cNvSpPr>
            <a:spLocks/>
          </p:cNvSpPr>
          <p:nvPr/>
        </p:nvSpPr>
        <p:spPr bwMode="auto">
          <a:xfrm flipV="1">
            <a:off x="2209800" y="4953000"/>
            <a:ext cx="1371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1152" name="Freeform 48"/>
          <p:cNvSpPr>
            <a:spLocks/>
          </p:cNvSpPr>
          <p:nvPr/>
        </p:nvSpPr>
        <p:spPr bwMode="auto">
          <a:xfrm>
            <a:off x="2743200" y="3886200"/>
            <a:ext cx="1295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1153" name="Freeform 49"/>
          <p:cNvSpPr>
            <a:spLocks/>
          </p:cNvSpPr>
          <p:nvPr/>
        </p:nvSpPr>
        <p:spPr bwMode="auto">
          <a:xfrm>
            <a:off x="2743200" y="3886200"/>
            <a:ext cx="1752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1154" name="Freeform 50"/>
          <p:cNvSpPr>
            <a:spLocks/>
          </p:cNvSpPr>
          <p:nvPr/>
        </p:nvSpPr>
        <p:spPr bwMode="auto">
          <a:xfrm flipV="1">
            <a:off x="3200400" y="4953000"/>
            <a:ext cx="17526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19050" cap="flat" cmpd="sng">
            <a:solidFill>
              <a:srgbClr val="FFFF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1155" name="Freeform 51"/>
          <p:cNvSpPr>
            <a:spLocks/>
          </p:cNvSpPr>
          <p:nvPr/>
        </p:nvSpPr>
        <p:spPr bwMode="auto">
          <a:xfrm flipV="1">
            <a:off x="3200400" y="4953000"/>
            <a:ext cx="2209800" cy="914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19050" cap="flat" cmpd="sng">
            <a:solidFill>
              <a:srgbClr val="FFFF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436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A7EFEC59-71A9-419E-A7FC-7A2C70D1DC99}" type="slidenum">
              <a:rPr lang="en-US"/>
              <a:pPr/>
              <a:t>11</a:t>
            </a:fld>
            <a:endParaRPr lang="en-US"/>
          </a:p>
        </p:txBody>
      </p:sp>
      <p:sp>
        <p:nvSpPr>
          <p:cNvPr id="1073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Complete Binary Tree</a:t>
            </a:r>
          </a:p>
        </p:txBody>
      </p:sp>
      <p:sp>
        <p:nvSpPr>
          <p:cNvPr id="1073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6425" cy="1905000"/>
          </a:xfrm>
        </p:spPr>
        <p:txBody>
          <a:bodyPr/>
          <a:lstStyle/>
          <a:p>
            <a:r>
              <a:rPr lang="en-US" dirty="0">
                <a:latin typeface="Helvetica" pitchFamily="34" charset="0"/>
                <a:cs typeface="Times New Roman" pitchFamily="18" charset="0"/>
              </a:rPr>
              <a:t>For any array element at position </a:t>
            </a:r>
            <a:r>
              <a:rPr lang="en-US" i="1" dirty="0" err="1">
                <a:latin typeface="Bookman Old Style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, the left child is at 2</a:t>
            </a:r>
            <a:r>
              <a:rPr lang="en-US" i="1" dirty="0">
                <a:latin typeface="Bookman Old Style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, the right child is at (2</a:t>
            </a:r>
            <a:r>
              <a:rPr lang="en-US" i="1" dirty="0">
                <a:latin typeface="Bookman Old Style" pitchFamily="18" charset="0"/>
                <a:cs typeface="Times New Roman" pitchFamily="18" charset="0"/>
              </a:rPr>
              <a:t>i</a:t>
            </a:r>
            <a:r>
              <a:rPr lang="en-US" i="1" dirty="0">
                <a:latin typeface="Helvetica" pitchFamily="34" charset="0"/>
                <a:cs typeface="Times New Roman" pitchFamily="18" charset="0"/>
              </a:rPr>
              <a:t>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+1) and the parent is at </a:t>
            </a:r>
            <a:r>
              <a:rPr lang="en-US" dirty="0">
                <a:latin typeface="Helvetica" pitchFamily="34" charset="0"/>
                <a:cs typeface="Times New Roman" pitchFamily="18" charset="0"/>
                <a:sym typeface="StarMath" pitchFamily="2" charset="2"/>
              </a:rPr>
              <a:t> [</a:t>
            </a:r>
            <a:r>
              <a:rPr lang="en-US" i="1" dirty="0" err="1">
                <a:latin typeface="Bookman Old Style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Helvetica" pitchFamily="34" charset="0"/>
                <a:cs typeface="Times New Roman" pitchFamily="18" charset="0"/>
                <a:sym typeface="StarMath" pitchFamily="2" charset="2"/>
              </a:rPr>
              <a:t> /</a:t>
            </a:r>
            <a:r>
              <a:rPr lang="en-US" i="1" dirty="0">
                <a:latin typeface="Helvetica" pitchFamily="34" charset="0"/>
                <a:cs typeface="Times New Roman" pitchFamily="18" charset="0"/>
                <a:sym typeface="StarMath" pitchFamily="2" charset="2"/>
              </a:rPr>
              <a:t>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2].</a:t>
            </a:r>
          </a:p>
        </p:txBody>
      </p:sp>
      <p:sp>
        <p:nvSpPr>
          <p:cNvPr id="1073156" name="Rectangle 4"/>
          <p:cNvSpPr>
            <a:spLocks noChangeArrowheads="1"/>
          </p:cNvSpPr>
          <p:nvPr/>
        </p:nvSpPr>
        <p:spPr bwMode="auto">
          <a:xfrm>
            <a:off x="1066800" y="4419600"/>
            <a:ext cx="6858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73157" name="Line 5"/>
          <p:cNvSpPr>
            <a:spLocks noChangeShapeType="1"/>
          </p:cNvSpPr>
          <p:nvPr/>
        </p:nvSpPr>
        <p:spPr bwMode="auto">
          <a:xfrm>
            <a:off x="15240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3158" name="Line 6"/>
          <p:cNvSpPr>
            <a:spLocks noChangeShapeType="1"/>
          </p:cNvSpPr>
          <p:nvPr/>
        </p:nvSpPr>
        <p:spPr bwMode="auto">
          <a:xfrm>
            <a:off x="19812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3159" name="Line 7"/>
          <p:cNvSpPr>
            <a:spLocks noChangeShapeType="1"/>
          </p:cNvSpPr>
          <p:nvPr/>
        </p:nvSpPr>
        <p:spPr bwMode="auto">
          <a:xfrm>
            <a:off x="24384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3160" name="Line 8"/>
          <p:cNvSpPr>
            <a:spLocks noChangeShapeType="1"/>
          </p:cNvSpPr>
          <p:nvPr/>
        </p:nvSpPr>
        <p:spPr bwMode="auto">
          <a:xfrm>
            <a:off x="28956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3161" name="Line 9"/>
          <p:cNvSpPr>
            <a:spLocks noChangeShapeType="1"/>
          </p:cNvSpPr>
          <p:nvPr/>
        </p:nvSpPr>
        <p:spPr bwMode="auto">
          <a:xfrm>
            <a:off x="33528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3162" name="Line 10"/>
          <p:cNvSpPr>
            <a:spLocks noChangeShapeType="1"/>
          </p:cNvSpPr>
          <p:nvPr/>
        </p:nvSpPr>
        <p:spPr bwMode="auto">
          <a:xfrm>
            <a:off x="38100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3163" name="Line 11"/>
          <p:cNvSpPr>
            <a:spLocks noChangeShapeType="1"/>
          </p:cNvSpPr>
          <p:nvPr/>
        </p:nvSpPr>
        <p:spPr bwMode="auto">
          <a:xfrm>
            <a:off x="42672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3164" name="Line 12"/>
          <p:cNvSpPr>
            <a:spLocks noChangeShapeType="1"/>
          </p:cNvSpPr>
          <p:nvPr/>
        </p:nvSpPr>
        <p:spPr bwMode="auto">
          <a:xfrm>
            <a:off x="47244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3165" name="Line 13"/>
          <p:cNvSpPr>
            <a:spLocks noChangeShapeType="1"/>
          </p:cNvSpPr>
          <p:nvPr/>
        </p:nvSpPr>
        <p:spPr bwMode="auto">
          <a:xfrm>
            <a:off x="51816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3166" name="Line 14"/>
          <p:cNvSpPr>
            <a:spLocks noChangeShapeType="1"/>
          </p:cNvSpPr>
          <p:nvPr/>
        </p:nvSpPr>
        <p:spPr bwMode="auto">
          <a:xfrm>
            <a:off x="56388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3167" name="Line 15"/>
          <p:cNvSpPr>
            <a:spLocks noChangeShapeType="1"/>
          </p:cNvSpPr>
          <p:nvPr/>
        </p:nvSpPr>
        <p:spPr bwMode="auto">
          <a:xfrm>
            <a:off x="60960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3168" name="Line 16"/>
          <p:cNvSpPr>
            <a:spLocks noChangeShapeType="1"/>
          </p:cNvSpPr>
          <p:nvPr/>
        </p:nvSpPr>
        <p:spPr bwMode="auto">
          <a:xfrm>
            <a:off x="65532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3169" name="Line 17"/>
          <p:cNvSpPr>
            <a:spLocks noChangeShapeType="1"/>
          </p:cNvSpPr>
          <p:nvPr/>
        </p:nvSpPr>
        <p:spPr bwMode="auto">
          <a:xfrm>
            <a:off x="70104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3170" name="Line 18"/>
          <p:cNvSpPr>
            <a:spLocks noChangeShapeType="1"/>
          </p:cNvSpPr>
          <p:nvPr/>
        </p:nvSpPr>
        <p:spPr bwMode="auto">
          <a:xfrm>
            <a:off x="74676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3171" name="Text Box 19"/>
          <p:cNvSpPr txBox="1">
            <a:spLocks noChangeArrowheads="1"/>
          </p:cNvSpPr>
          <p:nvPr/>
        </p:nvSpPr>
        <p:spPr bwMode="auto">
          <a:xfrm>
            <a:off x="1447800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A</a:t>
            </a:r>
          </a:p>
        </p:txBody>
      </p:sp>
      <p:sp>
        <p:nvSpPr>
          <p:cNvPr id="1073172" name="Text Box 20"/>
          <p:cNvSpPr txBox="1">
            <a:spLocks noChangeArrowheads="1"/>
          </p:cNvSpPr>
          <p:nvPr/>
        </p:nvSpPr>
        <p:spPr bwMode="auto">
          <a:xfrm>
            <a:off x="1905000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B</a:t>
            </a:r>
          </a:p>
        </p:txBody>
      </p:sp>
      <p:sp>
        <p:nvSpPr>
          <p:cNvPr id="1073173" name="Text Box 21"/>
          <p:cNvSpPr txBox="1">
            <a:spLocks noChangeArrowheads="1"/>
          </p:cNvSpPr>
          <p:nvPr/>
        </p:nvSpPr>
        <p:spPr bwMode="auto">
          <a:xfrm>
            <a:off x="2362200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C</a:t>
            </a:r>
          </a:p>
        </p:txBody>
      </p:sp>
      <p:sp>
        <p:nvSpPr>
          <p:cNvPr id="1073174" name="Text Box 22"/>
          <p:cNvSpPr txBox="1">
            <a:spLocks noChangeArrowheads="1"/>
          </p:cNvSpPr>
          <p:nvPr/>
        </p:nvSpPr>
        <p:spPr bwMode="auto">
          <a:xfrm>
            <a:off x="2809875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D</a:t>
            </a:r>
          </a:p>
        </p:txBody>
      </p:sp>
      <p:sp>
        <p:nvSpPr>
          <p:cNvPr id="1073175" name="Text Box 23"/>
          <p:cNvSpPr txBox="1">
            <a:spLocks noChangeArrowheads="1"/>
          </p:cNvSpPr>
          <p:nvPr/>
        </p:nvSpPr>
        <p:spPr bwMode="auto">
          <a:xfrm>
            <a:off x="3267075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E</a:t>
            </a:r>
          </a:p>
        </p:txBody>
      </p:sp>
      <p:sp>
        <p:nvSpPr>
          <p:cNvPr id="1073176" name="Text Box 24"/>
          <p:cNvSpPr txBox="1">
            <a:spLocks noChangeArrowheads="1"/>
          </p:cNvSpPr>
          <p:nvPr/>
        </p:nvSpPr>
        <p:spPr bwMode="auto">
          <a:xfrm>
            <a:off x="3724275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F</a:t>
            </a:r>
          </a:p>
        </p:txBody>
      </p:sp>
      <p:sp>
        <p:nvSpPr>
          <p:cNvPr id="1073177" name="Text Box 25"/>
          <p:cNvSpPr txBox="1">
            <a:spLocks noChangeArrowheads="1"/>
          </p:cNvSpPr>
          <p:nvPr/>
        </p:nvSpPr>
        <p:spPr bwMode="auto">
          <a:xfrm>
            <a:off x="4181475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G</a:t>
            </a:r>
          </a:p>
        </p:txBody>
      </p:sp>
      <p:sp>
        <p:nvSpPr>
          <p:cNvPr id="1073178" name="Text Box 26"/>
          <p:cNvSpPr txBox="1">
            <a:spLocks noChangeArrowheads="1"/>
          </p:cNvSpPr>
          <p:nvPr/>
        </p:nvSpPr>
        <p:spPr bwMode="auto">
          <a:xfrm>
            <a:off x="4638675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H</a:t>
            </a:r>
          </a:p>
        </p:txBody>
      </p:sp>
      <p:sp>
        <p:nvSpPr>
          <p:cNvPr id="1073179" name="Text Box 27"/>
          <p:cNvSpPr txBox="1">
            <a:spLocks noChangeArrowheads="1"/>
          </p:cNvSpPr>
          <p:nvPr/>
        </p:nvSpPr>
        <p:spPr bwMode="auto">
          <a:xfrm>
            <a:off x="5095875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I</a:t>
            </a:r>
          </a:p>
        </p:txBody>
      </p:sp>
      <p:sp>
        <p:nvSpPr>
          <p:cNvPr id="1073180" name="Text Box 28"/>
          <p:cNvSpPr txBox="1">
            <a:spLocks noChangeArrowheads="1"/>
          </p:cNvSpPr>
          <p:nvPr/>
        </p:nvSpPr>
        <p:spPr bwMode="auto">
          <a:xfrm>
            <a:off x="5562600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J</a:t>
            </a:r>
          </a:p>
        </p:txBody>
      </p:sp>
      <p:sp>
        <p:nvSpPr>
          <p:cNvPr id="1073181" name="Text Box 29"/>
          <p:cNvSpPr txBox="1">
            <a:spLocks noChangeArrowheads="1"/>
          </p:cNvSpPr>
          <p:nvPr/>
        </p:nvSpPr>
        <p:spPr bwMode="auto">
          <a:xfrm>
            <a:off x="1447800" y="49371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073182" name="Text Box 30"/>
          <p:cNvSpPr txBox="1">
            <a:spLocks noChangeArrowheads="1"/>
          </p:cNvSpPr>
          <p:nvPr/>
        </p:nvSpPr>
        <p:spPr bwMode="auto">
          <a:xfrm>
            <a:off x="18954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073183" name="Text Box 31"/>
          <p:cNvSpPr txBox="1">
            <a:spLocks noChangeArrowheads="1"/>
          </p:cNvSpPr>
          <p:nvPr/>
        </p:nvSpPr>
        <p:spPr bwMode="auto">
          <a:xfrm>
            <a:off x="2362200" y="49371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073184" name="Text Box 32"/>
          <p:cNvSpPr txBox="1">
            <a:spLocks noChangeArrowheads="1"/>
          </p:cNvSpPr>
          <p:nvPr/>
        </p:nvSpPr>
        <p:spPr bwMode="auto">
          <a:xfrm>
            <a:off x="28098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073185" name="Text Box 33"/>
          <p:cNvSpPr txBox="1">
            <a:spLocks noChangeArrowheads="1"/>
          </p:cNvSpPr>
          <p:nvPr/>
        </p:nvSpPr>
        <p:spPr bwMode="auto">
          <a:xfrm>
            <a:off x="32670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073186" name="Text Box 34"/>
          <p:cNvSpPr txBox="1">
            <a:spLocks noChangeArrowheads="1"/>
          </p:cNvSpPr>
          <p:nvPr/>
        </p:nvSpPr>
        <p:spPr bwMode="auto">
          <a:xfrm>
            <a:off x="37242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073187" name="Text Box 35"/>
          <p:cNvSpPr txBox="1">
            <a:spLocks noChangeArrowheads="1"/>
          </p:cNvSpPr>
          <p:nvPr/>
        </p:nvSpPr>
        <p:spPr bwMode="auto">
          <a:xfrm>
            <a:off x="41814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073188" name="Text Box 36"/>
          <p:cNvSpPr txBox="1">
            <a:spLocks noChangeArrowheads="1"/>
          </p:cNvSpPr>
          <p:nvPr/>
        </p:nvSpPr>
        <p:spPr bwMode="auto">
          <a:xfrm>
            <a:off x="46386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073189" name="Text Box 37"/>
          <p:cNvSpPr txBox="1">
            <a:spLocks noChangeArrowheads="1"/>
          </p:cNvSpPr>
          <p:nvPr/>
        </p:nvSpPr>
        <p:spPr bwMode="auto">
          <a:xfrm>
            <a:off x="50958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073190" name="Text Box 38"/>
          <p:cNvSpPr txBox="1">
            <a:spLocks noChangeArrowheads="1"/>
          </p:cNvSpPr>
          <p:nvPr/>
        </p:nvSpPr>
        <p:spPr bwMode="auto">
          <a:xfrm>
            <a:off x="55530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073191" name="Text Box 39"/>
          <p:cNvSpPr txBox="1">
            <a:spLocks noChangeArrowheads="1"/>
          </p:cNvSpPr>
          <p:nvPr/>
        </p:nvSpPr>
        <p:spPr bwMode="auto">
          <a:xfrm>
            <a:off x="60102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073192" name="Text Box 40"/>
          <p:cNvSpPr txBox="1">
            <a:spLocks noChangeArrowheads="1"/>
          </p:cNvSpPr>
          <p:nvPr/>
        </p:nvSpPr>
        <p:spPr bwMode="auto">
          <a:xfrm>
            <a:off x="6477000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073193" name="Text Box 41"/>
          <p:cNvSpPr txBox="1">
            <a:spLocks noChangeArrowheads="1"/>
          </p:cNvSpPr>
          <p:nvPr/>
        </p:nvSpPr>
        <p:spPr bwMode="auto">
          <a:xfrm>
            <a:off x="69246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073194" name="Text Box 42"/>
          <p:cNvSpPr txBox="1">
            <a:spLocks noChangeArrowheads="1"/>
          </p:cNvSpPr>
          <p:nvPr/>
        </p:nvSpPr>
        <p:spPr bwMode="auto">
          <a:xfrm>
            <a:off x="73818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073195" name="Text Box 43"/>
          <p:cNvSpPr txBox="1">
            <a:spLocks noChangeArrowheads="1"/>
          </p:cNvSpPr>
          <p:nvPr/>
        </p:nvSpPr>
        <p:spPr bwMode="auto">
          <a:xfrm>
            <a:off x="981075" y="49371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073196" name="Freeform 44"/>
          <p:cNvSpPr>
            <a:spLocks/>
          </p:cNvSpPr>
          <p:nvPr/>
        </p:nvSpPr>
        <p:spPr bwMode="auto">
          <a:xfrm>
            <a:off x="1789113" y="4233863"/>
            <a:ext cx="420687" cy="185737"/>
          </a:xfrm>
          <a:custGeom>
            <a:avLst/>
            <a:gdLst>
              <a:gd name="T0" fmla="*/ 0 w 356"/>
              <a:gd name="T1" fmla="*/ 122 h 140"/>
              <a:gd name="T2" fmla="*/ 82 w 356"/>
              <a:gd name="T3" fmla="*/ 30 h 140"/>
              <a:gd name="T4" fmla="*/ 137 w 356"/>
              <a:gd name="T5" fmla="*/ 12 h 140"/>
              <a:gd name="T6" fmla="*/ 338 w 356"/>
              <a:gd name="T7" fmla="*/ 85 h 140"/>
              <a:gd name="T8" fmla="*/ 356 w 356"/>
              <a:gd name="T9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6" h="140">
                <a:moveTo>
                  <a:pt x="0" y="122"/>
                </a:moveTo>
                <a:cubicBezTo>
                  <a:pt x="23" y="87"/>
                  <a:pt x="42" y="48"/>
                  <a:pt x="82" y="30"/>
                </a:cubicBezTo>
                <a:cubicBezTo>
                  <a:pt x="100" y="22"/>
                  <a:pt x="137" y="12"/>
                  <a:pt x="137" y="12"/>
                </a:cubicBezTo>
                <a:cubicBezTo>
                  <a:pt x="297" y="23"/>
                  <a:pt x="253" y="0"/>
                  <a:pt x="338" y="85"/>
                </a:cubicBezTo>
                <a:cubicBezTo>
                  <a:pt x="344" y="103"/>
                  <a:pt x="356" y="140"/>
                  <a:pt x="356" y="1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3197" name="Freeform 45"/>
          <p:cNvSpPr>
            <a:spLocks/>
          </p:cNvSpPr>
          <p:nvPr/>
        </p:nvSpPr>
        <p:spPr bwMode="auto">
          <a:xfrm>
            <a:off x="1752600" y="3975100"/>
            <a:ext cx="914400" cy="444500"/>
          </a:xfrm>
          <a:custGeom>
            <a:avLst/>
            <a:gdLst>
              <a:gd name="T0" fmla="*/ 0 w 576"/>
              <a:gd name="T1" fmla="*/ 280 h 280"/>
              <a:gd name="T2" fmla="*/ 144 w 576"/>
              <a:gd name="T3" fmla="*/ 40 h 280"/>
              <a:gd name="T4" fmla="*/ 432 w 576"/>
              <a:gd name="T5" fmla="*/ 40 h 280"/>
              <a:gd name="T6" fmla="*/ 576 w 576"/>
              <a:gd name="T7" fmla="*/ 28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280">
                <a:moveTo>
                  <a:pt x="0" y="280"/>
                </a:moveTo>
                <a:cubicBezTo>
                  <a:pt x="36" y="180"/>
                  <a:pt x="72" y="80"/>
                  <a:pt x="144" y="40"/>
                </a:cubicBezTo>
                <a:cubicBezTo>
                  <a:pt x="216" y="0"/>
                  <a:pt x="360" y="0"/>
                  <a:pt x="432" y="40"/>
                </a:cubicBezTo>
                <a:cubicBezTo>
                  <a:pt x="504" y="80"/>
                  <a:pt x="540" y="180"/>
                  <a:pt x="576" y="28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3198" name="Freeform 46"/>
          <p:cNvSpPr>
            <a:spLocks/>
          </p:cNvSpPr>
          <p:nvPr/>
        </p:nvSpPr>
        <p:spPr bwMode="auto">
          <a:xfrm flipV="1">
            <a:off x="2209800" y="4953000"/>
            <a:ext cx="914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3199" name="Freeform 47"/>
          <p:cNvSpPr>
            <a:spLocks/>
          </p:cNvSpPr>
          <p:nvPr/>
        </p:nvSpPr>
        <p:spPr bwMode="auto">
          <a:xfrm flipV="1">
            <a:off x="2209800" y="4953000"/>
            <a:ext cx="1371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3200" name="Freeform 48"/>
          <p:cNvSpPr>
            <a:spLocks/>
          </p:cNvSpPr>
          <p:nvPr/>
        </p:nvSpPr>
        <p:spPr bwMode="auto">
          <a:xfrm>
            <a:off x="2743200" y="3886200"/>
            <a:ext cx="1295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3201" name="Freeform 49"/>
          <p:cNvSpPr>
            <a:spLocks/>
          </p:cNvSpPr>
          <p:nvPr/>
        </p:nvSpPr>
        <p:spPr bwMode="auto">
          <a:xfrm>
            <a:off x="2743200" y="3886200"/>
            <a:ext cx="1752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3202" name="Freeform 50"/>
          <p:cNvSpPr>
            <a:spLocks/>
          </p:cNvSpPr>
          <p:nvPr/>
        </p:nvSpPr>
        <p:spPr bwMode="auto">
          <a:xfrm flipV="1">
            <a:off x="3200400" y="4953000"/>
            <a:ext cx="17526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3203" name="Freeform 51"/>
          <p:cNvSpPr>
            <a:spLocks/>
          </p:cNvSpPr>
          <p:nvPr/>
        </p:nvSpPr>
        <p:spPr bwMode="auto">
          <a:xfrm flipV="1">
            <a:off x="3200400" y="4953000"/>
            <a:ext cx="2209800" cy="914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3204" name="Freeform 52"/>
          <p:cNvSpPr>
            <a:spLocks/>
          </p:cNvSpPr>
          <p:nvPr/>
        </p:nvSpPr>
        <p:spPr bwMode="auto">
          <a:xfrm>
            <a:off x="3581400" y="3505200"/>
            <a:ext cx="2209800" cy="914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38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2F0FC683-CFF4-4398-BE6C-0627BCDD4242}" type="slidenum">
              <a:rPr lang="en-US"/>
              <a:pPr/>
              <a:t>12</a:t>
            </a:fld>
            <a:endParaRPr lang="en-US"/>
          </a:p>
        </p:txBody>
      </p:sp>
      <p:sp>
        <p:nvSpPr>
          <p:cNvPr id="107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Complete Binary Tree</a:t>
            </a:r>
          </a:p>
        </p:txBody>
      </p:sp>
      <p:sp>
        <p:nvSpPr>
          <p:cNvPr id="1075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6019800"/>
            <a:ext cx="4876800" cy="381000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Helvetica" pitchFamily="34" charset="0"/>
                <a:cs typeface="Times New Roman" pitchFamily="18" charset="0"/>
              </a:rPr>
              <a:t>Level-order numbers =  array index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endParaRPr lang="en-US" sz="1800" dirty="0">
              <a:latin typeface="Helvetica" pitchFamily="34" charset="0"/>
              <a:cs typeface="Times New Roman" pitchFamily="18" charset="0"/>
            </a:endParaRPr>
          </a:p>
        </p:txBody>
      </p:sp>
      <p:sp>
        <p:nvSpPr>
          <p:cNvPr id="1075204" name="Line 4"/>
          <p:cNvSpPr>
            <a:spLocks noChangeShapeType="1"/>
          </p:cNvSpPr>
          <p:nvPr/>
        </p:nvSpPr>
        <p:spPr bwMode="auto">
          <a:xfrm>
            <a:off x="4938713" y="1735138"/>
            <a:ext cx="1100137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5205" name="Line 5"/>
          <p:cNvSpPr>
            <a:spLocks noChangeShapeType="1"/>
          </p:cNvSpPr>
          <p:nvPr/>
        </p:nvSpPr>
        <p:spPr bwMode="auto">
          <a:xfrm flipH="1">
            <a:off x="3908425" y="3400425"/>
            <a:ext cx="342900" cy="625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5206" name="Line 6"/>
          <p:cNvSpPr>
            <a:spLocks noChangeShapeType="1"/>
          </p:cNvSpPr>
          <p:nvPr/>
        </p:nvSpPr>
        <p:spPr bwMode="auto">
          <a:xfrm flipH="1">
            <a:off x="1708150" y="3400425"/>
            <a:ext cx="342900" cy="625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5207" name="Line 7"/>
          <p:cNvSpPr>
            <a:spLocks noChangeShapeType="1"/>
          </p:cNvSpPr>
          <p:nvPr/>
        </p:nvSpPr>
        <p:spPr bwMode="auto">
          <a:xfrm>
            <a:off x="2257425" y="3400425"/>
            <a:ext cx="412750" cy="695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075208" name="Group 8"/>
          <p:cNvGrpSpPr>
            <a:grpSpLocks/>
          </p:cNvGrpSpPr>
          <p:nvPr/>
        </p:nvGrpSpPr>
        <p:grpSpPr bwMode="auto">
          <a:xfrm>
            <a:off x="4457700" y="1387475"/>
            <a:ext cx="619125" cy="485775"/>
            <a:chOff x="2304" y="1296"/>
            <a:chExt cx="432" cy="336"/>
          </a:xfrm>
        </p:grpSpPr>
        <p:sp>
          <p:nvSpPr>
            <p:cNvPr id="1075209" name="Oval 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75210" name="Text Box 1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A</a:t>
              </a:r>
            </a:p>
          </p:txBody>
        </p:sp>
      </p:grpSp>
      <p:grpSp>
        <p:nvGrpSpPr>
          <p:cNvPr id="1075211" name="Group 11"/>
          <p:cNvGrpSpPr>
            <a:grpSpLocks/>
          </p:cNvGrpSpPr>
          <p:nvPr/>
        </p:nvGrpSpPr>
        <p:grpSpPr bwMode="auto">
          <a:xfrm>
            <a:off x="5900738" y="2151063"/>
            <a:ext cx="619125" cy="485775"/>
            <a:chOff x="2304" y="1296"/>
            <a:chExt cx="432" cy="336"/>
          </a:xfrm>
        </p:grpSpPr>
        <p:sp>
          <p:nvSpPr>
            <p:cNvPr id="1075212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75213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C</a:t>
              </a:r>
            </a:p>
          </p:txBody>
        </p:sp>
      </p:grpSp>
      <p:grpSp>
        <p:nvGrpSpPr>
          <p:cNvPr id="1075214" name="Group 14"/>
          <p:cNvGrpSpPr>
            <a:grpSpLocks/>
          </p:cNvGrpSpPr>
          <p:nvPr/>
        </p:nvGrpSpPr>
        <p:grpSpPr bwMode="auto">
          <a:xfrm>
            <a:off x="2944813" y="2151063"/>
            <a:ext cx="619125" cy="485775"/>
            <a:chOff x="2304" y="1296"/>
            <a:chExt cx="432" cy="336"/>
          </a:xfrm>
        </p:grpSpPr>
        <p:sp>
          <p:nvSpPr>
            <p:cNvPr id="1075215" name="Oval 1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75216" name="Text Box 1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B</a:t>
              </a:r>
            </a:p>
          </p:txBody>
        </p:sp>
      </p:grpSp>
      <p:sp>
        <p:nvSpPr>
          <p:cNvPr id="1075217" name="Line 17"/>
          <p:cNvSpPr>
            <a:spLocks noChangeShapeType="1"/>
          </p:cNvSpPr>
          <p:nvPr/>
        </p:nvSpPr>
        <p:spPr bwMode="auto">
          <a:xfrm flipH="1">
            <a:off x="3425825" y="1735138"/>
            <a:ext cx="1100138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075218" name="Group 18"/>
          <p:cNvGrpSpPr>
            <a:grpSpLocks/>
          </p:cNvGrpSpPr>
          <p:nvPr/>
        </p:nvGrpSpPr>
        <p:grpSpPr bwMode="auto">
          <a:xfrm>
            <a:off x="4044950" y="2984500"/>
            <a:ext cx="619125" cy="485775"/>
            <a:chOff x="2304" y="1296"/>
            <a:chExt cx="432" cy="336"/>
          </a:xfrm>
        </p:grpSpPr>
        <p:sp>
          <p:nvSpPr>
            <p:cNvPr id="1075219" name="Oval 1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75220" name="Text Box 20"/>
            <p:cNvSpPr txBox="1">
              <a:spLocks noChangeArrowheads="1"/>
            </p:cNvSpPr>
            <p:nvPr/>
          </p:nvSpPr>
          <p:spPr bwMode="auto">
            <a:xfrm>
              <a:off x="2304" y="1336"/>
              <a:ext cx="432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E</a:t>
              </a:r>
            </a:p>
          </p:txBody>
        </p:sp>
      </p:grpSp>
      <p:sp>
        <p:nvSpPr>
          <p:cNvPr id="1075221" name="Line 21"/>
          <p:cNvSpPr>
            <a:spLocks noChangeShapeType="1"/>
          </p:cNvSpPr>
          <p:nvPr/>
        </p:nvSpPr>
        <p:spPr bwMode="auto">
          <a:xfrm>
            <a:off x="3425825" y="2566988"/>
            <a:ext cx="757238" cy="487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075222" name="Group 22"/>
          <p:cNvGrpSpPr>
            <a:grpSpLocks/>
          </p:cNvGrpSpPr>
          <p:nvPr/>
        </p:nvGrpSpPr>
        <p:grpSpPr bwMode="auto">
          <a:xfrm>
            <a:off x="2395538" y="4025900"/>
            <a:ext cx="619125" cy="485775"/>
            <a:chOff x="2304" y="1296"/>
            <a:chExt cx="432" cy="336"/>
          </a:xfrm>
        </p:grpSpPr>
        <p:sp>
          <p:nvSpPr>
            <p:cNvPr id="1075223" name="Oval 2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75224" name="Text Box 24"/>
            <p:cNvSpPr txBox="1">
              <a:spLocks noChangeArrowheads="1"/>
            </p:cNvSpPr>
            <p:nvPr/>
          </p:nvSpPr>
          <p:spPr bwMode="auto">
            <a:xfrm>
              <a:off x="2304" y="1336"/>
              <a:ext cx="432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I</a:t>
              </a:r>
            </a:p>
          </p:txBody>
        </p:sp>
      </p:grpSp>
      <p:grpSp>
        <p:nvGrpSpPr>
          <p:cNvPr id="1075225" name="Group 25"/>
          <p:cNvGrpSpPr>
            <a:grpSpLocks/>
          </p:cNvGrpSpPr>
          <p:nvPr/>
        </p:nvGrpSpPr>
        <p:grpSpPr bwMode="auto">
          <a:xfrm>
            <a:off x="1844675" y="2984500"/>
            <a:ext cx="619125" cy="485775"/>
            <a:chOff x="2304" y="1296"/>
            <a:chExt cx="432" cy="336"/>
          </a:xfrm>
        </p:grpSpPr>
        <p:sp>
          <p:nvSpPr>
            <p:cNvPr id="1075226" name="Oval 2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75227" name="Text Box 27"/>
            <p:cNvSpPr txBox="1">
              <a:spLocks noChangeArrowheads="1"/>
            </p:cNvSpPr>
            <p:nvPr/>
          </p:nvSpPr>
          <p:spPr bwMode="auto">
            <a:xfrm>
              <a:off x="2304" y="1336"/>
              <a:ext cx="432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D</a:t>
              </a:r>
            </a:p>
          </p:txBody>
        </p:sp>
      </p:grpSp>
      <p:sp>
        <p:nvSpPr>
          <p:cNvPr id="1075228" name="Line 28"/>
          <p:cNvSpPr>
            <a:spLocks noChangeShapeType="1"/>
          </p:cNvSpPr>
          <p:nvPr/>
        </p:nvSpPr>
        <p:spPr bwMode="auto">
          <a:xfrm flipH="1">
            <a:off x="2327275" y="2566988"/>
            <a:ext cx="755650" cy="487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5229" name="Oval 29"/>
          <p:cNvSpPr>
            <a:spLocks noChangeArrowheads="1"/>
          </p:cNvSpPr>
          <p:nvPr/>
        </p:nvSpPr>
        <p:spPr bwMode="auto">
          <a:xfrm>
            <a:off x="1363663" y="4025900"/>
            <a:ext cx="482600" cy="485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75230" name="Text Box 30"/>
          <p:cNvSpPr txBox="1">
            <a:spLocks noChangeArrowheads="1"/>
          </p:cNvSpPr>
          <p:nvPr/>
        </p:nvSpPr>
        <p:spPr bwMode="auto">
          <a:xfrm>
            <a:off x="1295400" y="405447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H</a:t>
            </a:r>
          </a:p>
        </p:txBody>
      </p:sp>
      <p:grpSp>
        <p:nvGrpSpPr>
          <p:cNvPr id="1075231" name="Group 31"/>
          <p:cNvGrpSpPr>
            <a:grpSpLocks/>
          </p:cNvGrpSpPr>
          <p:nvPr/>
        </p:nvGrpSpPr>
        <p:grpSpPr bwMode="auto">
          <a:xfrm>
            <a:off x="3495675" y="4025900"/>
            <a:ext cx="617538" cy="485775"/>
            <a:chOff x="2304" y="1296"/>
            <a:chExt cx="431" cy="336"/>
          </a:xfrm>
        </p:grpSpPr>
        <p:sp>
          <p:nvSpPr>
            <p:cNvPr id="1075232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75233" name="Text Box 33"/>
            <p:cNvSpPr txBox="1">
              <a:spLocks noChangeArrowheads="1"/>
            </p:cNvSpPr>
            <p:nvPr/>
          </p:nvSpPr>
          <p:spPr bwMode="auto">
            <a:xfrm>
              <a:off x="2304" y="1336"/>
              <a:ext cx="431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J</a:t>
              </a:r>
            </a:p>
          </p:txBody>
        </p:sp>
      </p:grpSp>
      <p:grpSp>
        <p:nvGrpSpPr>
          <p:cNvPr id="1075234" name="Group 34"/>
          <p:cNvGrpSpPr>
            <a:grpSpLocks/>
          </p:cNvGrpSpPr>
          <p:nvPr/>
        </p:nvGrpSpPr>
        <p:grpSpPr bwMode="auto">
          <a:xfrm>
            <a:off x="7000875" y="2984500"/>
            <a:ext cx="619125" cy="485775"/>
            <a:chOff x="2304" y="1296"/>
            <a:chExt cx="432" cy="336"/>
          </a:xfrm>
        </p:grpSpPr>
        <p:sp>
          <p:nvSpPr>
            <p:cNvPr id="1075235" name="Oval 3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75236" name="Text Box 36"/>
            <p:cNvSpPr txBox="1">
              <a:spLocks noChangeArrowheads="1"/>
            </p:cNvSpPr>
            <p:nvPr/>
          </p:nvSpPr>
          <p:spPr bwMode="auto">
            <a:xfrm>
              <a:off x="2304" y="1336"/>
              <a:ext cx="432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G</a:t>
              </a:r>
            </a:p>
          </p:txBody>
        </p:sp>
      </p:grpSp>
      <p:sp>
        <p:nvSpPr>
          <p:cNvPr id="1075237" name="Line 37"/>
          <p:cNvSpPr>
            <a:spLocks noChangeShapeType="1"/>
          </p:cNvSpPr>
          <p:nvPr/>
        </p:nvSpPr>
        <p:spPr bwMode="auto">
          <a:xfrm>
            <a:off x="6383338" y="2566988"/>
            <a:ext cx="755650" cy="487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075238" name="Group 38"/>
          <p:cNvGrpSpPr>
            <a:grpSpLocks/>
          </p:cNvGrpSpPr>
          <p:nvPr/>
        </p:nvGrpSpPr>
        <p:grpSpPr bwMode="auto">
          <a:xfrm>
            <a:off x="4802188" y="2984500"/>
            <a:ext cx="617537" cy="485775"/>
            <a:chOff x="2305" y="1296"/>
            <a:chExt cx="431" cy="336"/>
          </a:xfrm>
        </p:grpSpPr>
        <p:sp>
          <p:nvSpPr>
            <p:cNvPr id="1075239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75240" name="Text Box 40"/>
            <p:cNvSpPr txBox="1">
              <a:spLocks noChangeArrowheads="1"/>
            </p:cNvSpPr>
            <p:nvPr/>
          </p:nvSpPr>
          <p:spPr bwMode="auto">
            <a:xfrm>
              <a:off x="2305" y="1336"/>
              <a:ext cx="431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F</a:t>
              </a:r>
            </a:p>
          </p:txBody>
        </p:sp>
      </p:grpSp>
      <p:sp>
        <p:nvSpPr>
          <p:cNvPr id="1075241" name="Line 41"/>
          <p:cNvSpPr>
            <a:spLocks noChangeShapeType="1"/>
          </p:cNvSpPr>
          <p:nvPr/>
        </p:nvSpPr>
        <p:spPr bwMode="auto">
          <a:xfrm flipH="1">
            <a:off x="5283200" y="2566988"/>
            <a:ext cx="755650" cy="487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5242" name="Rectangle 42"/>
          <p:cNvSpPr>
            <a:spLocks noChangeArrowheads="1"/>
          </p:cNvSpPr>
          <p:nvPr/>
        </p:nvSpPr>
        <p:spPr bwMode="auto">
          <a:xfrm>
            <a:off x="1143000" y="5029200"/>
            <a:ext cx="6858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75243" name="Line 43"/>
          <p:cNvSpPr>
            <a:spLocks noChangeShapeType="1"/>
          </p:cNvSpPr>
          <p:nvPr/>
        </p:nvSpPr>
        <p:spPr bwMode="auto">
          <a:xfrm>
            <a:off x="1600200" y="5029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5244" name="Line 44"/>
          <p:cNvSpPr>
            <a:spLocks noChangeShapeType="1"/>
          </p:cNvSpPr>
          <p:nvPr/>
        </p:nvSpPr>
        <p:spPr bwMode="auto">
          <a:xfrm>
            <a:off x="2057400" y="5029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5245" name="Line 45"/>
          <p:cNvSpPr>
            <a:spLocks noChangeShapeType="1"/>
          </p:cNvSpPr>
          <p:nvPr/>
        </p:nvSpPr>
        <p:spPr bwMode="auto">
          <a:xfrm>
            <a:off x="2514600" y="5029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5246" name="Line 46"/>
          <p:cNvSpPr>
            <a:spLocks noChangeShapeType="1"/>
          </p:cNvSpPr>
          <p:nvPr/>
        </p:nvSpPr>
        <p:spPr bwMode="auto">
          <a:xfrm>
            <a:off x="2971800" y="5029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5247" name="Line 47"/>
          <p:cNvSpPr>
            <a:spLocks noChangeShapeType="1"/>
          </p:cNvSpPr>
          <p:nvPr/>
        </p:nvSpPr>
        <p:spPr bwMode="auto">
          <a:xfrm>
            <a:off x="3429000" y="5029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5248" name="Line 48"/>
          <p:cNvSpPr>
            <a:spLocks noChangeShapeType="1"/>
          </p:cNvSpPr>
          <p:nvPr/>
        </p:nvSpPr>
        <p:spPr bwMode="auto">
          <a:xfrm>
            <a:off x="3886200" y="5029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5249" name="Line 49"/>
          <p:cNvSpPr>
            <a:spLocks noChangeShapeType="1"/>
          </p:cNvSpPr>
          <p:nvPr/>
        </p:nvSpPr>
        <p:spPr bwMode="auto">
          <a:xfrm>
            <a:off x="4343400" y="5029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5250" name="Line 50"/>
          <p:cNvSpPr>
            <a:spLocks noChangeShapeType="1"/>
          </p:cNvSpPr>
          <p:nvPr/>
        </p:nvSpPr>
        <p:spPr bwMode="auto">
          <a:xfrm>
            <a:off x="4800600" y="5029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5251" name="Line 51"/>
          <p:cNvSpPr>
            <a:spLocks noChangeShapeType="1"/>
          </p:cNvSpPr>
          <p:nvPr/>
        </p:nvSpPr>
        <p:spPr bwMode="auto">
          <a:xfrm>
            <a:off x="5257800" y="5029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5252" name="Line 52"/>
          <p:cNvSpPr>
            <a:spLocks noChangeShapeType="1"/>
          </p:cNvSpPr>
          <p:nvPr/>
        </p:nvSpPr>
        <p:spPr bwMode="auto">
          <a:xfrm>
            <a:off x="5715000" y="5029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5253" name="Line 53"/>
          <p:cNvSpPr>
            <a:spLocks noChangeShapeType="1"/>
          </p:cNvSpPr>
          <p:nvPr/>
        </p:nvSpPr>
        <p:spPr bwMode="auto">
          <a:xfrm>
            <a:off x="6172200" y="5029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5254" name="Line 54"/>
          <p:cNvSpPr>
            <a:spLocks noChangeShapeType="1"/>
          </p:cNvSpPr>
          <p:nvPr/>
        </p:nvSpPr>
        <p:spPr bwMode="auto">
          <a:xfrm>
            <a:off x="6629400" y="5029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5255" name="Line 55"/>
          <p:cNvSpPr>
            <a:spLocks noChangeShapeType="1"/>
          </p:cNvSpPr>
          <p:nvPr/>
        </p:nvSpPr>
        <p:spPr bwMode="auto">
          <a:xfrm>
            <a:off x="7086600" y="5029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5256" name="Line 56"/>
          <p:cNvSpPr>
            <a:spLocks noChangeShapeType="1"/>
          </p:cNvSpPr>
          <p:nvPr/>
        </p:nvSpPr>
        <p:spPr bwMode="auto">
          <a:xfrm>
            <a:off x="7543800" y="5029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5257" name="Text Box 57"/>
          <p:cNvSpPr txBox="1">
            <a:spLocks noChangeArrowheads="1"/>
          </p:cNvSpPr>
          <p:nvPr/>
        </p:nvSpPr>
        <p:spPr bwMode="auto">
          <a:xfrm>
            <a:off x="1524000" y="5105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A</a:t>
            </a:r>
          </a:p>
        </p:txBody>
      </p:sp>
      <p:sp>
        <p:nvSpPr>
          <p:cNvPr id="1075258" name="Text Box 58"/>
          <p:cNvSpPr txBox="1">
            <a:spLocks noChangeArrowheads="1"/>
          </p:cNvSpPr>
          <p:nvPr/>
        </p:nvSpPr>
        <p:spPr bwMode="auto">
          <a:xfrm>
            <a:off x="1981200" y="5105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B</a:t>
            </a:r>
          </a:p>
        </p:txBody>
      </p:sp>
      <p:sp>
        <p:nvSpPr>
          <p:cNvPr id="1075259" name="Text Box 59"/>
          <p:cNvSpPr txBox="1">
            <a:spLocks noChangeArrowheads="1"/>
          </p:cNvSpPr>
          <p:nvPr/>
        </p:nvSpPr>
        <p:spPr bwMode="auto">
          <a:xfrm>
            <a:off x="2438400" y="5105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C</a:t>
            </a:r>
          </a:p>
        </p:txBody>
      </p:sp>
      <p:sp>
        <p:nvSpPr>
          <p:cNvPr id="1075260" name="Text Box 60"/>
          <p:cNvSpPr txBox="1">
            <a:spLocks noChangeArrowheads="1"/>
          </p:cNvSpPr>
          <p:nvPr/>
        </p:nvSpPr>
        <p:spPr bwMode="auto">
          <a:xfrm>
            <a:off x="2886075" y="5105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D</a:t>
            </a:r>
          </a:p>
        </p:txBody>
      </p:sp>
      <p:sp>
        <p:nvSpPr>
          <p:cNvPr id="1075261" name="Text Box 61"/>
          <p:cNvSpPr txBox="1">
            <a:spLocks noChangeArrowheads="1"/>
          </p:cNvSpPr>
          <p:nvPr/>
        </p:nvSpPr>
        <p:spPr bwMode="auto">
          <a:xfrm>
            <a:off x="3343275" y="5105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E</a:t>
            </a:r>
          </a:p>
        </p:txBody>
      </p:sp>
      <p:sp>
        <p:nvSpPr>
          <p:cNvPr id="1075262" name="Text Box 62"/>
          <p:cNvSpPr txBox="1">
            <a:spLocks noChangeArrowheads="1"/>
          </p:cNvSpPr>
          <p:nvPr/>
        </p:nvSpPr>
        <p:spPr bwMode="auto">
          <a:xfrm>
            <a:off x="3800475" y="5105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F</a:t>
            </a:r>
          </a:p>
        </p:txBody>
      </p:sp>
      <p:sp>
        <p:nvSpPr>
          <p:cNvPr id="1075263" name="Text Box 63"/>
          <p:cNvSpPr txBox="1">
            <a:spLocks noChangeArrowheads="1"/>
          </p:cNvSpPr>
          <p:nvPr/>
        </p:nvSpPr>
        <p:spPr bwMode="auto">
          <a:xfrm>
            <a:off x="4257675" y="5105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G</a:t>
            </a:r>
          </a:p>
        </p:txBody>
      </p:sp>
      <p:sp>
        <p:nvSpPr>
          <p:cNvPr id="1075264" name="Text Box 64"/>
          <p:cNvSpPr txBox="1">
            <a:spLocks noChangeArrowheads="1"/>
          </p:cNvSpPr>
          <p:nvPr/>
        </p:nvSpPr>
        <p:spPr bwMode="auto">
          <a:xfrm>
            <a:off x="4714875" y="5105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H</a:t>
            </a:r>
          </a:p>
        </p:txBody>
      </p:sp>
      <p:sp>
        <p:nvSpPr>
          <p:cNvPr id="1075265" name="Text Box 65"/>
          <p:cNvSpPr txBox="1">
            <a:spLocks noChangeArrowheads="1"/>
          </p:cNvSpPr>
          <p:nvPr/>
        </p:nvSpPr>
        <p:spPr bwMode="auto">
          <a:xfrm>
            <a:off x="5172075" y="5105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I</a:t>
            </a:r>
          </a:p>
        </p:txBody>
      </p:sp>
      <p:sp>
        <p:nvSpPr>
          <p:cNvPr id="1075266" name="Text Box 66"/>
          <p:cNvSpPr txBox="1">
            <a:spLocks noChangeArrowheads="1"/>
          </p:cNvSpPr>
          <p:nvPr/>
        </p:nvSpPr>
        <p:spPr bwMode="auto">
          <a:xfrm>
            <a:off x="5638800" y="5105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J</a:t>
            </a:r>
          </a:p>
        </p:txBody>
      </p:sp>
      <p:sp>
        <p:nvSpPr>
          <p:cNvPr id="1075267" name="Text Box 67"/>
          <p:cNvSpPr txBox="1">
            <a:spLocks noChangeArrowheads="1"/>
          </p:cNvSpPr>
          <p:nvPr/>
        </p:nvSpPr>
        <p:spPr bwMode="auto">
          <a:xfrm>
            <a:off x="1524000" y="55467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075268" name="Text Box 68"/>
          <p:cNvSpPr txBox="1">
            <a:spLocks noChangeArrowheads="1"/>
          </p:cNvSpPr>
          <p:nvPr/>
        </p:nvSpPr>
        <p:spPr bwMode="auto">
          <a:xfrm>
            <a:off x="1971675" y="55467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075269" name="Text Box 69"/>
          <p:cNvSpPr txBox="1">
            <a:spLocks noChangeArrowheads="1"/>
          </p:cNvSpPr>
          <p:nvPr/>
        </p:nvSpPr>
        <p:spPr bwMode="auto">
          <a:xfrm>
            <a:off x="2438400" y="55467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075270" name="Text Box 70"/>
          <p:cNvSpPr txBox="1">
            <a:spLocks noChangeArrowheads="1"/>
          </p:cNvSpPr>
          <p:nvPr/>
        </p:nvSpPr>
        <p:spPr bwMode="auto">
          <a:xfrm>
            <a:off x="2886075" y="55467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075271" name="Text Box 71"/>
          <p:cNvSpPr txBox="1">
            <a:spLocks noChangeArrowheads="1"/>
          </p:cNvSpPr>
          <p:nvPr/>
        </p:nvSpPr>
        <p:spPr bwMode="auto">
          <a:xfrm>
            <a:off x="3343275" y="55467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075272" name="Text Box 72"/>
          <p:cNvSpPr txBox="1">
            <a:spLocks noChangeArrowheads="1"/>
          </p:cNvSpPr>
          <p:nvPr/>
        </p:nvSpPr>
        <p:spPr bwMode="auto">
          <a:xfrm>
            <a:off x="3800475" y="55467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075273" name="Text Box 73"/>
          <p:cNvSpPr txBox="1">
            <a:spLocks noChangeArrowheads="1"/>
          </p:cNvSpPr>
          <p:nvPr/>
        </p:nvSpPr>
        <p:spPr bwMode="auto">
          <a:xfrm>
            <a:off x="4257675" y="55467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075274" name="Text Box 74"/>
          <p:cNvSpPr txBox="1">
            <a:spLocks noChangeArrowheads="1"/>
          </p:cNvSpPr>
          <p:nvPr/>
        </p:nvSpPr>
        <p:spPr bwMode="auto">
          <a:xfrm>
            <a:off x="4714875" y="55467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075275" name="Text Box 75"/>
          <p:cNvSpPr txBox="1">
            <a:spLocks noChangeArrowheads="1"/>
          </p:cNvSpPr>
          <p:nvPr/>
        </p:nvSpPr>
        <p:spPr bwMode="auto">
          <a:xfrm>
            <a:off x="5172075" y="55467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075276" name="Text Box 76"/>
          <p:cNvSpPr txBox="1">
            <a:spLocks noChangeArrowheads="1"/>
          </p:cNvSpPr>
          <p:nvPr/>
        </p:nvSpPr>
        <p:spPr bwMode="auto">
          <a:xfrm>
            <a:off x="5629275" y="55467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075277" name="Text Box 77"/>
          <p:cNvSpPr txBox="1">
            <a:spLocks noChangeArrowheads="1"/>
          </p:cNvSpPr>
          <p:nvPr/>
        </p:nvSpPr>
        <p:spPr bwMode="auto">
          <a:xfrm>
            <a:off x="6086475" y="55467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075278" name="Text Box 78"/>
          <p:cNvSpPr txBox="1">
            <a:spLocks noChangeArrowheads="1"/>
          </p:cNvSpPr>
          <p:nvPr/>
        </p:nvSpPr>
        <p:spPr bwMode="auto">
          <a:xfrm>
            <a:off x="6553200" y="55467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075279" name="Text Box 79"/>
          <p:cNvSpPr txBox="1">
            <a:spLocks noChangeArrowheads="1"/>
          </p:cNvSpPr>
          <p:nvPr/>
        </p:nvSpPr>
        <p:spPr bwMode="auto">
          <a:xfrm>
            <a:off x="7000875" y="55467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075280" name="Text Box 80"/>
          <p:cNvSpPr txBox="1">
            <a:spLocks noChangeArrowheads="1"/>
          </p:cNvSpPr>
          <p:nvPr/>
        </p:nvSpPr>
        <p:spPr bwMode="auto">
          <a:xfrm>
            <a:off x="7458075" y="55467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075281" name="Text Box 81"/>
          <p:cNvSpPr txBox="1">
            <a:spLocks noChangeArrowheads="1"/>
          </p:cNvSpPr>
          <p:nvPr/>
        </p:nvSpPr>
        <p:spPr bwMode="auto">
          <a:xfrm>
            <a:off x="1057275" y="55467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075282" name="Text Box 82"/>
          <p:cNvSpPr txBox="1">
            <a:spLocks noChangeArrowheads="1"/>
          </p:cNvSpPr>
          <p:nvPr/>
        </p:nvSpPr>
        <p:spPr bwMode="auto">
          <a:xfrm>
            <a:off x="4105275" y="13716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075283" name="Text Box 83"/>
          <p:cNvSpPr txBox="1">
            <a:spLocks noChangeArrowheads="1"/>
          </p:cNvSpPr>
          <p:nvPr/>
        </p:nvSpPr>
        <p:spPr bwMode="auto">
          <a:xfrm>
            <a:off x="2743200" y="1828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075284" name="Text Box 84"/>
          <p:cNvSpPr txBox="1">
            <a:spLocks noChangeArrowheads="1"/>
          </p:cNvSpPr>
          <p:nvPr/>
        </p:nvSpPr>
        <p:spPr bwMode="auto">
          <a:xfrm>
            <a:off x="5638800" y="184467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075285" name="Text Box 85"/>
          <p:cNvSpPr txBox="1">
            <a:spLocks noChangeArrowheads="1"/>
          </p:cNvSpPr>
          <p:nvPr/>
        </p:nvSpPr>
        <p:spPr bwMode="auto">
          <a:xfrm>
            <a:off x="1514475" y="275907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075286" name="Text Box 86"/>
          <p:cNvSpPr txBox="1">
            <a:spLocks noChangeArrowheads="1"/>
          </p:cNvSpPr>
          <p:nvPr/>
        </p:nvSpPr>
        <p:spPr bwMode="auto">
          <a:xfrm>
            <a:off x="3886200" y="268287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075287" name="Text Box 87"/>
          <p:cNvSpPr txBox="1">
            <a:spLocks noChangeArrowheads="1"/>
          </p:cNvSpPr>
          <p:nvPr/>
        </p:nvSpPr>
        <p:spPr bwMode="auto">
          <a:xfrm>
            <a:off x="4572000" y="268287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075288" name="Text Box 88"/>
          <p:cNvSpPr txBox="1">
            <a:spLocks noChangeArrowheads="1"/>
          </p:cNvSpPr>
          <p:nvPr/>
        </p:nvSpPr>
        <p:spPr bwMode="auto">
          <a:xfrm>
            <a:off x="6848475" y="2667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075289" name="Text Box 89"/>
          <p:cNvSpPr txBox="1">
            <a:spLocks noChangeArrowheads="1"/>
          </p:cNvSpPr>
          <p:nvPr/>
        </p:nvSpPr>
        <p:spPr bwMode="auto">
          <a:xfrm>
            <a:off x="990600" y="374967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075290" name="Text Box 90"/>
          <p:cNvSpPr txBox="1">
            <a:spLocks noChangeArrowheads="1"/>
          </p:cNvSpPr>
          <p:nvPr/>
        </p:nvSpPr>
        <p:spPr bwMode="auto">
          <a:xfrm>
            <a:off x="2057400" y="374967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075291" name="Text Box 91"/>
          <p:cNvSpPr txBox="1">
            <a:spLocks noChangeArrowheads="1"/>
          </p:cNvSpPr>
          <p:nvPr/>
        </p:nvSpPr>
        <p:spPr bwMode="auto">
          <a:xfrm>
            <a:off x="3200400" y="3733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252339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F9BB98F2-42BA-4F56-9453-1A27154C6A6B}" type="slidenum">
              <a:rPr lang="en-US"/>
              <a:pPr/>
              <a:t>13</a:t>
            </a:fld>
            <a:endParaRPr lang="en-US"/>
          </a:p>
        </p:txBody>
      </p:sp>
      <p:sp>
        <p:nvSpPr>
          <p:cNvPr id="128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Complete Binary Tree</a:t>
            </a:r>
          </a:p>
        </p:txBody>
      </p:sp>
      <p:sp>
        <p:nvSpPr>
          <p:cNvPr id="1282052" name="Line 4"/>
          <p:cNvSpPr>
            <a:spLocks noChangeShapeType="1"/>
          </p:cNvSpPr>
          <p:nvPr/>
        </p:nvSpPr>
        <p:spPr bwMode="auto">
          <a:xfrm>
            <a:off x="4938713" y="1735138"/>
            <a:ext cx="1100137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282053" name="Line 5"/>
          <p:cNvSpPr>
            <a:spLocks noChangeShapeType="1"/>
          </p:cNvSpPr>
          <p:nvPr/>
        </p:nvSpPr>
        <p:spPr bwMode="auto">
          <a:xfrm flipH="1">
            <a:off x="3908425" y="3400425"/>
            <a:ext cx="342900" cy="625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282054" name="Line 6"/>
          <p:cNvSpPr>
            <a:spLocks noChangeShapeType="1"/>
          </p:cNvSpPr>
          <p:nvPr/>
        </p:nvSpPr>
        <p:spPr bwMode="auto">
          <a:xfrm flipH="1">
            <a:off x="1708150" y="3400425"/>
            <a:ext cx="342900" cy="625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282055" name="Line 7"/>
          <p:cNvSpPr>
            <a:spLocks noChangeShapeType="1"/>
          </p:cNvSpPr>
          <p:nvPr/>
        </p:nvSpPr>
        <p:spPr bwMode="auto">
          <a:xfrm>
            <a:off x="2257425" y="3400425"/>
            <a:ext cx="412750" cy="695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282056" name="Group 8"/>
          <p:cNvGrpSpPr>
            <a:grpSpLocks/>
          </p:cNvGrpSpPr>
          <p:nvPr/>
        </p:nvGrpSpPr>
        <p:grpSpPr bwMode="auto">
          <a:xfrm>
            <a:off x="4457700" y="1387475"/>
            <a:ext cx="619125" cy="485775"/>
            <a:chOff x="2304" y="1296"/>
            <a:chExt cx="432" cy="336"/>
          </a:xfrm>
        </p:grpSpPr>
        <p:sp>
          <p:nvSpPr>
            <p:cNvPr id="1282057" name="Oval 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282058" name="Text Box 1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A</a:t>
              </a:r>
            </a:p>
          </p:txBody>
        </p:sp>
      </p:grpSp>
      <p:grpSp>
        <p:nvGrpSpPr>
          <p:cNvPr id="1282059" name="Group 11"/>
          <p:cNvGrpSpPr>
            <a:grpSpLocks/>
          </p:cNvGrpSpPr>
          <p:nvPr/>
        </p:nvGrpSpPr>
        <p:grpSpPr bwMode="auto">
          <a:xfrm>
            <a:off x="5900738" y="2151063"/>
            <a:ext cx="619125" cy="485775"/>
            <a:chOff x="2304" y="1296"/>
            <a:chExt cx="432" cy="336"/>
          </a:xfrm>
        </p:grpSpPr>
        <p:sp>
          <p:nvSpPr>
            <p:cNvPr id="1282060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282061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C</a:t>
              </a:r>
            </a:p>
          </p:txBody>
        </p:sp>
      </p:grpSp>
      <p:grpSp>
        <p:nvGrpSpPr>
          <p:cNvPr id="1282062" name="Group 14"/>
          <p:cNvGrpSpPr>
            <a:grpSpLocks/>
          </p:cNvGrpSpPr>
          <p:nvPr/>
        </p:nvGrpSpPr>
        <p:grpSpPr bwMode="auto">
          <a:xfrm>
            <a:off x="2944813" y="2151063"/>
            <a:ext cx="619125" cy="485775"/>
            <a:chOff x="2304" y="1296"/>
            <a:chExt cx="432" cy="336"/>
          </a:xfrm>
        </p:grpSpPr>
        <p:sp>
          <p:nvSpPr>
            <p:cNvPr id="1282063" name="Oval 1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282064" name="Text Box 1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B</a:t>
              </a:r>
            </a:p>
          </p:txBody>
        </p:sp>
      </p:grpSp>
      <p:sp>
        <p:nvSpPr>
          <p:cNvPr id="1282065" name="Line 17"/>
          <p:cNvSpPr>
            <a:spLocks noChangeShapeType="1"/>
          </p:cNvSpPr>
          <p:nvPr/>
        </p:nvSpPr>
        <p:spPr bwMode="auto">
          <a:xfrm flipH="1">
            <a:off x="3425825" y="1735138"/>
            <a:ext cx="1100138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282066" name="Group 18"/>
          <p:cNvGrpSpPr>
            <a:grpSpLocks/>
          </p:cNvGrpSpPr>
          <p:nvPr/>
        </p:nvGrpSpPr>
        <p:grpSpPr bwMode="auto">
          <a:xfrm>
            <a:off x="4044950" y="2984500"/>
            <a:ext cx="619125" cy="485775"/>
            <a:chOff x="2304" y="1296"/>
            <a:chExt cx="432" cy="336"/>
          </a:xfrm>
        </p:grpSpPr>
        <p:sp>
          <p:nvSpPr>
            <p:cNvPr id="1282067" name="Oval 1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282068" name="Text Box 20"/>
            <p:cNvSpPr txBox="1">
              <a:spLocks noChangeArrowheads="1"/>
            </p:cNvSpPr>
            <p:nvPr/>
          </p:nvSpPr>
          <p:spPr bwMode="auto">
            <a:xfrm>
              <a:off x="2304" y="1336"/>
              <a:ext cx="432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E</a:t>
              </a:r>
            </a:p>
          </p:txBody>
        </p:sp>
      </p:grpSp>
      <p:sp>
        <p:nvSpPr>
          <p:cNvPr id="1282069" name="Line 21"/>
          <p:cNvSpPr>
            <a:spLocks noChangeShapeType="1"/>
          </p:cNvSpPr>
          <p:nvPr/>
        </p:nvSpPr>
        <p:spPr bwMode="auto">
          <a:xfrm>
            <a:off x="3425825" y="2566988"/>
            <a:ext cx="757238" cy="487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282070" name="Group 22"/>
          <p:cNvGrpSpPr>
            <a:grpSpLocks/>
          </p:cNvGrpSpPr>
          <p:nvPr/>
        </p:nvGrpSpPr>
        <p:grpSpPr bwMode="auto">
          <a:xfrm>
            <a:off x="2395538" y="4025900"/>
            <a:ext cx="619125" cy="485775"/>
            <a:chOff x="2304" y="1296"/>
            <a:chExt cx="432" cy="336"/>
          </a:xfrm>
        </p:grpSpPr>
        <p:sp>
          <p:nvSpPr>
            <p:cNvPr id="1282071" name="Oval 2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282072" name="Text Box 24"/>
            <p:cNvSpPr txBox="1">
              <a:spLocks noChangeArrowheads="1"/>
            </p:cNvSpPr>
            <p:nvPr/>
          </p:nvSpPr>
          <p:spPr bwMode="auto">
            <a:xfrm>
              <a:off x="2304" y="1336"/>
              <a:ext cx="432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I</a:t>
              </a:r>
            </a:p>
          </p:txBody>
        </p:sp>
      </p:grpSp>
      <p:grpSp>
        <p:nvGrpSpPr>
          <p:cNvPr id="1282073" name="Group 25"/>
          <p:cNvGrpSpPr>
            <a:grpSpLocks/>
          </p:cNvGrpSpPr>
          <p:nvPr/>
        </p:nvGrpSpPr>
        <p:grpSpPr bwMode="auto">
          <a:xfrm>
            <a:off x="1844675" y="2984500"/>
            <a:ext cx="619125" cy="485775"/>
            <a:chOff x="2304" y="1296"/>
            <a:chExt cx="432" cy="336"/>
          </a:xfrm>
        </p:grpSpPr>
        <p:sp>
          <p:nvSpPr>
            <p:cNvPr id="1282074" name="Oval 2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282075" name="Text Box 27"/>
            <p:cNvSpPr txBox="1">
              <a:spLocks noChangeArrowheads="1"/>
            </p:cNvSpPr>
            <p:nvPr/>
          </p:nvSpPr>
          <p:spPr bwMode="auto">
            <a:xfrm>
              <a:off x="2304" y="1336"/>
              <a:ext cx="432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D</a:t>
              </a:r>
            </a:p>
          </p:txBody>
        </p:sp>
      </p:grpSp>
      <p:sp>
        <p:nvSpPr>
          <p:cNvPr id="1282076" name="Line 28"/>
          <p:cNvSpPr>
            <a:spLocks noChangeShapeType="1"/>
          </p:cNvSpPr>
          <p:nvPr/>
        </p:nvSpPr>
        <p:spPr bwMode="auto">
          <a:xfrm flipH="1">
            <a:off x="2327275" y="2566988"/>
            <a:ext cx="755650" cy="487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282077" name="Oval 29"/>
          <p:cNvSpPr>
            <a:spLocks noChangeArrowheads="1"/>
          </p:cNvSpPr>
          <p:nvPr/>
        </p:nvSpPr>
        <p:spPr bwMode="auto">
          <a:xfrm>
            <a:off x="1363663" y="4025900"/>
            <a:ext cx="482600" cy="485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282078" name="Text Box 30"/>
          <p:cNvSpPr txBox="1">
            <a:spLocks noChangeArrowheads="1"/>
          </p:cNvSpPr>
          <p:nvPr/>
        </p:nvSpPr>
        <p:spPr bwMode="auto">
          <a:xfrm>
            <a:off x="1295400" y="405447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H</a:t>
            </a:r>
          </a:p>
        </p:txBody>
      </p:sp>
      <p:grpSp>
        <p:nvGrpSpPr>
          <p:cNvPr id="1282079" name="Group 31"/>
          <p:cNvGrpSpPr>
            <a:grpSpLocks/>
          </p:cNvGrpSpPr>
          <p:nvPr/>
        </p:nvGrpSpPr>
        <p:grpSpPr bwMode="auto">
          <a:xfrm>
            <a:off x="3495675" y="4025900"/>
            <a:ext cx="617538" cy="485775"/>
            <a:chOff x="2304" y="1296"/>
            <a:chExt cx="431" cy="336"/>
          </a:xfrm>
        </p:grpSpPr>
        <p:sp>
          <p:nvSpPr>
            <p:cNvPr id="1282080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282081" name="Text Box 33"/>
            <p:cNvSpPr txBox="1">
              <a:spLocks noChangeArrowheads="1"/>
            </p:cNvSpPr>
            <p:nvPr/>
          </p:nvSpPr>
          <p:spPr bwMode="auto">
            <a:xfrm>
              <a:off x="2304" y="1336"/>
              <a:ext cx="431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J</a:t>
              </a:r>
            </a:p>
          </p:txBody>
        </p:sp>
      </p:grpSp>
      <p:grpSp>
        <p:nvGrpSpPr>
          <p:cNvPr id="1282082" name="Group 34"/>
          <p:cNvGrpSpPr>
            <a:grpSpLocks/>
          </p:cNvGrpSpPr>
          <p:nvPr/>
        </p:nvGrpSpPr>
        <p:grpSpPr bwMode="auto">
          <a:xfrm>
            <a:off x="7000875" y="2984500"/>
            <a:ext cx="619125" cy="485775"/>
            <a:chOff x="2304" y="1296"/>
            <a:chExt cx="432" cy="336"/>
          </a:xfrm>
        </p:grpSpPr>
        <p:sp>
          <p:nvSpPr>
            <p:cNvPr id="1282083" name="Oval 3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282084" name="Text Box 36"/>
            <p:cNvSpPr txBox="1">
              <a:spLocks noChangeArrowheads="1"/>
            </p:cNvSpPr>
            <p:nvPr/>
          </p:nvSpPr>
          <p:spPr bwMode="auto">
            <a:xfrm>
              <a:off x="2304" y="1336"/>
              <a:ext cx="432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G</a:t>
              </a:r>
            </a:p>
          </p:txBody>
        </p:sp>
      </p:grpSp>
      <p:sp>
        <p:nvSpPr>
          <p:cNvPr id="1282085" name="Line 37"/>
          <p:cNvSpPr>
            <a:spLocks noChangeShapeType="1"/>
          </p:cNvSpPr>
          <p:nvPr/>
        </p:nvSpPr>
        <p:spPr bwMode="auto">
          <a:xfrm>
            <a:off x="6383338" y="2566988"/>
            <a:ext cx="755650" cy="487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282086" name="Group 38"/>
          <p:cNvGrpSpPr>
            <a:grpSpLocks/>
          </p:cNvGrpSpPr>
          <p:nvPr/>
        </p:nvGrpSpPr>
        <p:grpSpPr bwMode="auto">
          <a:xfrm>
            <a:off x="4802188" y="2984500"/>
            <a:ext cx="617537" cy="485775"/>
            <a:chOff x="2305" y="1296"/>
            <a:chExt cx="431" cy="336"/>
          </a:xfrm>
        </p:grpSpPr>
        <p:sp>
          <p:nvSpPr>
            <p:cNvPr id="1282087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282088" name="Text Box 40"/>
            <p:cNvSpPr txBox="1">
              <a:spLocks noChangeArrowheads="1"/>
            </p:cNvSpPr>
            <p:nvPr/>
          </p:nvSpPr>
          <p:spPr bwMode="auto">
            <a:xfrm>
              <a:off x="2305" y="1336"/>
              <a:ext cx="431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F</a:t>
              </a:r>
            </a:p>
          </p:txBody>
        </p:sp>
      </p:grpSp>
      <p:sp>
        <p:nvSpPr>
          <p:cNvPr id="1282089" name="Line 41"/>
          <p:cNvSpPr>
            <a:spLocks noChangeShapeType="1"/>
          </p:cNvSpPr>
          <p:nvPr/>
        </p:nvSpPr>
        <p:spPr bwMode="auto">
          <a:xfrm flipH="1">
            <a:off x="5283200" y="2566988"/>
            <a:ext cx="755650" cy="487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282130" name="Text Box 82"/>
          <p:cNvSpPr txBox="1">
            <a:spLocks noChangeArrowheads="1"/>
          </p:cNvSpPr>
          <p:nvPr/>
        </p:nvSpPr>
        <p:spPr bwMode="auto">
          <a:xfrm>
            <a:off x="4105275" y="13716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282131" name="Text Box 83"/>
          <p:cNvSpPr txBox="1">
            <a:spLocks noChangeArrowheads="1"/>
          </p:cNvSpPr>
          <p:nvPr/>
        </p:nvSpPr>
        <p:spPr bwMode="auto">
          <a:xfrm>
            <a:off x="2743200" y="1828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282132" name="Text Box 84"/>
          <p:cNvSpPr txBox="1">
            <a:spLocks noChangeArrowheads="1"/>
          </p:cNvSpPr>
          <p:nvPr/>
        </p:nvSpPr>
        <p:spPr bwMode="auto">
          <a:xfrm>
            <a:off x="5638800" y="184467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282133" name="Text Box 85"/>
          <p:cNvSpPr txBox="1">
            <a:spLocks noChangeArrowheads="1"/>
          </p:cNvSpPr>
          <p:nvPr/>
        </p:nvSpPr>
        <p:spPr bwMode="auto">
          <a:xfrm>
            <a:off x="1514475" y="275907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282134" name="Text Box 86"/>
          <p:cNvSpPr txBox="1">
            <a:spLocks noChangeArrowheads="1"/>
          </p:cNvSpPr>
          <p:nvPr/>
        </p:nvSpPr>
        <p:spPr bwMode="auto">
          <a:xfrm>
            <a:off x="3886200" y="268287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282135" name="Text Box 87"/>
          <p:cNvSpPr txBox="1">
            <a:spLocks noChangeArrowheads="1"/>
          </p:cNvSpPr>
          <p:nvPr/>
        </p:nvSpPr>
        <p:spPr bwMode="auto">
          <a:xfrm>
            <a:off x="4572000" y="268287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282136" name="Text Box 88"/>
          <p:cNvSpPr txBox="1">
            <a:spLocks noChangeArrowheads="1"/>
          </p:cNvSpPr>
          <p:nvPr/>
        </p:nvSpPr>
        <p:spPr bwMode="auto">
          <a:xfrm>
            <a:off x="6848475" y="2667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282137" name="Text Box 89"/>
          <p:cNvSpPr txBox="1">
            <a:spLocks noChangeArrowheads="1"/>
          </p:cNvSpPr>
          <p:nvPr/>
        </p:nvSpPr>
        <p:spPr bwMode="auto">
          <a:xfrm>
            <a:off x="990600" y="374967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282138" name="Text Box 90"/>
          <p:cNvSpPr txBox="1">
            <a:spLocks noChangeArrowheads="1"/>
          </p:cNvSpPr>
          <p:nvPr/>
        </p:nvSpPr>
        <p:spPr bwMode="auto">
          <a:xfrm>
            <a:off x="2057400" y="374967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282139" name="Text Box 91"/>
          <p:cNvSpPr txBox="1">
            <a:spLocks noChangeArrowheads="1"/>
          </p:cNvSpPr>
          <p:nvPr/>
        </p:nvSpPr>
        <p:spPr bwMode="auto">
          <a:xfrm>
            <a:off x="3200400" y="3733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282141" name="Rectangle 93"/>
          <p:cNvSpPr>
            <a:spLocks noChangeArrowheads="1"/>
          </p:cNvSpPr>
          <p:nvPr/>
        </p:nvSpPr>
        <p:spPr bwMode="auto">
          <a:xfrm>
            <a:off x="1676400" y="5257800"/>
            <a:ext cx="6858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282142" name="Line 94"/>
          <p:cNvSpPr>
            <a:spLocks noChangeShapeType="1"/>
          </p:cNvSpPr>
          <p:nvPr/>
        </p:nvSpPr>
        <p:spPr bwMode="auto">
          <a:xfrm>
            <a:off x="2133600" y="5257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282143" name="Line 95"/>
          <p:cNvSpPr>
            <a:spLocks noChangeShapeType="1"/>
          </p:cNvSpPr>
          <p:nvPr/>
        </p:nvSpPr>
        <p:spPr bwMode="auto">
          <a:xfrm>
            <a:off x="2590800" y="5257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282144" name="Line 96"/>
          <p:cNvSpPr>
            <a:spLocks noChangeShapeType="1"/>
          </p:cNvSpPr>
          <p:nvPr/>
        </p:nvSpPr>
        <p:spPr bwMode="auto">
          <a:xfrm>
            <a:off x="3048000" y="5257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282145" name="Line 97"/>
          <p:cNvSpPr>
            <a:spLocks noChangeShapeType="1"/>
          </p:cNvSpPr>
          <p:nvPr/>
        </p:nvSpPr>
        <p:spPr bwMode="auto">
          <a:xfrm>
            <a:off x="3505200" y="5257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282146" name="Line 98"/>
          <p:cNvSpPr>
            <a:spLocks noChangeShapeType="1"/>
          </p:cNvSpPr>
          <p:nvPr/>
        </p:nvSpPr>
        <p:spPr bwMode="auto">
          <a:xfrm>
            <a:off x="3962400" y="5257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282147" name="Line 99"/>
          <p:cNvSpPr>
            <a:spLocks noChangeShapeType="1"/>
          </p:cNvSpPr>
          <p:nvPr/>
        </p:nvSpPr>
        <p:spPr bwMode="auto">
          <a:xfrm>
            <a:off x="4419600" y="5257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282148" name="Line 100"/>
          <p:cNvSpPr>
            <a:spLocks noChangeShapeType="1"/>
          </p:cNvSpPr>
          <p:nvPr/>
        </p:nvSpPr>
        <p:spPr bwMode="auto">
          <a:xfrm>
            <a:off x="4876800" y="5257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282149" name="Line 101"/>
          <p:cNvSpPr>
            <a:spLocks noChangeShapeType="1"/>
          </p:cNvSpPr>
          <p:nvPr/>
        </p:nvSpPr>
        <p:spPr bwMode="auto">
          <a:xfrm>
            <a:off x="5334000" y="5257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282150" name="Line 102"/>
          <p:cNvSpPr>
            <a:spLocks noChangeShapeType="1"/>
          </p:cNvSpPr>
          <p:nvPr/>
        </p:nvSpPr>
        <p:spPr bwMode="auto">
          <a:xfrm>
            <a:off x="5791200" y="5257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282151" name="Line 103"/>
          <p:cNvSpPr>
            <a:spLocks noChangeShapeType="1"/>
          </p:cNvSpPr>
          <p:nvPr/>
        </p:nvSpPr>
        <p:spPr bwMode="auto">
          <a:xfrm>
            <a:off x="6248400" y="5257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282152" name="Line 104"/>
          <p:cNvSpPr>
            <a:spLocks noChangeShapeType="1"/>
          </p:cNvSpPr>
          <p:nvPr/>
        </p:nvSpPr>
        <p:spPr bwMode="auto">
          <a:xfrm>
            <a:off x="6705600" y="5257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282153" name="Line 105"/>
          <p:cNvSpPr>
            <a:spLocks noChangeShapeType="1"/>
          </p:cNvSpPr>
          <p:nvPr/>
        </p:nvSpPr>
        <p:spPr bwMode="auto">
          <a:xfrm>
            <a:off x="7162800" y="5257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282154" name="Line 106"/>
          <p:cNvSpPr>
            <a:spLocks noChangeShapeType="1"/>
          </p:cNvSpPr>
          <p:nvPr/>
        </p:nvSpPr>
        <p:spPr bwMode="auto">
          <a:xfrm>
            <a:off x="7620000" y="5257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282155" name="Line 107"/>
          <p:cNvSpPr>
            <a:spLocks noChangeShapeType="1"/>
          </p:cNvSpPr>
          <p:nvPr/>
        </p:nvSpPr>
        <p:spPr bwMode="auto">
          <a:xfrm>
            <a:off x="8077200" y="5257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282156" name="Text Box 108"/>
          <p:cNvSpPr txBox="1">
            <a:spLocks noChangeArrowheads="1"/>
          </p:cNvSpPr>
          <p:nvPr/>
        </p:nvSpPr>
        <p:spPr bwMode="auto">
          <a:xfrm>
            <a:off x="2057400" y="5334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A</a:t>
            </a:r>
          </a:p>
        </p:txBody>
      </p:sp>
      <p:sp>
        <p:nvSpPr>
          <p:cNvPr id="1282157" name="Text Box 109"/>
          <p:cNvSpPr txBox="1">
            <a:spLocks noChangeArrowheads="1"/>
          </p:cNvSpPr>
          <p:nvPr/>
        </p:nvSpPr>
        <p:spPr bwMode="auto">
          <a:xfrm>
            <a:off x="2514600" y="5334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B</a:t>
            </a:r>
          </a:p>
        </p:txBody>
      </p:sp>
      <p:sp>
        <p:nvSpPr>
          <p:cNvPr id="1282158" name="Text Box 110"/>
          <p:cNvSpPr txBox="1">
            <a:spLocks noChangeArrowheads="1"/>
          </p:cNvSpPr>
          <p:nvPr/>
        </p:nvSpPr>
        <p:spPr bwMode="auto">
          <a:xfrm>
            <a:off x="2971800" y="5334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C</a:t>
            </a:r>
          </a:p>
        </p:txBody>
      </p:sp>
      <p:sp>
        <p:nvSpPr>
          <p:cNvPr id="1282159" name="Text Box 111"/>
          <p:cNvSpPr txBox="1">
            <a:spLocks noChangeArrowheads="1"/>
          </p:cNvSpPr>
          <p:nvPr/>
        </p:nvSpPr>
        <p:spPr bwMode="auto">
          <a:xfrm>
            <a:off x="3419475" y="5334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D</a:t>
            </a:r>
          </a:p>
        </p:txBody>
      </p:sp>
      <p:sp>
        <p:nvSpPr>
          <p:cNvPr id="1282160" name="Text Box 112"/>
          <p:cNvSpPr txBox="1">
            <a:spLocks noChangeArrowheads="1"/>
          </p:cNvSpPr>
          <p:nvPr/>
        </p:nvSpPr>
        <p:spPr bwMode="auto">
          <a:xfrm>
            <a:off x="3876675" y="5334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E</a:t>
            </a:r>
          </a:p>
        </p:txBody>
      </p:sp>
      <p:sp>
        <p:nvSpPr>
          <p:cNvPr id="1282161" name="Text Box 113"/>
          <p:cNvSpPr txBox="1">
            <a:spLocks noChangeArrowheads="1"/>
          </p:cNvSpPr>
          <p:nvPr/>
        </p:nvSpPr>
        <p:spPr bwMode="auto">
          <a:xfrm>
            <a:off x="4333875" y="5334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F</a:t>
            </a:r>
          </a:p>
        </p:txBody>
      </p:sp>
      <p:sp>
        <p:nvSpPr>
          <p:cNvPr id="1282162" name="Text Box 114"/>
          <p:cNvSpPr txBox="1">
            <a:spLocks noChangeArrowheads="1"/>
          </p:cNvSpPr>
          <p:nvPr/>
        </p:nvSpPr>
        <p:spPr bwMode="auto">
          <a:xfrm>
            <a:off x="4791075" y="5334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G</a:t>
            </a:r>
          </a:p>
        </p:txBody>
      </p:sp>
      <p:sp>
        <p:nvSpPr>
          <p:cNvPr id="1282163" name="Text Box 115"/>
          <p:cNvSpPr txBox="1">
            <a:spLocks noChangeArrowheads="1"/>
          </p:cNvSpPr>
          <p:nvPr/>
        </p:nvSpPr>
        <p:spPr bwMode="auto">
          <a:xfrm>
            <a:off x="5248275" y="5334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H</a:t>
            </a:r>
          </a:p>
        </p:txBody>
      </p:sp>
      <p:sp>
        <p:nvSpPr>
          <p:cNvPr id="1282164" name="Text Box 116"/>
          <p:cNvSpPr txBox="1">
            <a:spLocks noChangeArrowheads="1"/>
          </p:cNvSpPr>
          <p:nvPr/>
        </p:nvSpPr>
        <p:spPr bwMode="auto">
          <a:xfrm>
            <a:off x="5705475" y="5334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I</a:t>
            </a:r>
          </a:p>
        </p:txBody>
      </p:sp>
      <p:sp>
        <p:nvSpPr>
          <p:cNvPr id="1282165" name="Text Box 117"/>
          <p:cNvSpPr txBox="1">
            <a:spLocks noChangeArrowheads="1"/>
          </p:cNvSpPr>
          <p:nvPr/>
        </p:nvSpPr>
        <p:spPr bwMode="auto">
          <a:xfrm>
            <a:off x="6172200" y="5334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J</a:t>
            </a:r>
          </a:p>
        </p:txBody>
      </p:sp>
      <p:sp>
        <p:nvSpPr>
          <p:cNvPr id="1282166" name="Text Box 118"/>
          <p:cNvSpPr txBox="1">
            <a:spLocks noChangeArrowheads="1"/>
          </p:cNvSpPr>
          <p:nvPr/>
        </p:nvSpPr>
        <p:spPr bwMode="auto">
          <a:xfrm>
            <a:off x="2057400" y="57753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282167" name="Text Box 119"/>
          <p:cNvSpPr txBox="1">
            <a:spLocks noChangeArrowheads="1"/>
          </p:cNvSpPr>
          <p:nvPr/>
        </p:nvSpPr>
        <p:spPr bwMode="auto">
          <a:xfrm>
            <a:off x="2505075" y="5791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282168" name="Text Box 120"/>
          <p:cNvSpPr txBox="1">
            <a:spLocks noChangeArrowheads="1"/>
          </p:cNvSpPr>
          <p:nvPr/>
        </p:nvSpPr>
        <p:spPr bwMode="auto">
          <a:xfrm>
            <a:off x="2971800" y="57753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282169" name="Text Box 121"/>
          <p:cNvSpPr txBox="1">
            <a:spLocks noChangeArrowheads="1"/>
          </p:cNvSpPr>
          <p:nvPr/>
        </p:nvSpPr>
        <p:spPr bwMode="auto">
          <a:xfrm>
            <a:off x="3419475" y="5791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282170" name="Text Box 122"/>
          <p:cNvSpPr txBox="1">
            <a:spLocks noChangeArrowheads="1"/>
          </p:cNvSpPr>
          <p:nvPr/>
        </p:nvSpPr>
        <p:spPr bwMode="auto">
          <a:xfrm>
            <a:off x="3876675" y="5791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282171" name="Text Box 123"/>
          <p:cNvSpPr txBox="1">
            <a:spLocks noChangeArrowheads="1"/>
          </p:cNvSpPr>
          <p:nvPr/>
        </p:nvSpPr>
        <p:spPr bwMode="auto">
          <a:xfrm>
            <a:off x="4333875" y="5791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282172" name="Text Box 124"/>
          <p:cNvSpPr txBox="1">
            <a:spLocks noChangeArrowheads="1"/>
          </p:cNvSpPr>
          <p:nvPr/>
        </p:nvSpPr>
        <p:spPr bwMode="auto">
          <a:xfrm>
            <a:off x="4791075" y="5791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282173" name="Text Box 125"/>
          <p:cNvSpPr txBox="1">
            <a:spLocks noChangeArrowheads="1"/>
          </p:cNvSpPr>
          <p:nvPr/>
        </p:nvSpPr>
        <p:spPr bwMode="auto">
          <a:xfrm>
            <a:off x="5248275" y="5791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282174" name="Text Box 126"/>
          <p:cNvSpPr txBox="1">
            <a:spLocks noChangeArrowheads="1"/>
          </p:cNvSpPr>
          <p:nvPr/>
        </p:nvSpPr>
        <p:spPr bwMode="auto">
          <a:xfrm>
            <a:off x="5705475" y="5791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282175" name="Text Box 127"/>
          <p:cNvSpPr txBox="1">
            <a:spLocks noChangeArrowheads="1"/>
          </p:cNvSpPr>
          <p:nvPr/>
        </p:nvSpPr>
        <p:spPr bwMode="auto">
          <a:xfrm>
            <a:off x="6162675" y="5791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282176" name="Text Box 128"/>
          <p:cNvSpPr txBox="1">
            <a:spLocks noChangeArrowheads="1"/>
          </p:cNvSpPr>
          <p:nvPr/>
        </p:nvSpPr>
        <p:spPr bwMode="auto">
          <a:xfrm>
            <a:off x="6619875" y="5791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282177" name="Text Box 129"/>
          <p:cNvSpPr txBox="1">
            <a:spLocks noChangeArrowheads="1"/>
          </p:cNvSpPr>
          <p:nvPr/>
        </p:nvSpPr>
        <p:spPr bwMode="auto">
          <a:xfrm>
            <a:off x="7086600" y="5791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282178" name="Text Box 130"/>
          <p:cNvSpPr txBox="1">
            <a:spLocks noChangeArrowheads="1"/>
          </p:cNvSpPr>
          <p:nvPr/>
        </p:nvSpPr>
        <p:spPr bwMode="auto">
          <a:xfrm>
            <a:off x="7534275" y="5791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282179" name="Text Box 131"/>
          <p:cNvSpPr txBox="1">
            <a:spLocks noChangeArrowheads="1"/>
          </p:cNvSpPr>
          <p:nvPr/>
        </p:nvSpPr>
        <p:spPr bwMode="auto">
          <a:xfrm>
            <a:off x="7991475" y="5791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282180" name="Text Box 132"/>
          <p:cNvSpPr txBox="1">
            <a:spLocks noChangeArrowheads="1"/>
          </p:cNvSpPr>
          <p:nvPr/>
        </p:nvSpPr>
        <p:spPr bwMode="auto">
          <a:xfrm>
            <a:off x="1590675" y="57753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282181" name="Freeform 133"/>
          <p:cNvSpPr>
            <a:spLocks/>
          </p:cNvSpPr>
          <p:nvPr/>
        </p:nvSpPr>
        <p:spPr bwMode="auto">
          <a:xfrm>
            <a:off x="2398713" y="5072063"/>
            <a:ext cx="420687" cy="185737"/>
          </a:xfrm>
          <a:custGeom>
            <a:avLst/>
            <a:gdLst>
              <a:gd name="T0" fmla="*/ 0 w 356"/>
              <a:gd name="T1" fmla="*/ 122 h 140"/>
              <a:gd name="T2" fmla="*/ 82 w 356"/>
              <a:gd name="T3" fmla="*/ 30 h 140"/>
              <a:gd name="T4" fmla="*/ 137 w 356"/>
              <a:gd name="T5" fmla="*/ 12 h 140"/>
              <a:gd name="T6" fmla="*/ 338 w 356"/>
              <a:gd name="T7" fmla="*/ 85 h 140"/>
              <a:gd name="T8" fmla="*/ 356 w 356"/>
              <a:gd name="T9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6" h="140">
                <a:moveTo>
                  <a:pt x="0" y="122"/>
                </a:moveTo>
                <a:cubicBezTo>
                  <a:pt x="23" y="87"/>
                  <a:pt x="42" y="48"/>
                  <a:pt x="82" y="30"/>
                </a:cubicBezTo>
                <a:cubicBezTo>
                  <a:pt x="100" y="22"/>
                  <a:pt x="137" y="12"/>
                  <a:pt x="137" y="12"/>
                </a:cubicBezTo>
                <a:cubicBezTo>
                  <a:pt x="297" y="23"/>
                  <a:pt x="253" y="0"/>
                  <a:pt x="338" y="85"/>
                </a:cubicBezTo>
                <a:cubicBezTo>
                  <a:pt x="344" y="103"/>
                  <a:pt x="356" y="140"/>
                  <a:pt x="356" y="1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282182" name="Freeform 134"/>
          <p:cNvSpPr>
            <a:spLocks/>
          </p:cNvSpPr>
          <p:nvPr/>
        </p:nvSpPr>
        <p:spPr bwMode="auto">
          <a:xfrm>
            <a:off x="2362200" y="4813300"/>
            <a:ext cx="914400" cy="444500"/>
          </a:xfrm>
          <a:custGeom>
            <a:avLst/>
            <a:gdLst>
              <a:gd name="T0" fmla="*/ 0 w 576"/>
              <a:gd name="T1" fmla="*/ 280 h 280"/>
              <a:gd name="T2" fmla="*/ 144 w 576"/>
              <a:gd name="T3" fmla="*/ 40 h 280"/>
              <a:gd name="T4" fmla="*/ 432 w 576"/>
              <a:gd name="T5" fmla="*/ 40 h 280"/>
              <a:gd name="T6" fmla="*/ 576 w 576"/>
              <a:gd name="T7" fmla="*/ 28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280">
                <a:moveTo>
                  <a:pt x="0" y="280"/>
                </a:moveTo>
                <a:cubicBezTo>
                  <a:pt x="36" y="180"/>
                  <a:pt x="72" y="80"/>
                  <a:pt x="144" y="40"/>
                </a:cubicBezTo>
                <a:cubicBezTo>
                  <a:pt x="216" y="0"/>
                  <a:pt x="360" y="0"/>
                  <a:pt x="432" y="40"/>
                </a:cubicBezTo>
                <a:cubicBezTo>
                  <a:pt x="504" y="80"/>
                  <a:pt x="540" y="180"/>
                  <a:pt x="576" y="28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282183" name="Freeform 135"/>
          <p:cNvSpPr>
            <a:spLocks/>
          </p:cNvSpPr>
          <p:nvPr/>
        </p:nvSpPr>
        <p:spPr bwMode="auto">
          <a:xfrm flipV="1">
            <a:off x="2819400" y="5791200"/>
            <a:ext cx="914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282184" name="Freeform 136"/>
          <p:cNvSpPr>
            <a:spLocks/>
          </p:cNvSpPr>
          <p:nvPr/>
        </p:nvSpPr>
        <p:spPr bwMode="auto">
          <a:xfrm flipV="1">
            <a:off x="2819400" y="5791200"/>
            <a:ext cx="1371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282185" name="Freeform 137"/>
          <p:cNvSpPr>
            <a:spLocks/>
          </p:cNvSpPr>
          <p:nvPr/>
        </p:nvSpPr>
        <p:spPr bwMode="auto">
          <a:xfrm>
            <a:off x="3352800" y="4724400"/>
            <a:ext cx="1295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282186" name="Freeform 138"/>
          <p:cNvSpPr>
            <a:spLocks/>
          </p:cNvSpPr>
          <p:nvPr/>
        </p:nvSpPr>
        <p:spPr bwMode="auto">
          <a:xfrm>
            <a:off x="3352800" y="4724400"/>
            <a:ext cx="1752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282187" name="Freeform 139"/>
          <p:cNvSpPr>
            <a:spLocks/>
          </p:cNvSpPr>
          <p:nvPr/>
        </p:nvSpPr>
        <p:spPr bwMode="auto">
          <a:xfrm flipV="1">
            <a:off x="3810000" y="5791200"/>
            <a:ext cx="17526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282188" name="Freeform 140"/>
          <p:cNvSpPr>
            <a:spLocks/>
          </p:cNvSpPr>
          <p:nvPr/>
        </p:nvSpPr>
        <p:spPr bwMode="auto">
          <a:xfrm flipV="1">
            <a:off x="3810000" y="5791200"/>
            <a:ext cx="2209800" cy="914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282189" name="Freeform 141"/>
          <p:cNvSpPr>
            <a:spLocks/>
          </p:cNvSpPr>
          <p:nvPr/>
        </p:nvSpPr>
        <p:spPr bwMode="auto">
          <a:xfrm>
            <a:off x="4191000" y="4343400"/>
            <a:ext cx="2209800" cy="914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021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F223CB9C-154F-4D82-BE13-2E50FFFA95FA}" type="slidenum">
              <a:rPr lang="en-US"/>
              <a:pPr/>
              <a:t>14</a:t>
            </a:fld>
            <a:endParaRPr lang="en-US"/>
          </a:p>
        </p:txBody>
      </p:sp>
      <p:sp>
        <p:nvSpPr>
          <p:cNvPr id="1157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Complete Binary Tree</a:t>
            </a:r>
          </a:p>
        </p:txBody>
      </p:sp>
      <p:sp>
        <p:nvSpPr>
          <p:cNvPr id="1157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5791200"/>
            <a:ext cx="7086600" cy="685800"/>
          </a:xfrm>
        </p:spPr>
        <p:txBody>
          <a:bodyPr/>
          <a:lstStyle/>
          <a:p>
            <a:pPr marL="288925" indent="-288925" algn="ctr">
              <a:lnSpc>
                <a:spcPct val="90000"/>
              </a:lnSpc>
            </a:pPr>
            <a:r>
              <a:rPr lang="en-US" sz="2000">
                <a:latin typeface="Helvetica" pitchFamily="34" charset="0"/>
                <a:cs typeface="Times New Roman" pitchFamily="18" charset="0"/>
              </a:rPr>
              <a:t>Question: why don’t we store all binary trees in arrays? </a:t>
            </a:r>
            <a:br>
              <a:rPr lang="en-US" sz="2000">
                <a:latin typeface="Helvetica" pitchFamily="34" charset="0"/>
                <a:cs typeface="Times New Roman" pitchFamily="18" charset="0"/>
              </a:rPr>
            </a:br>
            <a:r>
              <a:rPr lang="en-US" sz="2000">
                <a:latin typeface="Helvetica" pitchFamily="34" charset="0"/>
                <a:cs typeface="Times New Roman" pitchFamily="18" charset="0"/>
              </a:rPr>
              <a:t>Why use pointers?</a:t>
            </a:r>
          </a:p>
          <a:p>
            <a:pPr marL="288925" indent="-288925" algn="ctr">
              <a:lnSpc>
                <a:spcPct val="90000"/>
              </a:lnSpc>
              <a:buFont typeface="Wingdings" pitchFamily="2" charset="2"/>
              <a:buNone/>
            </a:pPr>
            <a:endParaRPr lang="en-US" sz="1800">
              <a:latin typeface="Helvetica" pitchFamily="34" charset="0"/>
              <a:cs typeface="Times New Roman" pitchFamily="18" charset="0"/>
            </a:endParaRPr>
          </a:p>
        </p:txBody>
      </p:sp>
      <p:sp>
        <p:nvSpPr>
          <p:cNvPr id="1157124" name="Line 4"/>
          <p:cNvSpPr>
            <a:spLocks noChangeShapeType="1"/>
          </p:cNvSpPr>
          <p:nvPr/>
        </p:nvSpPr>
        <p:spPr bwMode="auto">
          <a:xfrm>
            <a:off x="4938713" y="1735138"/>
            <a:ext cx="1100137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7125" name="Line 5"/>
          <p:cNvSpPr>
            <a:spLocks noChangeShapeType="1"/>
          </p:cNvSpPr>
          <p:nvPr/>
        </p:nvSpPr>
        <p:spPr bwMode="auto">
          <a:xfrm flipH="1">
            <a:off x="3908425" y="3400425"/>
            <a:ext cx="342900" cy="625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7126" name="Line 6"/>
          <p:cNvSpPr>
            <a:spLocks noChangeShapeType="1"/>
          </p:cNvSpPr>
          <p:nvPr/>
        </p:nvSpPr>
        <p:spPr bwMode="auto">
          <a:xfrm flipH="1">
            <a:off x="1708150" y="3400425"/>
            <a:ext cx="342900" cy="625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7127" name="Line 7"/>
          <p:cNvSpPr>
            <a:spLocks noChangeShapeType="1"/>
          </p:cNvSpPr>
          <p:nvPr/>
        </p:nvSpPr>
        <p:spPr bwMode="auto">
          <a:xfrm>
            <a:off x="2257425" y="3400425"/>
            <a:ext cx="412750" cy="695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57128" name="Group 8"/>
          <p:cNvGrpSpPr>
            <a:grpSpLocks/>
          </p:cNvGrpSpPr>
          <p:nvPr/>
        </p:nvGrpSpPr>
        <p:grpSpPr bwMode="auto">
          <a:xfrm>
            <a:off x="4457700" y="1387475"/>
            <a:ext cx="619125" cy="485775"/>
            <a:chOff x="2304" y="1296"/>
            <a:chExt cx="432" cy="336"/>
          </a:xfrm>
        </p:grpSpPr>
        <p:sp>
          <p:nvSpPr>
            <p:cNvPr id="1157129" name="Oval 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7130" name="Text Box 1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A</a:t>
              </a:r>
            </a:p>
          </p:txBody>
        </p:sp>
      </p:grpSp>
      <p:grpSp>
        <p:nvGrpSpPr>
          <p:cNvPr id="1157131" name="Group 11"/>
          <p:cNvGrpSpPr>
            <a:grpSpLocks/>
          </p:cNvGrpSpPr>
          <p:nvPr/>
        </p:nvGrpSpPr>
        <p:grpSpPr bwMode="auto">
          <a:xfrm>
            <a:off x="5900738" y="2151063"/>
            <a:ext cx="619125" cy="485775"/>
            <a:chOff x="2304" y="1296"/>
            <a:chExt cx="432" cy="336"/>
          </a:xfrm>
        </p:grpSpPr>
        <p:sp>
          <p:nvSpPr>
            <p:cNvPr id="1157132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7133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C</a:t>
              </a:r>
            </a:p>
          </p:txBody>
        </p:sp>
      </p:grpSp>
      <p:grpSp>
        <p:nvGrpSpPr>
          <p:cNvPr id="1157134" name="Group 14"/>
          <p:cNvGrpSpPr>
            <a:grpSpLocks/>
          </p:cNvGrpSpPr>
          <p:nvPr/>
        </p:nvGrpSpPr>
        <p:grpSpPr bwMode="auto">
          <a:xfrm>
            <a:off x="2944813" y="2151063"/>
            <a:ext cx="619125" cy="485775"/>
            <a:chOff x="2304" y="1296"/>
            <a:chExt cx="432" cy="336"/>
          </a:xfrm>
        </p:grpSpPr>
        <p:sp>
          <p:nvSpPr>
            <p:cNvPr id="1157135" name="Oval 1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7136" name="Text Box 1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B</a:t>
              </a:r>
            </a:p>
          </p:txBody>
        </p:sp>
      </p:grpSp>
      <p:sp>
        <p:nvSpPr>
          <p:cNvPr id="1157137" name="Line 17"/>
          <p:cNvSpPr>
            <a:spLocks noChangeShapeType="1"/>
          </p:cNvSpPr>
          <p:nvPr/>
        </p:nvSpPr>
        <p:spPr bwMode="auto">
          <a:xfrm flipH="1">
            <a:off x="3425825" y="1735138"/>
            <a:ext cx="1100138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57138" name="Group 18"/>
          <p:cNvGrpSpPr>
            <a:grpSpLocks/>
          </p:cNvGrpSpPr>
          <p:nvPr/>
        </p:nvGrpSpPr>
        <p:grpSpPr bwMode="auto">
          <a:xfrm>
            <a:off x="4044950" y="2984500"/>
            <a:ext cx="619125" cy="485775"/>
            <a:chOff x="2304" y="1296"/>
            <a:chExt cx="432" cy="336"/>
          </a:xfrm>
        </p:grpSpPr>
        <p:sp>
          <p:nvSpPr>
            <p:cNvPr id="1157139" name="Oval 1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7140" name="Text Box 20"/>
            <p:cNvSpPr txBox="1">
              <a:spLocks noChangeArrowheads="1"/>
            </p:cNvSpPr>
            <p:nvPr/>
          </p:nvSpPr>
          <p:spPr bwMode="auto">
            <a:xfrm>
              <a:off x="2304" y="1336"/>
              <a:ext cx="432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E</a:t>
              </a:r>
            </a:p>
          </p:txBody>
        </p:sp>
      </p:grpSp>
      <p:sp>
        <p:nvSpPr>
          <p:cNvPr id="1157141" name="Line 21"/>
          <p:cNvSpPr>
            <a:spLocks noChangeShapeType="1"/>
          </p:cNvSpPr>
          <p:nvPr/>
        </p:nvSpPr>
        <p:spPr bwMode="auto">
          <a:xfrm>
            <a:off x="3425825" y="2566988"/>
            <a:ext cx="757238" cy="487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57142" name="Group 22"/>
          <p:cNvGrpSpPr>
            <a:grpSpLocks/>
          </p:cNvGrpSpPr>
          <p:nvPr/>
        </p:nvGrpSpPr>
        <p:grpSpPr bwMode="auto">
          <a:xfrm>
            <a:off x="2395538" y="4025900"/>
            <a:ext cx="619125" cy="485775"/>
            <a:chOff x="2304" y="1296"/>
            <a:chExt cx="432" cy="336"/>
          </a:xfrm>
        </p:grpSpPr>
        <p:sp>
          <p:nvSpPr>
            <p:cNvPr id="1157143" name="Oval 2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7144" name="Text Box 24"/>
            <p:cNvSpPr txBox="1">
              <a:spLocks noChangeArrowheads="1"/>
            </p:cNvSpPr>
            <p:nvPr/>
          </p:nvSpPr>
          <p:spPr bwMode="auto">
            <a:xfrm>
              <a:off x="2304" y="1336"/>
              <a:ext cx="432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I</a:t>
              </a:r>
            </a:p>
          </p:txBody>
        </p:sp>
      </p:grpSp>
      <p:grpSp>
        <p:nvGrpSpPr>
          <p:cNvPr id="1157145" name="Group 25"/>
          <p:cNvGrpSpPr>
            <a:grpSpLocks/>
          </p:cNvGrpSpPr>
          <p:nvPr/>
        </p:nvGrpSpPr>
        <p:grpSpPr bwMode="auto">
          <a:xfrm>
            <a:off x="1844675" y="2984500"/>
            <a:ext cx="619125" cy="485775"/>
            <a:chOff x="2304" y="1296"/>
            <a:chExt cx="432" cy="336"/>
          </a:xfrm>
        </p:grpSpPr>
        <p:sp>
          <p:nvSpPr>
            <p:cNvPr id="1157146" name="Oval 2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7147" name="Text Box 27"/>
            <p:cNvSpPr txBox="1">
              <a:spLocks noChangeArrowheads="1"/>
            </p:cNvSpPr>
            <p:nvPr/>
          </p:nvSpPr>
          <p:spPr bwMode="auto">
            <a:xfrm>
              <a:off x="2304" y="1336"/>
              <a:ext cx="432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D</a:t>
              </a:r>
            </a:p>
          </p:txBody>
        </p:sp>
      </p:grpSp>
      <p:sp>
        <p:nvSpPr>
          <p:cNvPr id="1157148" name="Line 28"/>
          <p:cNvSpPr>
            <a:spLocks noChangeShapeType="1"/>
          </p:cNvSpPr>
          <p:nvPr/>
        </p:nvSpPr>
        <p:spPr bwMode="auto">
          <a:xfrm flipH="1">
            <a:off x="2327275" y="2566988"/>
            <a:ext cx="755650" cy="487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7149" name="Oval 29"/>
          <p:cNvSpPr>
            <a:spLocks noChangeArrowheads="1"/>
          </p:cNvSpPr>
          <p:nvPr/>
        </p:nvSpPr>
        <p:spPr bwMode="auto">
          <a:xfrm>
            <a:off x="1363663" y="4025900"/>
            <a:ext cx="482600" cy="485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57150" name="Text Box 30"/>
          <p:cNvSpPr txBox="1">
            <a:spLocks noChangeArrowheads="1"/>
          </p:cNvSpPr>
          <p:nvPr/>
        </p:nvSpPr>
        <p:spPr bwMode="auto">
          <a:xfrm>
            <a:off x="1295400" y="405447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H</a:t>
            </a:r>
          </a:p>
        </p:txBody>
      </p:sp>
      <p:grpSp>
        <p:nvGrpSpPr>
          <p:cNvPr id="1157151" name="Group 31"/>
          <p:cNvGrpSpPr>
            <a:grpSpLocks/>
          </p:cNvGrpSpPr>
          <p:nvPr/>
        </p:nvGrpSpPr>
        <p:grpSpPr bwMode="auto">
          <a:xfrm>
            <a:off x="3495675" y="4025900"/>
            <a:ext cx="617538" cy="485775"/>
            <a:chOff x="2304" y="1296"/>
            <a:chExt cx="431" cy="336"/>
          </a:xfrm>
        </p:grpSpPr>
        <p:sp>
          <p:nvSpPr>
            <p:cNvPr id="1157152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7153" name="Text Box 33"/>
            <p:cNvSpPr txBox="1">
              <a:spLocks noChangeArrowheads="1"/>
            </p:cNvSpPr>
            <p:nvPr/>
          </p:nvSpPr>
          <p:spPr bwMode="auto">
            <a:xfrm>
              <a:off x="2304" y="1336"/>
              <a:ext cx="431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J</a:t>
              </a:r>
            </a:p>
          </p:txBody>
        </p:sp>
      </p:grpSp>
      <p:grpSp>
        <p:nvGrpSpPr>
          <p:cNvPr id="1157154" name="Group 34"/>
          <p:cNvGrpSpPr>
            <a:grpSpLocks/>
          </p:cNvGrpSpPr>
          <p:nvPr/>
        </p:nvGrpSpPr>
        <p:grpSpPr bwMode="auto">
          <a:xfrm>
            <a:off x="7000875" y="2984500"/>
            <a:ext cx="619125" cy="485775"/>
            <a:chOff x="2304" y="1296"/>
            <a:chExt cx="432" cy="336"/>
          </a:xfrm>
        </p:grpSpPr>
        <p:sp>
          <p:nvSpPr>
            <p:cNvPr id="1157155" name="Oval 3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7156" name="Text Box 36"/>
            <p:cNvSpPr txBox="1">
              <a:spLocks noChangeArrowheads="1"/>
            </p:cNvSpPr>
            <p:nvPr/>
          </p:nvSpPr>
          <p:spPr bwMode="auto">
            <a:xfrm>
              <a:off x="2304" y="1336"/>
              <a:ext cx="432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G</a:t>
              </a:r>
            </a:p>
          </p:txBody>
        </p:sp>
      </p:grpSp>
      <p:sp>
        <p:nvSpPr>
          <p:cNvPr id="1157157" name="Line 37"/>
          <p:cNvSpPr>
            <a:spLocks noChangeShapeType="1"/>
          </p:cNvSpPr>
          <p:nvPr/>
        </p:nvSpPr>
        <p:spPr bwMode="auto">
          <a:xfrm>
            <a:off x="6383338" y="2566988"/>
            <a:ext cx="755650" cy="487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57158" name="Group 38"/>
          <p:cNvGrpSpPr>
            <a:grpSpLocks/>
          </p:cNvGrpSpPr>
          <p:nvPr/>
        </p:nvGrpSpPr>
        <p:grpSpPr bwMode="auto">
          <a:xfrm>
            <a:off x="4802188" y="2984500"/>
            <a:ext cx="617537" cy="485775"/>
            <a:chOff x="2305" y="1296"/>
            <a:chExt cx="431" cy="336"/>
          </a:xfrm>
        </p:grpSpPr>
        <p:sp>
          <p:nvSpPr>
            <p:cNvPr id="1157159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7160" name="Text Box 40"/>
            <p:cNvSpPr txBox="1">
              <a:spLocks noChangeArrowheads="1"/>
            </p:cNvSpPr>
            <p:nvPr/>
          </p:nvSpPr>
          <p:spPr bwMode="auto">
            <a:xfrm>
              <a:off x="2305" y="1336"/>
              <a:ext cx="431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F</a:t>
              </a:r>
            </a:p>
          </p:txBody>
        </p:sp>
      </p:grpSp>
      <p:sp>
        <p:nvSpPr>
          <p:cNvPr id="1157161" name="Line 41"/>
          <p:cNvSpPr>
            <a:spLocks noChangeShapeType="1"/>
          </p:cNvSpPr>
          <p:nvPr/>
        </p:nvSpPr>
        <p:spPr bwMode="auto">
          <a:xfrm flipH="1">
            <a:off x="5283200" y="2566988"/>
            <a:ext cx="755650" cy="487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7162" name="Rectangle 42"/>
          <p:cNvSpPr>
            <a:spLocks noChangeArrowheads="1"/>
          </p:cNvSpPr>
          <p:nvPr/>
        </p:nvSpPr>
        <p:spPr bwMode="auto">
          <a:xfrm>
            <a:off x="1143000" y="4724400"/>
            <a:ext cx="6858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57163" name="Line 43"/>
          <p:cNvSpPr>
            <a:spLocks noChangeShapeType="1"/>
          </p:cNvSpPr>
          <p:nvPr/>
        </p:nvSpPr>
        <p:spPr bwMode="auto">
          <a:xfrm>
            <a:off x="1600200" y="4724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7164" name="Line 44"/>
          <p:cNvSpPr>
            <a:spLocks noChangeShapeType="1"/>
          </p:cNvSpPr>
          <p:nvPr/>
        </p:nvSpPr>
        <p:spPr bwMode="auto">
          <a:xfrm>
            <a:off x="2057400" y="4724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7165" name="Line 45"/>
          <p:cNvSpPr>
            <a:spLocks noChangeShapeType="1"/>
          </p:cNvSpPr>
          <p:nvPr/>
        </p:nvSpPr>
        <p:spPr bwMode="auto">
          <a:xfrm>
            <a:off x="2514600" y="4724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7166" name="Line 46"/>
          <p:cNvSpPr>
            <a:spLocks noChangeShapeType="1"/>
          </p:cNvSpPr>
          <p:nvPr/>
        </p:nvSpPr>
        <p:spPr bwMode="auto">
          <a:xfrm>
            <a:off x="2971800" y="4724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7167" name="Line 47"/>
          <p:cNvSpPr>
            <a:spLocks noChangeShapeType="1"/>
          </p:cNvSpPr>
          <p:nvPr/>
        </p:nvSpPr>
        <p:spPr bwMode="auto">
          <a:xfrm>
            <a:off x="3429000" y="4724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7168" name="Line 48"/>
          <p:cNvSpPr>
            <a:spLocks noChangeShapeType="1"/>
          </p:cNvSpPr>
          <p:nvPr/>
        </p:nvSpPr>
        <p:spPr bwMode="auto">
          <a:xfrm>
            <a:off x="3886200" y="4724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7169" name="Line 49"/>
          <p:cNvSpPr>
            <a:spLocks noChangeShapeType="1"/>
          </p:cNvSpPr>
          <p:nvPr/>
        </p:nvSpPr>
        <p:spPr bwMode="auto">
          <a:xfrm>
            <a:off x="4343400" y="4724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7170" name="Line 50"/>
          <p:cNvSpPr>
            <a:spLocks noChangeShapeType="1"/>
          </p:cNvSpPr>
          <p:nvPr/>
        </p:nvSpPr>
        <p:spPr bwMode="auto">
          <a:xfrm>
            <a:off x="4800600" y="4724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7171" name="Line 51"/>
          <p:cNvSpPr>
            <a:spLocks noChangeShapeType="1"/>
          </p:cNvSpPr>
          <p:nvPr/>
        </p:nvSpPr>
        <p:spPr bwMode="auto">
          <a:xfrm>
            <a:off x="5257800" y="4724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7172" name="Line 52"/>
          <p:cNvSpPr>
            <a:spLocks noChangeShapeType="1"/>
          </p:cNvSpPr>
          <p:nvPr/>
        </p:nvSpPr>
        <p:spPr bwMode="auto">
          <a:xfrm>
            <a:off x="5715000" y="4724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7173" name="Line 53"/>
          <p:cNvSpPr>
            <a:spLocks noChangeShapeType="1"/>
          </p:cNvSpPr>
          <p:nvPr/>
        </p:nvSpPr>
        <p:spPr bwMode="auto">
          <a:xfrm>
            <a:off x="6172200" y="4724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7174" name="Line 54"/>
          <p:cNvSpPr>
            <a:spLocks noChangeShapeType="1"/>
          </p:cNvSpPr>
          <p:nvPr/>
        </p:nvSpPr>
        <p:spPr bwMode="auto">
          <a:xfrm>
            <a:off x="6629400" y="4724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7175" name="Line 55"/>
          <p:cNvSpPr>
            <a:spLocks noChangeShapeType="1"/>
          </p:cNvSpPr>
          <p:nvPr/>
        </p:nvSpPr>
        <p:spPr bwMode="auto">
          <a:xfrm>
            <a:off x="7086600" y="4724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7176" name="Line 56"/>
          <p:cNvSpPr>
            <a:spLocks noChangeShapeType="1"/>
          </p:cNvSpPr>
          <p:nvPr/>
        </p:nvSpPr>
        <p:spPr bwMode="auto">
          <a:xfrm>
            <a:off x="7543800" y="4724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7177" name="Text Box 57"/>
          <p:cNvSpPr txBox="1">
            <a:spLocks noChangeArrowheads="1"/>
          </p:cNvSpPr>
          <p:nvPr/>
        </p:nvSpPr>
        <p:spPr bwMode="auto">
          <a:xfrm>
            <a:off x="1524000" y="48006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A</a:t>
            </a:r>
          </a:p>
        </p:txBody>
      </p:sp>
      <p:sp>
        <p:nvSpPr>
          <p:cNvPr id="1157178" name="Text Box 58"/>
          <p:cNvSpPr txBox="1">
            <a:spLocks noChangeArrowheads="1"/>
          </p:cNvSpPr>
          <p:nvPr/>
        </p:nvSpPr>
        <p:spPr bwMode="auto">
          <a:xfrm>
            <a:off x="1981200" y="48006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B</a:t>
            </a:r>
          </a:p>
        </p:txBody>
      </p:sp>
      <p:sp>
        <p:nvSpPr>
          <p:cNvPr id="1157179" name="Text Box 59"/>
          <p:cNvSpPr txBox="1">
            <a:spLocks noChangeArrowheads="1"/>
          </p:cNvSpPr>
          <p:nvPr/>
        </p:nvSpPr>
        <p:spPr bwMode="auto">
          <a:xfrm>
            <a:off x="2438400" y="48006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C</a:t>
            </a:r>
          </a:p>
        </p:txBody>
      </p:sp>
      <p:sp>
        <p:nvSpPr>
          <p:cNvPr id="1157180" name="Text Box 60"/>
          <p:cNvSpPr txBox="1">
            <a:spLocks noChangeArrowheads="1"/>
          </p:cNvSpPr>
          <p:nvPr/>
        </p:nvSpPr>
        <p:spPr bwMode="auto">
          <a:xfrm>
            <a:off x="2886075" y="48006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D</a:t>
            </a:r>
          </a:p>
        </p:txBody>
      </p:sp>
      <p:sp>
        <p:nvSpPr>
          <p:cNvPr id="1157181" name="Text Box 61"/>
          <p:cNvSpPr txBox="1">
            <a:spLocks noChangeArrowheads="1"/>
          </p:cNvSpPr>
          <p:nvPr/>
        </p:nvSpPr>
        <p:spPr bwMode="auto">
          <a:xfrm>
            <a:off x="3343275" y="48006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E</a:t>
            </a:r>
          </a:p>
        </p:txBody>
      </p:sp>
      <p:sp>
        <p:nvSpPr>
          <p:cNvPr id="1157182" name="Text Box 62"/>
          <p:cNvSpPr txBox="1">
            <a:spLocks noChangeArrowheads="1"/>
          </p:cNvSpPr>
          <p:nvPr/>
        </p:nvSpPr>
        <p:spPr bwMode="auto">
          <a:xfrm>
            <a:off x="3800475" y="48006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F</a:t>
            </a:r>
          </a:p>
        </p:txBody>
      </p:sp>
      <p:sp>
        <p:nvSpPr>
          <p:cNvPr id="1157183" name="Text Box 63"/>
          <p:cNvSpPr txBox="1">
            <a:spLocks noChangeArrowheads="1"/>
          </p:cNvSpPr>
          <p:nvPr/>
        </p:nvSpPr>
        <p:spPr bwMode="auto">
          <a:xfrm>
            <a:off x="4257675" y="48006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G</a:t>
            </a:r>
          </a:p>
        </p:txBody>
      </p:sp>
      <p:sp>
        <p:nvSpPr>
          <p:cNvPr id="1157184" name="Text Box 64"/>
          <p:cNvSpPr txBox="1">
            <a:spLocks noChangeArrowheads="1"/>
          </p:cNvSpPr>
          <p:nvPr/>
        </p:nvSpPr>
        <p:spPr bwMode="auto">
          <a:xfrm>
            <a:off x="4714875" y="48006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H</a:t>
            </a:r>
          </a:p>
        </p:txBody>
      </p:sp>
      <p:sp>
        <p:nvSpPr>
          <p:cNvPr id="1157185" name="Text Box 65"/>
          <p:cNvSpPr txBox="1">
            <a:spLocks noChangeArrowheads="1"/>
          </p:cNvSpPr>
          <p:nvPr/>
        </p:nvSpPr>
        <p:spPr bwMode="auto">
          <a:xfrm>
            <a:off x="5172075" y="48006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I</a:t>
            </a:r>
          </a:p>
        </p:txBody>
      </p:sp>
      <p:sp>
        <p:nvSpPr>
          <p:cNvPr id="1157186" name="Text Box 66"/>
          <p:cNvSpPr txBox="1">
            <a:spLocks noChangeArrowheads="1"/>
          </p:cNvSpPr>
          <p:nvPr/>
        </p:nvSpPr>
        <p:spPr bwMode="auto">
          <a:xfrm>
            <a:off x="5638800" y="48006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J</a:t>
            </a:r>
          </a:p>
        </p:txBody>
      </p:sp>
      <p:sp>
        <p:nvSpPr>
          <p:cNvPr id="1157187" name="Text Box 67"/>
          <p:cNvSpPr txBox="1">
            <a:spLocks noChangeArrowheads="1"/>
          </p:cNvSpPr>
          <p:nvPr/>
        </p:nvSpPr>
        <p:spPr bwMode="auto">
          <a:xfrm>
            <a:off x="1524000" y="52419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57188" name="Text Box 68"/>
          <p:cNvSpPr txBox="1">
            <a:spLocks noChangeArrowheads="1"/>
          </p:cNvSpPr>
          <p:nvPr/>
        </p:nvSpPr>
        <p:spPr bwMode="auto">
          <a:xfrm>
            <a:off x="1971675" y="52419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57189" name="Text Box 69"/>
          <p:cNvSpPr txBox="1">
            <a:spLocks noChangeArrowheads="1"/>
          </p:cNvSpPr>
          <p:nvPr/>
        </p:nvSpPr>
        <p:spPr bwMode="auto">
          <a:xfrm>
            <a:off x="2438400" y="52419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57190" name="Text Box 70"/>
          <p:cNvSpPr txBox="1">
            <a:spLocks noChangeArrowheads="1"/>
          </p:cNvSpPr>
          <p:nvPr/>
        </p:nvSpPr>
        <p:spPr bwMode="auto">
          <a:xfrm>
            <a:off x="2886075" y="52419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57191" name="Text Box 71"/>
          <p:cNvSpPr txBox="1">
            <a:spLocks noChangeArrowheads="1"/>
          </p:cNvSpPr>
          <p:nvPr/>
        </p:nvSpPr>
        <p:spPr bwMode="auto">
          <a:xfrm>
            <a:off x="3343275" y="52419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57192" name="Text Box 72"/>
          <p:cNvSpPr txBox="1">
            <a:spLocks noChangeArrowheads="1"/>
          </p:cNvSpPr>
          <p:nvPr/>
        </p:nvSpPr>
        <p:spPr bwMode="auto">
          <a:xfrm>
            <a:off x="3800475" y="52419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57193" name="Text Box 73"/>
          <p:cNvSpPr txBox="1">
            <a:spLocks noChangeArrowheads="1"/>
          </p:cNvSpPr>
          <p:nvPr/>
        </p:nvSpPr>
        <p:spPr bwMode="auto">
          <a:xfrm>
            <a:off x="4257675" y="52419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57194" name="Text Box 74"/>
          <p:cNvSpPr txBox="1">
            <a:spLocks noChangeArrowheads="1"/>
          </p:cNvSpPr>
          <p:nvPr/>
        </p:nvSpPr>
        <p:spPr bwMode="auto">
          <a:xfrm>
            <a:off x="4714875" y="52419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57195" name="Text Box 75"/>
          <p:cNvSpPr txBox="1">
            <a:spLocks noChangeArrowheads="1"/>
          </p:cNvSpPr>
          <p:nvPr/>
        </p:nvSpPr>
        <p:spPr bwMode="auto">
          <a:xfrm>
            <a:off x="5172075" y="52419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57196" name="Text Box 76"/>
          <p:cNvSpPr txBox="1">
            <a:spLocks noChangeArrowheads="1"/>
          </p:cNvSpPr>
          <p:nvPr/>
        </p:nvSpPr>
        <p:spPr bwMode="auto">
          <a:xfrm>
            <a:off x="5629275" y="52419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57197" name="Text Box 77"/>
          <p:cNvSpPr txBox="1">
            <a:spLocks noChangeArrowheads="1"/>
          </p:cNvSpPr>
          <p:nvPr/>
        </p:nvSpPr>
        <p:spPr bwMode="auto">
          <a:xfrm>
            <a:off x="6086475" y="52419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57198" name="Text Box 78"/>
          <p:cNvSpPr txBox="1">
            <a:spLocks noChangeArrowheads="1"/>
          </p:cNvSpPr>
          <p:nvPr/>
        </p:nvSpPr>
        <p:spPr bwMode="auto">
          <a:xfrm>
            <a:off x="6553200" y="52419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57199" name="Text Box 79"/>
          <p:cNvSpPr txBox="1">
            <a:spLocks noChangeArrowheads="1"/>
          </p:cNvSpPr>
          <p:nvPr/>
        </p:nvSpPr>
        <p:spPr bwMode="auto">
          <a:xfrm>
            <a:off x="7000875" y="52419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57200" name="Text Box 80"/>
          <p:cNvSpPr txBox="1">
            <a:spLocks noChangeArrowheads="1"/>
          </p:cNvSpPr>
          <p:nvPr/>
        </p:nvSpPr>
        <p:spPr bwMode="auto">
          <a:xfrm>
            <a:off x="7458075" y="52419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57201" name="Text Box 81"/>
          <p:cNvSpPr txBox="1">
            <a:spLocks noChangeArrowheads="1"/>
          </p:cNvSpPr>
          <p:nvPr/>
        </p:nvSpPr>
        <p:spPr bwMode="auto">
          <a:xfrm>
            <a:off x="1057275" y="52419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157202" name="Text Box 82"/>
          <p:cNvSpPr txBox="1">
            <a:spLocks noChangeArrowheads="1"/>
          </p:cNvSpPr>
          <p:nvPr/>
        </p:nvSpPr>
        <p:spPr bwMode="auto">
          <a:xfrm>
            <a:off x="4105275" y="13716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57203" name="Text Box 83"/>
          <p:cNvSpPr txBox="1">
            <a:spLocks noChangeArrowheads="1"/>
          </p:cNvSpPr>
          <p:nvPr/>
        </p:nvSpPr>
        <p:spPr bwMode="auto">
          <a:xfrm>
            <a:off x="2743200" y="1828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57204" name="Text Box 84"/>
          <p:cNvSpPr txBox="1">
            <a:spLocks noChangeArrowheads="1"/>
          </p:cNvSpPr>
          <p:nvPr/>
        </p:nvSpPr>
        <p:spPr bwMode="auto">
          <a:xfrm>
            <a:off x="5638800" y="184467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57205" name="Text Box 85"/>
          <p:cNvSpPr txBox="1">
            <a:spLocks noChangeArrowheads="1"/>
          </p:cNvSpPr>
          <p:nvPr/>
        </p:nvSpPr>
        <p:spPr bwMode="auto">
          <a:xfrm>
            <a:off x="1514475" y="275907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57206" name="Text Box 86"/>
          <p:cNvSpPr txBox="1">
            <a:spLocks noChangeArrowheads="1"/>
          </p:cNvSpPr>
          <p:nvPr/>
        </p:nvSpPr>
        <p:spPr bwMode="auto">
          <a:xfrm>
            <a:off x="3886200" y="268287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57207" name="Text Box 87"/>
          <p:cNvSpPr txBox="1">
            <a:spLocks noChangeArrowheads="1"/>
          </p:cNvSpPr>
          <p:nvPr/>
        </p:nvSpPr>
        <p:spPr bwMode="auto">
          <a:xfrm>
            <a:off x="4572000" y="268287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57208" name="Text Box 88"/>
          <p:cNvSpPr txBox="1">
            <a:spLocks noChangeArrowheads="1"/>
          </p:cNvSpPr>
          <p:nvPr/>
        </p:nvSpPr>
        <p:spPr bwMode="auto">
          <a:xfrm>
            <a:off x="6848475" y="2667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57209" name="Text Box 89"/>
          <p:cNvSpPr txBox="1">
            <a:spLocks noChangeArrowheads="1"/>
          </p:cNvSpPr>
          <p:nvPr/>
        </p:nvSpPr>
        <p:spPr bwMode="auto">
          <a:xfrm>
            <a:off x="990600" y="374967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57210" name="Text Box 90"/>
          <p:cNvSpPr txBox="1">
            <a:spLocks noChangeArrowheads="1"/>
          </p:cNvSpPr>
          <p:nvPr/>
        </p:nvSpPr>
        <p:spPr bwMode="auto">
          <a:xfrm>
            <a:off x="2057400" y="374967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57211" name="Text Box 91"/>
          <p:cNvSpPr txBox="1">
            <a:spLocks noChangeArrowheads="1"/>
          </p:cNvSpPr>
          <p:nvPr/>
        </p:nvSpPr>
        <p:spPr bwMode="auto">
          <a:xfrm>
            <a:off x="3200400" y="3733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294682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>
            <a:extLst>
              <a:ext uri="{FF2B5EF4-FFF2-40B4-BE49-F238E27FC236}">
                <a16:creationId xmlns:a16="http://schemas.microsoft.com/office/drawing/2014/main" id="{FB9BE27D-980E-425F-B7E5-2A87CDC0075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6CEAD0D-315C-4362-A441-53282B77370E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15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7173" name="Line 2">
            <a:extLst>
              <a:ext uri="{FF2B5EF4-FFF2-40B4-BE49-F238E27FC236}">
                <a16:creationId xmlns:a16="http://schemas.microsoft.com/office/drawing/2014/main" id="{24520E84-ADF3-43E5-A0F1-B57BD4EAE13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44750" y="5030788"/>
            <a:ext cx="234950" cy="201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Rectangle 3">
            <a:extLst>
              <a:ext uri="{FF2B5EF4-FFF2-40B4-BE49-F238E27FC236}">
                <a16:creationId xmlns:a16="http://schemas.microsoft.com/office/drawing/2014/main" id="{001D6202-C2DF-43E2-A806-7DC05AA8DB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Heap Data Structure</a:t>
            </a:r>
          </a:p>
        </p:txBody>
      </p:sp>
      <p:sp>
        <p:nvSpPr>
          <p:cNvPr id="7175" name="Rectangle 4">
            <a:extLst>
              <a:ext uri="{FF2B5EF4-FFF2-40B4-BE49-F238E27FC236}">
                <a16:creationId xmlns:a16="http://schemas.microsoft.com/office/drawing/2014/main" id="{564B939C-3591-49F5-86FB-BD33E1D78E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DD0111"/>
                </a:solidFill>
                <a:latin typeface="Monotype Corsiva" panose="03010101010201010101" pitchFamily="66" charset="0"/>
              </a:rPr>
              <a:t>Def:</a:t>
            </a:r>
            <a:r>
              <a:rPr lang="en-US" altLang="en-US">
                <a:latin typeface="Monotype Corsiva" panose="03010101010201010101" pitchFamily="66" charset="0"/>
              </a:rPr>
              <a:t> </a:t>
            </a:r>
            <a:r>
              <a:rPr lang="en-US" altLang="en-US"/>
              <a:t>A </a:t>
            </a:r>
            <a:r>
              <a:rPr lang="en-US" altLang="en-US" b="1"/>
              <a:t>heap</a:t>
            </a:r>
            <a:r>
              <a:rPr lang="en-US" altLang="en-US"/>
              <a:t> is a </a:t>
            </a:r>
            <a:r>
              <a:rPr lang="en-US" altLang="en-US" u="sng"/>
              <a:t>nearly complete</a:t>
            </a:r>
            <a:r>
              <a:rPr lang="en-US" altLang="en-US"/>
              <a:t> binary tree with the following two properties:</a:t>
            </a:r>
          </a:p>
          <a:p>
            <a:pPr lvl="1" eaLnBrk="1" hangingPunct="1"/>
            <a:r>
              <a:rPr lang="en-US" altLang="en-US" b="1"/>
              <a:t>Structural property:</a:t>
            </a:r>
            <a:r>
              <a:rPr lang="en-US" altLang="en-US"/>
              <a:t> all levels are full, except possibly the last one, which is filled from left to right</a:t>
            </a:r>
          </a:p>
          <a:p>
            <a:pPr lvl="1" eaLnBrk="1" hangingPunct="1"/>
            <a:r>
              <a:rPr lang="en-US" altLang="en-US" b="1"/>
              <a:t>Order (heap) property:</a:t>
            </a:r>
            <a:r>
              <a:rPr lang="en-US" altLang="en-US"/>
              <a:t> for any node </a:t>
            </a:r>
            <a:r>
              <a:rPr lang="en-US" altLang="en-US">
                <a:latin typeface="Comic Sans MS" panose="030F0702030302020204" pitchFamily="66" charset="0"/>
              </a:rPr>
              <a:t>x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/>
              <a:t>				</a:t>
            </a:r>
            <a:r>
              <a:rPr lang="en-US" altLang="en-US">
                <a:latin typeface="Comic Sans MS" panose="030F0702030302020204" pitchFamily="66" charset="0"/>
              </a:rPr>
              <a:t>Parent(x) ≥ x</a:t>
            </a:r>
          </a:p>
        </p:txBody>
      </p:sp>
      <p:sp>
        <p:nvSpPr>
          <p:cNvPr id="7176" name="Line 5">
            <a:extLst>
              <a:ext uri="{FF2B5EF4-FFF2-40B4-BE49-F238E27FC236}">
                <a16:creationId xmlns:a16="http://schemas.microsoft.com/office/drawing/2014/main" id="{BB0462A9-1020-43BA-8871-6031356D4E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49438" y="4217988"/>
            <a:ext cx="12954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Text Box 6">
            <a:extLst>
              <a:ext uri="{FF2B5EF4-FFF2-40B4-BE49-F238E27FC236}">
                <a16:creationId xmlns:a16="http://schemas.microsoft.com/office/drawing/2014/main" id="{53B55602-FB31-4CA0-BAE4-A69BEBB8E5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5920" y="4226006"/>
            <a:ext cx="730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Heap</a:t>
            </a:r>
          </a:p>
        </p:txBody>
      </p:sp>
      <p:sp>
        <p:nvSpPr>
          <p:cNvPr id="7178" name="Line 7">
            <a:extLst>
              <a:ext uri="{FF2B5EF4-FFF2-40B4-BE49-F238E27FC236}">
                <a16:creationId xmlns:a16="http://schemas.microsoft.com/office/drawing/2014/main" id="{5BDCFF9A-77B1-48FC-A535-4141138E256B}"/>
              </a:ext>
            </a:extLst>
          </p:cNvPr>
          <p:cNvSpPr>
            <a:spLocks noChangeAspect="1" noChangeShapeType="1"/>
          </p:cNvSpPr>
          <p:nvPr/>
        </p:nvSpPr>
        <p:spPr bwMode="auto">
          <a:xfrm rot="16200000" flipV="1">
            <a:off x="2971006" y="4161632"/>
            <a:ext cx="760413" cy="723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9" name="Oval 8">
            <a:extLst>
              <a:ext uri="{FF2B5EF4-FFF2-40B4-BE49-F238E27FC236}">
                <a16:creationId xmlns:a16="http://schemas.microsoft.com/office/drawing/2014/main" id="{3FA1317C-5E22-49B3-8553-8C41F2624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1488" y="5192713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7180" name="Oval 9">
            <a:extLst>
              <a:ext uri="{FF2B5EF4-FFF2-40B4-BE49-F238E27FC236}">
                <a16:creationId xmlns:a16="http://schemas.microsoft.com/office/drawing/2014/main" id="{C625457E-4AE0-423D-9909-D7324D243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8688" y="4751388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7</a:t>
            </a:r>
          </a:p>
        </p:txBody>
      </p:sp>
      <p:sp>
        <p:nvSpPr>
          <p:cNvPr id="7181" name="Oval 10">
            <a:extLst>
              <a:ext uri="{FF2B5EF4-FFF2-40B4-BE49-F238E27FC236}">
                <a16:creationId xmlns:a16="http://schemas.microsoft.com/office/drawing/2014/main" id="{33B486C5-3257-40D6-85E7-F2AC7157D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2588" y="4065588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8</a:t>
            </a:r>
          </a:p>
        </p:txBody>
      </p:sp>
      <p:sp>
        <p:nvSpPr>
          <p:cNvPr id="7182" name="Oval 11">
            <a:extLst>
              <a:ext uri="{FF2B5EF4-FFF2-40B4-BE49-F238E27FC236}">
                <a16:creationId xmlns:a16="http://schemas.microsoft.com/office/drawing/2014/main" id="{52383EC1-A328-4063-AD2E-BFBBF604AD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7113" y="4751388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7183" name="Oval 12">
            <a:extLst>
              <a:ext uri="{FF2B5EF4-FFF2-40B4-BE49-F238E27FC236}">
                <a16:creationId xmlns:a16="http://schemas.microsoft.com/office/drawing/2014/main" id="{F7FE9DB6-13A3-4A20-BEEE-498367AF2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5563" y="5192713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7184" name="Text Box 13">
            <a:extLst>
              <a:ext uri="{FF2B5EF4-FFF2-40B4-BE49-F238E27FC236}">
                <a16:creationId xmlns:a16="http://schemas.microsoft.com/office/drawing/2014/main" id="{42486464-CF09-42D6-8E59-8C4606689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0883" y="4067257"/>
            <a:ext cx="37592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From the heap property, it follows that: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DD0111"/>
                </a:solidFill>
                <a:latin typeface="Arial" panose="020B0604020202020204" pitchFamily="34" charset="0"/>
              </a:rPr>
              <a:t>“The root is the maximum 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DD0111"/>
                </a:solidFill>
                <a:latin typeface="Arial" panose="020B0604020202020204" pitchFamily="34" charset="0"/>
              </a:rPr>
              <a:t>element of the heap!”</a:t>
            </a:r>
          </a:p>
        </p:txBody>
      </p:sp>
      <p:sp>
        <p:nvSpPr>
          <p:cNvPr id="7185" name="Text Box 14">
            <a:extLst>
              <a:ext uri="{FF2B5EF4-FFF2-40B4-BE49-F238E27FC236}">
                <a16:creationId xmlns:a16="http://schemas.microsoft.com/office/drawing/2014/main" id="{E993D78C-7B3B-48CB-9362-1E318DB07D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4640" y="5605463"/>
            <a:ext cx="6203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DD0111"/>
                </a:solidFill>
                <a:latin typeface="Arial" panose="020B0604020202020204" pitchFamily="34" charset="0"/>
              </a:rPr>
              <a:t>A heap is a binary tree that is filled in order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>
            <a:extLst>
              <a:ext uri="{FF2B5EF4-FFF2-40B4-BE49-F238E27FC236}">
                <a16:creationId xmlns:a16="http://schemas.microsoft.com/office/drawing/2014/main" id="{31035F0E-E16C-4046-BE5B-6D926CD876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Array Representation of Heaps</a:t>
            </a:r>
          </a:p>
        </p:txBody>
      </p:sp>
      <p:graphicFrame>
        <p:nvGraphicFramePr>
          <p:cNvPr id="8198" name="Object 3">
            <a:extLst>
              <a:ext uri="{FF2B5EF4-FFF2-40B4-BE49-F238E27FC236}">
                <a16:creationId xmlns:a16="http://schemas.microsoft.com/office/drawing/2014/main" id="{83F5B6AD-A698-4EAC-B81A-2F5BF0B7C185}"/>
              </a:ext>
            </a:extLst>
          </p:cNvPr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57696105"/>
              </p:ext>
            </p:extLst>
          </p:nvPr>
        </p:nvGraphicFramePr>
        <p:xfrm>
          <a:off x="4707610" y="1795907"/>
          <a:ext cx="3867150" cy="254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int Shop Pro Image" r:id="rId3" imgW="6829268" imgH="4497561" progId="PaintShopPro">
                  <p:embed/>
                </p:oleObj>
              </mc:Choice>
              <mc:Fallback>
                <p:oleObj name="Paint Shop Pro Image" r:id="rId3" imgW="6829268" imgH="4497561" progId="PaintShopPro">
                  <p:embed/>
                  <p:pic>
                    <p:nvPicPr>
                      <p:cNvPr id="8198" name="Object 3">
                        <a:extLst>
                          <a:ext uri="{FF2B5EF4-FFF2-40B4-BE49-F238E27FC236}">
                            <a16:creationId xmlns:a16="http://schemas.microsoft.com/office/drawing/2014/main" id="{83F5B6AD-A698-4EAC-B81A-2F5BF0B7C18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7610" y="1795907"/>
                        <a:ext cx="3867150" cy="254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4">
            <a:extLst>
              <a:ext uri="{FF2B5EF4-FFF2-40B4-BE49-F238E27FC236}">
                <a16:creationId xmlns:a16="http://schemas.microsoft.com/office/drawing/2014/main" id="{B230567F-A1E4-4D9E-A3F3-49E9D458794D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99143977"/>
              </p:ext>
            </p:extLst>
          </p:nvPr>
        </p:nvGraphicFramePr>
        <p:xfrm>
          <a:off x="4840624" y="4707731"/>
          <a:ext cx="3865563" cy="110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int Shop Pro Image" r:id="rId5" imgW="5590244" imgH="1590675" progId="PaintShopPro">
                  <p:embed/>
                </p:oleObj>
              </mc:Choice>
              <mc:Fallback>
                <p:oleObj name="Paint Shop Pro Image" r:id="rId5" imgW="5590244" imgH="1590675" progId="PaintShopPro">
                  <p:embed/>
                  <p:pic>
                    <p:nvPicPr>
                      <p:cNvPr id="8199" name="Object 4">
                        <a:extLst>
                          <a:ext uri="{FF2B5EF4-FFF2-40B4-BE49-F238E27FC236}">
                            <a16:creationId xmlns:a16="http://schemas.microsoft.com/office/drawing/2014/main" id="{B230567F-A1E4-4D9E-A3F3-49E9D458794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0624" y="4707731"/>
                        <a:ext cx="3865563" cy="1100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Slide Number Placeholder 7">
            <a:extLst>
              <a:ext uri="{FF2B5EF4-FFF2-40B4-BE49-F238E27FC236}">
                <a16:creationId xmlns:a16="http://schemas.microsoft.com/office/drawing/2014/main" id="{6611F3CE-E10A-4CF6-928F-08D61028890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0"/>
            <a:ext cx="20574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FD9AB55-E20A-463B-A409-9C850CC7E478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16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8200" name="Rectangle 5">
            <a:extLst>
              <a:ext uri="{FF2B5EF4-FFF2-40B4-BE49-F238E27FC236}">
                <a16:creationId xmlns:a16="http://schemas.microsoft.com/office/drawing/2014/main" id="{1211559B-0E78-491E-A665-1A6297CE28ED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00050" y="1462087"/>
            <a:ext cx="4572000" cy="4458266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sz="2400" dirty="0"/>
              <a:t>A heap can be stored as an array </a:t>
            </a:r>
            <a:r>
              <a:rPr lang="en-US" altLang="en-US" sz="2400" i="1" dirty="0"/>
              <a:t>A</a:t>
            </a:r>
            <a:r>
              <a:rPr lang="en-US" altLang="en-US" sz="2400" dirty="0"/>
              <a:t>.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 dirty="0"/>
              <a:t>Root of tree is </a:t>
            </a:r>
            <a:r>
              <a:rPr lang="en-US" altLang="en-US" sz="2000" dirty="0">
                <a:latin typeface="Comic Sans MS" panose="030F0702030302020204" pitchFamily="66" charset="0"/>
              </a:rPr>
              <a:t>A[1]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 dirty="0"/>
              <a:t>Left child of </a:t>
            </a:r>
            <a:r>
              <a:rPr lang="en-US" altLang="en-US" sz="2000" dirty="0">
                <a:latin typeface="Comic Sans MS" panose="030F0702030302020204" pitchFamily="66" charset="0"/>
              </a:rPr>
              <a:t>A[</a:t>
            </a:r>
            <a:r>
              <a:rPr lang="en-US" altLang="en-US" sz="2000" dirty="0" err="1">
                <a:latin typeface="Comic Sans MS" panose="030F0702030302020204" pitchFamily="66" charset="0"/>
              </a:rPr>
              <a:t>i</a:t>
            </a:r>
            <a:r>
              <a:rPr lang="en-US" altLang="en-US" sz="2000" dirty="0">
                <a:latin typeface="Comic Sans MS" panose="030F0702030302020204" pitchFamily="66" charset="0"/>
              </a:rPr>
              <a:t>] = A[2i]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 dirty="0"/>
              <a:t>Right child of </a:t>
            </a:r>
            <a:r>
              <a:rPr lang="en-US" altLang="en-US" sz="2000" dirty="0">
                <a:latin typeface="Comic Sans MS" panose="030F0702030302020204" pitchFamily="66" charset="0"/>
              </a:rPr>
              <a:t>A[</a:t>
            </a:r>
            <a:r>
              <a:rPr lang="en-US" altLang="en-US" sz="2000" dirty="0" err="1">
                <a:latin typeface="Comic Sans MS" panose="030F0702030302020204" pitchFamily="66" charset="0"/>
              </a:rPr>
              <a:t>i</a:t>
            </a:r>
            <a:r>
              <a:rPr lang="en-US" altLang="en-US" sz="2000" dirty="0">
                <a:latin typeface="Comic Sans MS" panose="030F0702030302020204" pitchFamily="66" charset="0"/>
              </a:rPr>
              <a:t>] = A[2i + 1]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 dirty="0"/>
              <a:t>Parent of </a:t>
            </a:r>
            <a:r>
              <a:rPr lang="en-US" altLang="en-US" sz="2000" dirty="0">
                <a:latin typeface="Comic Sans MS" panose="030F0702030302020204" pitchFamily="66" charset="0"/>
              </a:rPr>
              <a:t>A[</a:t>
            </a:r>
            <a:r>
              <a:rPr lang="en-US" altLang="en-US" sz="2000" dirty="0" err="1">
                <a:latin typeface="Comic Sans MS" panose="030F0702030302020204" pitchFamily="66" charset="0"/>
              </a:rPr>
              <a:t>i</a:t>
            </a:r>
            <a:r>
              <a:rPr lang="en-US" altLang="en-US" sz="2000" dirty="0">
                <a:latin typeface="Comic Sans MS" panose="030F0702030302020204" pitchFamily="66" charset="0"/>
              </a:rPr>
              <a:t>] = A[ </a:t>
            </a:r>
            <a:r>
              <a:rPr lang="en-US" altLang="en-US" sz="2000" dirty="0">
                <a:latin typeface="Comic Sans MS" panose="030F0702030302020204" pitchFamily="66" charset="0"/>
                <a:sym typeface="Symbol" panose="05050102010706020507" pitchFamily="18" charset="2"/>
              </a:rPr>
              <a:t></a:t>
            </a:r>
            <a:r>
              <a:rPr lang="en-US" altLang="en-US" sz="2000" dirty="0" err="1">
                <a:latin typeface="Comic Sans MS" panose="030F0702030302020204" pitchFamily="66" charset="0"/>
              </a:rPr>
              <a:t>i</a:t>
            </a:r>
            <a:r>
              <a:rPr lang="en-US" altLang="en-US" sz="2000" dirty="0">
                <a:latin typeface="Comic Sans MS" panose="030F0702030302020204" pitchFamily="66" charset="0"/>
              </a:rPr>
              <a:t>/2</a:t>
            </a:r>
            <a:r>
              <a:rPr lang="en-US" altLang="en-US" sz="2000" dirty="0">
                <a:latin typeface="Comic Sans MS" panose="030F0702030302020204" pitchFamily="66" charset="0"/>
                <a:sym typeface="Symbol" panose="05050102010706020507" pitchFamily="18" charset="2"/>
              </a:rPr>
              <a:t></a:t>
            </a:r>
            <a:r>
              <a:rPr lang="en-US" altLang="en-US" sz="2000" dirty="0">
                <a:latin typeface="Comic Sans MS" panose="030F0702030302020204" pitchFamily="66" charset="0"/>
              </a:rPr>
              <a:t> ]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 dirty="0" err="1"/>
              <a:t>Heapsize</a:t>
            </a:r>
            <a:r>
              <a:rPr lang="en-US" altLang="en-US" sz="2000" dirty="0"/>
              <a:t>[A] </a:t>
            </a:r>
            <a:r>
              <a:rPr lang="en-US" altLang="en-US" sz="2000" dirty="0">
                <a:cs typeface="Arial" panose="020B0604020202020204" pitchFamily="34" charset="0"/>
              </a:rPr>
              <a:t>≤</a:t>
            </a:r>
            <a:r>
              <a:rPr lang="en-US" altLang="en-US" sz="2000" dirty="0"/>
              <a:t> length[A]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 dirty="0"/>
              <a:t>The elements in the subarray </a:t>
            </a:r>
            <a:r>
              <a:rPr lang="en-US" altLang="en-US" sz="2400" dirty="0">
                <a:latin typeface="Comic Sans MS" panose="030F0702030302020204" pitchFamily="66" charset="0"/>
              </a:rPr>
              <a:t>A[(</a:t>
            </a:r>
            <a:r>
              <a:rPr lang="en-US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n/2+1</a:t>
            </a:r>
            <a:r>
              <a:rPr lang="en-US" altLang="en-US" sz="2400" dirty="0">
                <a:latin typeface="Comic Sans MS" panose="030F0702030302020204" pitchFamily="66" charset="0"/>
              </a:rPr>
              <a:t>) .. n]</a:t>
            </a:r>
            <a:r>
              <a:rPr lang="en-US" altLang="en-US" sz="2400" dirty="0"/>
              <a:t> are leaves</a:t>
            </a:r>
          </a:p>
          <a:p>
            <a:pPr eaLnBrk="1" hangingPunct="1">
              <a:lnSpc>
                <a:spcPct val="120000"/>
              </a:lnSpc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5">
            <a:extLst>
              <a:ext uri="{FF2B5EF4-FFF2-40B4-BE49-F238E27FC236}">
                <a16:creationId xmlns:a16="http://schemas.microsoft.com/office/drawing/2014/main" id="{DC161003-69F3-4944-BCE8-C19E9759006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CC66C09-432F-471F-AFA4-B5503403B223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17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9221" name="Rectangle 2">
            <a:extLst>
              <a:ext uri="{FF2B5EF4-FFF2-40B4-BE49-F238E27FC236}">
                <a16:creationId xmlns:a16="http://schemas.microsoft.com/office/drawing/2014/main" id="{4DB9D0DE-369E-4F62-A4A3-9FF87CC8D1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Heap Types</a:t>
            </a:r>
          </a:p>
        </p:txBody>
      </p:sp>
      <p:sp>
        <p:nvSpPr>
          <p:cNvPr id="9222" name="Rectangle 3">
            <a:extLst>
              <a:ext uri="{FF2B5EF4-FFF2-40B4-BE49-F238E27FC236}">
                <a16:creationId xmlns:a16="http://schemas.microsoft.com/office/drawing/2014/main" id="{9D96C885-03EE-405F-893E-8869032885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b="1"/>
              <a:t>Max-heaps</a:t>
            </a:r>
            <a:r>
              <a:rPr lang="en-US" altLang="en-US"/>
              <a:t> (largest element at root), have the </a:t>
            </a:r>
            <a:r>
              <a:rPr lang="en-US" altLang="en-US" i="1"/>
              <a:t>max-heap property:</a:t>
            </a:r>
            <a:r>
              <a:rPr lang="en-US" altLang="en-US" b="1"/>
              <a:t>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/>
              <a:t>for all nodes </a:t>
            </a:r>
            <a:r>
              <a:rPr lang="en-US" altLang="en-US">
                <a:latin typeface="Comic Sans MS" panose="030F0702030302020204" pitchFamily="66" charset="0"/>
              </a:rPr>
              <a:t>i</a:t>
            </a:r>
            <a:r>
              <a:rPr lang="en-US" altLang="en-US"/>
              <a:t>, excluding the root: 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Comic Sans MS" panose="030F0702030302020204" pitchFamily="66" charset="0"/>
              </a:rPr>
              <a:t>			A[PARENT(i)] ≥ A[i]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b="1"/>
              <a:t>Min-heaps</a:t>
            </a:r>
            <a:r>
              <a:rPr lang="en-US" altLang="en-US"/>
              <a:t> (smallest element at root), have the </a:t>
            </a:r>
            <a:r>
              <a:rPr lang="en-US" altLang="en-US" i="1"/>
              <a:t>min-heap property: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/>
              <a:t>for all nodes </a:t>
            </a:r>
            <a:r>
              <a:rPr lang="en-US" altLang="en-US">
                <a:latin typeface="Comic Sans MS" panose="030F0702030302020204" pitchFamily="66" charset="0"/>
              </a:rPr>
              <a:t>i</a:t>
            </a:r>
            <a:r>
              <a:rPr lang="en-US" altLang="en-US"/>
              <a:t>, excluding the root: 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Comic Sans MS" panose="030F0702030302020204" pitchFamily="66" charset="0"/>
              </a:rPr>
              <a:t>			A[PARENT(i)] ≤ A[i]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>
            <a:extLst>
              <a:ext uri="{FF2B5EF4-FFF2-40B4-BE49-F238E27FC236}">
                <a16:creationId xmlns:a16="http://schemas.microsoft.com/office/drawing/2014/main" id="{957256F8-E91F-4843-A27C-7A8AD33A5C0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4742401-D56D-4DF4-BFB5-63D79A0E942B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18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11269" name="Rectangle 2">
            <a:extLst>
              <a:ext uri="{FF2B5EF4-FFF2-40B4-BE49-F238E27FC236}">
                <a16:creationId xmlns:a16="http://schemas.microsoft.com/office/drawing/2014/main" id="{3CEDEAC3-DC25-4C57-A8CA-8C202D706A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Operations on Heaps</a:t>
            </a:r>
          </a:p>
        </p:txBody>
      </p:sp>
      <p:sp>
        <p:nvSpPr>
          <p:cNvPr id="11270" name="Rectangle 3">
            <a:extLst>
              <a:ext uri="{FF2B5EF4-FFF2-40B4-BE49-F238E27FC236}">
                <a16:creationId xmlns:a16="http://schemas.microsoft.com/office/drawing/2014/main" id="{3AB05460-19C1-4EB2-BDB6-3025246A37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50838" y="1252538"/>
            <a:ext cx="8229600" cy="4636818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dirty="0"/>
              <a:t>Maintain/Restore the max-heap property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>
                <a:solidFill>
                  <a:srgbClr val="336699"/>
                </a:solidFill>
              </a:rPr>
              <a:t>MAX-HEAPIFY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dirty="0"/>
              <a:t>Create a max-heap from an unordered array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>
                <a:solidFill>
                  <a:srgbClr val="336699"/>
                </a:solidFill>
              </a:rPr>
              <a:t>BUILD-MAX-HEAP</a:t>
            </a:r>
          </a:p>
          <a:p>
            <a:pPr eaLnBrk="1" hangingPunct="1">
              <a:lnSpc>
                <a:spcPct val="120000"/>
              </a:lnSpc>
            </a:pPr>
            <a:endParaRPr lang="en-US" altLang="en-US" dirty="0"/>
          </a:p>
          <a:p>
            <a:pPr eaLnBrk="1" hangingPunct="1">
              <a:lnSpc>
                <a:spcPct val="120000"/>
              </a:lnSpc>
            </a:pPr>
            <a:r>
              <a:rPr lang="en-US" altLang="en-US" dirty="0"/>
              <a:t>Priority queues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>
            <a:extLst>
              <a:ext uri="{FF2B5EF4-FFF2-40B4-BE49-F238E27FC236}">
                <a16:creationId xmlns:a16="http://schemas.microsoft.com/office/drawing/2014/main" id="{DE187AB8-5547-4B9F-A30E-3A50452C6B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Maintaining the Heap Property</a:t>
            </a:r>
          </a:p>
        </p:txBody>
      </p:sp>
      <p:graphicFrame>
        <p:nvGraphicFramePr>
          <p:cNvPr id="12295" name="Object 4">
            <a:extLst>
              <a:ext uri="{FF2B5EF4-FFF2-40B4-BE49-F238E27FC236}">
                <a16:creationId xmlns:a16="http://schemas.microsoft.com/office/drawing/2014/main" id="{B739E49F-EBE1-4E1E-ACDC-3C4540386F0A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1166813" y="2805113"/>
          <a:ext cx="2790825" cy="239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int Shop Pro Image" r:id="rId3" imgW="2790244" imgH="2390244" progId="PaintShopPro">
                  <p:embed/>
                </p:oleObj>
              </mc:Choice>
              <mc:Fallback>
                <p:oleObj name="Paint Shop Pro Image" r:id="rId3" imgW="2790244" imgH="2390244" progId="PaintShopPro">
                  <p:embed/>
                  <p:pic>
                    <p:nvPicPr>
                      <p:cNvPr id="12295" name="Object 4">
                        <a:extLst>
                          <a:ext uri="{FF2B5EF4-FFF2-40B4-BE49-F238E27FC236}">
                            <a16:creationId xmlns:a16="http://schemas.microsoft.com/office/drawing/2014/main" id="{B739E49F-EBE1-4E1E-ACDC-3C4540386F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6813" y="2805113"/>
                        <a:ext cx="2790825" cy="239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Rectangle 3">
            <a:extLst>
              <a:ext uri="{FF2B5EF4-FFF2-40B4-BE49-F238E27FC236}">
                <a16:creationId xmlns:a16="http://schemas.microsoft.com/office/drawing/2014/main" id="{BC6CCB2D-8536-484D-8271-758DEE168271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marL="457200" indent="-457200" eaLnBrk="1" hangingPunct="1"/>
            <a:r>
              <a:rPr lang="en-US" altLang="en-US" sz="2400"/>
              <a:t>Suppose a node is smaller than a child</a:t>
            </a:r>
          </a:p>
          <a:p>
            <a:pPr marL="838200" lvl="1" indent="-381000" eaLnBrk="1" hangingPunct="1"/>
            <a:r>
              <a:rPr lang="en-US" altLang="en-US" sz="2000"/>
              <a:t>Left and Right subtrees of </a:t>
            </a:r>
            <a:r>
              <a:rPr lang="en-US" altLang="en-US" sz="2000">
                <a:latin typeface="Comic Sans MS" panose="030F0702030302020204" pitchFamily="66" charset="0"/>
              </a:rPr>
              <a:t>i</a:t>
            </a:r>
            <a:r>
              <a:rPr lang="en-US" altLang="en-US" sz="2000"/>
              <a:t> are max-heaps</a:t>
            </a:r>
          </a:p>
          <a:p>
            <a:pPr marL="457200" indent="-457200" eaLnBrk="1" hangingPunct="1"/>
            <a:r>
              <a:rPr lang="en-US" altLang="en-US" sz="2400"/>
              <a:t>To eliminate the violation:</a:t>
            </a:r>
          </a:p>
          <a:p>
            <a:pPr marL="838200" lvl="1" indent="-381000" eaLnBrk="1" hangingPunct="1"/>
            <a:r>
              <a:rPr lang="en-US" altLang="en-US" sz="2000"/>
              <a:t>Exchange with larger child</a:t>
            </a:r>
          </a:p>
          <a:p>
            <a:pPr marL="838200" lvl="1" indent="-381000" eaLnBrk="1" hangingPunct="1"/>
            <a:r>
              <a:rPr lang="en-US" altLang="en-US" sz="2000"/>
              <a:t>Move down the tree</a:t>
            </a:r>
          </a:p>
          <a:p>
            <a:pPr marL="838200" lvl="1" indent="-381000" eaLnBrk="1" hangingPunct="1"/>
            <a:r>
              <a:rPr lang="en-US" altLang="en-US" sz="2000"/>
              <a:t>Continue until node is not smaller than children</a:t>
            </a:r>
          </a:p>
        </p:txBody>
      </p:sp>
      <p:sp>
        <p:nvSpPr>
          <p:cNvPr id="12292" name="Slide Number Placeholder 6">
            <a:extLst>
              <a:ext uri="{FF2B5EF4-FFF2-40B4-BE49-F238E27FC236}">
                <a16:creationId xmlns:a16="http://schemas.microsoft.com/office/drawing/2014/main" id="{0D0C2548-292D-4AD5-9F9A-25A85231F50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0"/>
            <a:ext cx="20574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106944FC-ECAF-45B8-BC3C-8B238C2FD618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19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Agenda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600200"/>
            <a:ext cx="8974667" cy="4199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kumimoji="1" lang="en-US" sz="3911" i="0" dirty="0">
                <a:solidFill>
                  <a:srgbClr val="FFC000"/>
                </a:solidFill>
                <a:latin typeface="Georgia" pitchFamily="18" charset="0"/>
              </a:rPr>
              <a:t>Heap</a:t>
            </a: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Introduction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dirty="0">
                <a:solidFill>
                  <a:schemeClr val="bg1"/>
                </a:solidFill>
                <a:latin typeface="Georgia" pitchFamily="18" charset="0"/>
              </a:rPr>
              <a:t>Max Heap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Min Heap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dirty="0">
                <a:solidFill>
                  <a:schemeClr val="bg1"/>
                </a:solidFill>
                <a:latin typeface="Georgia" pitchFamily="18" charset="0"/>
              </a:rPr>
              <a:t>Insertion and Deletion in Heap</a:t>
            </a:r>
            <a:endParaRPr kumimoji="1" lang="en-US" sz="2844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endParaRPr kumimoji="1" lang="en-US" sz="2400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endParaRPr lang="en-US" sz="2844" b="1" i="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414872" eaLnBrk="0" hangingPunct="0">
              <a:spcBef>
                <a:spcPct val="20000"/>
              </a:spcBef>
              <a:spcAft>
                <a:spcPts val="21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406405" indent="-406405" eaLnBrk="0" hangingPunct="0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endParaRPr kumimoji="1" lang="en-US" sz="4267" i="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>
            <a:extLst>
              <a:ext uri="{FF2B5EF4-FFF2-40B4-BE49-F238E27FC236}">
                <a16:creationId xmlns:a16="http://schemas.microsoft.com/office/drawing/2014/main" id="{1AFB6D5C-BB5E-4CEE-A614-0BA59F9202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</a:t>
            </a:r>
          </a:p>
        </p:txBody>
      </p:sp>
      <p:sp>
        <p:nvSpPr>
          <p:cNvPr id="13316" name="Slide Number Placeholder 7">
            <a:extLst>
              <a:ext uri="{FF2B5EF4-FFF2-40B4-BE49-F238E27FC236}">
                <a16:creationId xmlns:a16="http://schemas.microsoft.com/office/drawing/2014/main" id="{C2124E90-ADD5-43A6-B17E-E48130E672B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B7442A1-1029-4F84-A14A-D4A5F72D6066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20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13318" name="Text Box 3">
            <a:extLst>
              <a:ext uri="{FF2B5EF4-FFF2-40B4-BE49-F238E27FC236}">
                <a16:creationId xmlns:a16="http://schemas.microsoft.com/office/drawing/2014/main" id="{D76455AB-30FA-462B-9C83-D7C07C99F7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196975"/>
            <a:ext cx="2673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800" u="sng">
                <a:latin typeface="Arial" panose="020B0604020202020204" pitchFamily="34" charset="0"/>
              </a:rPr>
              <a:t>MAX-HEAPIFY(A, 2, 10)</a:t>
            </a:r>
          </a:p>
        </p:txBody>
      </p:sp>
      <p:grpSp>
        <p:nvGrpSpPr>
          <p:cNvPr id="13319" name="Group 4">
            <a:extLst>
              <a:ext uri="{FF2B5EF4-FFF2-40B4-BE49-F238E27FC236}">
                <a16:creationId xmlns:a16="http://schemas.microsoft.com/office/drawing/2014/main" id="{A266F13D-0480-47C3-BDCC-768D8FDB0CFB}"/>
              </a:ext>
            </a:extLst>
          </p:cNvPr>
          <p:cNvGrpSpPr>
            <a:grpSpLocks/>
          </p:cNvGrpSpPr>
          <p:nvPr/>
        </p:nvGrpSpPr>
        <p:grpSpPr bwMode="auto">
          <a:xfrm>
            <a:off x="508000" y="1597025"/>
            <a:ext cx="3282950" cy="2289175"/>
            <a:chOff x="288" y="1006"/>
            <a:chExt cx="2068" cy="1442"/>
          </a:xfrm>
        </p:grpSpPr>
        <p:graphicFrame>
          <p:nvGraphicFramePr>
            <p:cNvPr id="13329" name="Object 5">
              <a:extLst>
                <a:ext uri="{FF2B5EF4-FFF2-40B4-BE49-F238E27FC236}">
                  <a16:creationId xmlns:a16="http://schemas.microsoft.com/office/drawing/2014/main" id="{1A348497-EAAB-41A9-B967-8D530763279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14" y="1006"/>
            <a:ext cx="1928" cy="10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Paint Shop Pro Image" r:id="rId3" imgW="5160976" imgH="3248780" progId="PaintShopPro">
                    <p:embed/>
                  </p:oleObj>
                </mc:Choice>
                <mc:Fallback>
                  <p:oleObj name="Paint Shop Pro Image" r:id="rId3" imgW="5160976" imgH="3248780" progId="PaintShopPro">
                    <p:embed/>
                    <p:pic>
                      <p:nvPicPr>
                        <p:cNvPr id="13329" name="Object 5">
                          <a:extLst>
                            <a:ext uri="{FF2B5EF4-FFF2-40B4-BE49-F238E27FC236}">
                              <a16:creationId xmlns:a16="http://schemas.microsoft.com/office/drawing/2014/main" id="{1A348497-EAAB-41A9-B967-8D530763279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4" y="1006"/>
                          <a:ext cx="1928" cy="10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30" name="Text Box 6">
              <a:extLst>
                <a:ext uri="{FF2B5EF4-FFF2-40B4-BE49-F238E27FC236}">
                  <a16:creationId xmlns:a16="http://schemas.microsoft.com/office/drawing/2014/main" id="{D33646C0-2AC8-442D-8D04-5909AE809B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217"/>
              <a:ext cx="20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A[2] violates the heap property</a:t>
              </a:r>
            </a:p>
          </p:txBody>
        </p:sp>
      </p:grpSp>
      <p:sp>
        <p:nvSpPr>
          <p:cNvPr id="1152007" name="Text Box 7">
            <a:extLst>
              <a:ext uri="{FF2B5EF4-FFF2-40B4-BE49-F238E27FC236}">
                <a16:creationId xmlns:a16="http://schemas.microsoft.com/office/drawing/2014/main" id="{86C2F95A-F0D6-4D4E-981C-64B7CFA3F0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286000"/>
            <a:ext cx="1362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DD0111"/>
                </a:solidFill>
                <a:latin typeface="Arial" panose="020B0604020202020204" pitchFamily="34" charset="0"/>
              </a:rPr>
              <a:t>A[2] </a:t>
            </a:r>
            <a:r>
              <a:rPr lang="en-US" altLang="en-US" sz="1800">
                <a:solidFill>
                  <a:srgbClr val="DD011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 A[4]</a:t>
            </a:r>
          </a:p>
        </p:txBody>
      </p:sp>
      <p:grpSp>
        <p:nvGrpSpPr>
          <p:cNvPr id="1152008" name="Group 8">
            <a:extLst>
              <a:ext uri="{FF2B5EF4-FFF2-40B4-BE49-F238E27FC236}">
                <a16:creationId xmlns:a16="http://schemas.microsoft.com/office/drawing/2014/main" id="{4C30B4C6-49FD-49F6-96DC-E49BA6D20BEB}"/>
              </a:ext>
            </a:extLst>
          </p:cNvPr>
          <p:cNvGrpSpPr>
            <a:grpSpLocks/>
          </p:cNvGrpSpPr>
          <p:nvPr/>
        </p:nvGrpSpPr>
        <p:grpSpPr bwMode="auto">
          <a:xfrm>
            <a:off x="5449888" y="1597025"/>
            <a:ext cx="3282950" cy="2289175"/>
            <a:chOff x="3433" y="1006"/>
            <a:chExt cx="2068" cy="1442"/>
          </a:xfrm>
        </p:grpSpPr>
        <p:graphicFrame>
          <p:nvGraphicFramePr>
            <p:cNvPr id="13327" name="Object 9">
              <a:extLst>
                <a:ext uri="{FF2B5EF4-FFF2-40B4-BE49-F238E27FC236}">
                  <a16:creationId xmlns:a16="http://schemas.microsoft.com/office/drawing/2014/main" id="{91E9F722-577B-4E88-92C9-7EA434222E4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523" y="1006"/>
            <a:ext cx="1920" cy="10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Paint Shop Pro Image" r:id="rId5" imgW="5141463" imgH="3248780" progId="PaintShopPro">
                    <p:embed/>
                  </p:oleObj>
                </mc:Choice>
                <mc:Fallback>
                  <p:oleObj name="Paint Shop Pro Image" r:id="rId5" imgW="5141463" imgH="3248780" progId="PaintShopPro">
                    <p:embed/>
                    <p:pic>
                      <p:nvPicPr>
                        <p:cNvPr id="13327" name="Object 9">
                          <a:extLst>
                            <a:ext uri="{FF2B5EF4-FFF2-40B4-BE49-F238E27FC236}">
                              <a16:creationId xmlns:a16="http://schemas.microsoft.com/office/drawing/2014/main" id="{91E9F722-577B-4E88-92C9-7EA434222E4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23" y="1006"/>
                          <a:ext cx="1920" cy="10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28" name="Text Box 10">
              <a:extLst>
                <a:ext uri="{FF2B5EF4-FFF2-40B4-BE49-F238E27FC236}">
                  <a16:creationId xmlns:a16="http://schemas.microsoft.com/office/drawing/2014/main" id="{A54F313D-CE19-4926-B2A7-5A1A539FD5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33" y="2217"/>
              <a:ext cx="20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A[4] violates the heap property</a:t>
              </a:r>
            </a:p>
          </p:txBody>
        </p:sp>
      </p:grpSp>
      <p:sp>
        <p:nvSpPr>
          <p:cNvPr id="1152011" name="Text Box 11">
            <a:extLst>
              <a:ext uri="{FF2B5EF4-FFF2-40B4-BE49-F238E27FC236}">
                <a16:creationId xmlns:a16="http://schemas.microsoft.com/office/drawing/2014/main" id="{57796162-1036-4AAE-81FB-9E56DD9F0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824413"/>
            <a:ext cx="13620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DD0111"/>
                </a:solidFill>
                <a:latin typeface="Arial" panose="020B0604020202020204" pitchFamily="34" charset="0"/>
              </a:rPr>
              <a:t>A[4] </a:t>
            </a:r>
            <a:r>
              <a:rPr lang="en-US" altLang="en-US" sz="1800">
                <a:solidFill>
                  <a:srgbClr val="DD011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 A[9]</a:t>
            </a:r>
          </a:p>
        </p:txBody>
      </p:sp>
      <p:grpSp>
        <p:nvGrpSpPr>
          <p:cNvPr id="1152012" name="Group 12">
            <a:extLst>
              <a:ext uri="{FF2B5EF4-FFF2-40B4-BE49-F238E27FC236}">
                <a16:creationId xmlns:a16="http://schemas.microsoft.com/office/drawing/2014/main" id="{42FC3B02-084D-427B-9A13-10B9DB5CB942}"/>
              </a:ext>
            </a:extLst>
          </p:cNvPr>
          <p:cNvGrpSpPr>
            <a:grpSpLocks/>
          </p:cNvGrpSpPr>
          <p:nvPr/>
        </p:nvGrpSpPr>
        <p:grpSpPr bwMode="auto">
          <a:xfrm>
            <a:off x="3041650" y="3848100"/>
            <a:ext cx="2990850" cy="2449513"/>
            <a:chOff x="1844" y="2432"/>
            <a:chExt cx="1884" cy="1543"/>
          </a:xfrm>
        </p:grpSpPr>
        <p:graphicFrame>
          <p:nvGraphicFramePr>
            <p:cNvPr id="13325" name="Object 13">
              <a:extLst>
                <a:ext uri="{FF2B5EF4-FFF2-40B4-BE49-F238E27FC236}">
                  <a16:creationId xmlns:a16="http://schemas.microsoft.com/office/drawing/2014/main" id="{64F8E43A-8042-4907-BAD6-4700BD4D1C5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844" y="2432"/>
            <a:ext cx="1884" cy="1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Paint Shop Pro Image" r:id="rId7" imgW="5043902" imgH="3229268" progId="PaintShopPro">
                    <p:embed/>
                  </p:oleObj>
                </mc:Choice>
                <mc:Fallback>
                  <p:oleObj name="Paint Shop Pro Image" r:id="rId7" imgW="5043902" imgH="3229268" progId="PaintShopPro">
                    <p:embed/>
                    <p:pic>
                      <p:nvPicPr>
                        <p:cNvPr id="13325" name="Object 13">
                          <a:extLst>
                            <a:ext uri="{FF2B5EF4-FFF2-40B4-BE49-F238E27FC236}">
                              <a16:creationId xmlns:a16="http://schemas.microsoft.com/office/drawing/2014/main" id="{64F8E43A-8042-4907-BAD6-4700BD4D1C5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44" y="2432"/>
                          <a:ext cx="1884" cy="10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26" name="Text Box 14">
              <a:extLst>
                <a:ext uri="{FF2B5EF4-FFF2-40B4-BE49-F238E27FC236}">
                  <a16:creationId xmlns:a16="http://schemas.microsoft.com/office/drawing/2014/main" id="{67CCAF3F-4EFE-4F71-BE61-E2A29AA529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0" y="3744"/>
              <a:ext cx="15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Heap property restored</a:t>
              </a:r>
            </a:p>
          </p:txBody>
        </p:sp>
      </p:grpSp>
      <p:sp>
        <p:nvSpPr>
          <p:cNvPr id="13324" name="Text Box 15">
            <a:extLst>
              <a:ext uri="{FF2B5EF4-FFF2-40B4-BE49-F238E27FC236}">
                <a16:creationId xmlns:a16="http://schemas.microsoft.com/office/drawing/2014/main" id="{8B4C016A-8138-438A-A402-5CC969B6E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1763" y="1185863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en-US"/>
              <a:t>Percolate down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2007" grpId="0"/>
      <p:bldP spid="11520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>
            <a:extLst>
              <a:ext uri="{FF2B5EF4-FFF2-40B4-BE49-F238E27FC236}">
                <a16:creationId xmlns:a16="http://schemas.microsoft.com/office/drawing/2014/main" id="{CBF1A87A-DE54-4231-8C5A-0CB0946F70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Maintaining the Heap Property</a:t>
            </a:r>
          </a:p>
        </p:txBody>
      </p:sp>
      <p:graphicFrame>
        <p:nvGraphicFramePr>
          <p:cNvPr id="14344" name="Object 5">
            <a:extLst>
              <a:ext uri="{FF2B5EF4-FFF2-40B4-BE49-F238E27FC236}">
                <a16:creationId xmlns:a16="http://schemas.microsoft.com/office/drawing/2014/main" id="{2407B1DE-AC15-4984-A309-8A002722FB40}"/>
              </a:ext>
            </a:extLst>
          </p:cNvPr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69430402"/>
              </p:ext>
            </p:extLst>
          </p:nvPr>
        </p:nvGraphicFramePr>
        <p:xfrm>
          <a:off x="6019006" y="3669506"/>
          <a:ext cx="2790825" cy="239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int Shop Pro Image" r:id="rId4" imgW="2790244" imgH="2390244" progId="PaintShopPro">
                  <p:embed/>
                </p:oleObj>
              </mc:Choice>
              <mc:Fallback>
                <p:oleObj name="Paint Shop Pro Image" r:id="rId4" imgW="2790244" imgH="2390244" progId="PaintShopPro">
                  <p:embed/>
                  <p:pic>
                    <p:nvPicPr>
                      <p:cNvPr id="14344" name="Object 5">
                        <a:extLst>
                          <a:ext uri="{FF2B5EF4-FFF2-40B4-BE49-F238E27FC236}">
                            <a16:creationId xmlns:a16="http://schemas.microsoft.com/office/drawing/2014/main" id="{2407B1DE-AC15-4984-A309-8A002722FB4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006" y="3669506"/>
                        <a:ext cx="2790825" cy="239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2" name="Rectangle 3">
            <a:extLst>
              <a:ext uri="{FF2B5EF4-FFF2-40B4-BE49-F238E27FC236}">
                <a16:creationId xmlns:a16="http://schemas.microsoft.com/office/drawing/2014/main" id="{DEAF7B20-E2E3-4D86-9B79-8E418ADEA059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marL="457200" indent="-457200" eaLnBrk="1" hangingPunct="1"/>
            <a:r>
              <a:rPr lang="en-US" altLang="en-US">
                <a:solidFill>
                  <a:srgbClr val="336699"/>
                </a:solidFill>
              </a:rPr>
              <a:t>Assumptions:</a:t>
            </a:r>
          </a:p>
          <a:p>
            <a:pPr marL="838200" lvl="1" indent="-381000" eaLnBrk="1" hangingPunct="1"/>
            <a:r>
              <a:rPr lang="en-US" altLang="en-US">
                <a:solidFill>
                  <a:srgbClr val="336699"/>
                </a:solidFill>
              </a:rPr>
              <a:t>Left and Right subtrees of </a:t>
            </a:r>
            <a:r>
              <a:rPr lang="en-US" altLang="en-US">
                <a:solidFill>
                  <a:srgbClr val="336699"/>
                </a:solidFill>
                <a:latin typeface="Comic Sans MS" panose="030F0702030302020204" pitchFamily="66" charset="0"/>
              </a:rPr>
              <a:t>i</a:t>
            </a:r>
            <a:r>
              <a:rPr lang="en-US" altLang="en-US">
                <a:solidFill>
                  <a:srgbClr val="336699"/>
                </a:solidFill>
              </a:rPr>
              <a:t> are max-heaps</a:t>
            </a:r>
          </a:p>
          <a:p>
            <a:pPr marL="838200" lvl="1" indent="-381000" eaLnBrk="1" hangingPunct="1"/>
            <a:r>
              <a:rPr lang="en-US" altLang="en-US">
                <a:solidFill>
                  <a:srgbClr val="336699"/>
                </a:solidFill>
                <a:latin typeface="Comic Sans MS" panose="030F0702030302020204" pitchFamily="66" charset="0"/>
              </a:rPr>
              <a:t>A[i]</a:t>
            </a:r>
            <a:r>
              <a:rPr lang="en-US" altLang="en-US">
                <a:solidFill>
                  <a:srgbClr val="336699"/>
                </a:solidFill>
              </a:rPr>
              <a:t> may be smaller than its children</a:t>
            </a:r>
          </a:p>
        </p:txBody>
      </p:sp>
      <p:sp>
        <p:nvSpPr>
          <p:cNvPr id="14340" name="Slide Number Placeholder 6">
            <a:extLst>
              <a:ext uri="{FF2B5EF4-FFF2-40B4-BE49-F238E27FC236}">
                <a16:creationId xmlns:a16="http://schemas.microsoft.com/office/drawing/2014/main" id="{DCB0703F-780D-4CC8-B4DF-303415E0B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B7543FC-04A0-4A8B-8281-7C0EF31803AB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21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14343" name="Rectangle 4">
            <a:extLst>
              <a:ext uri="{FF2B5EF4-FFF2-40B4-BE49-F238E27FC236}">
                <a16:creationId xmlns:a16="http://schemas.microsoft.com/office/drawing/2014/main" id="{26A3C976-BEED-4368-861B-A1E97B3264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437" y="850900"/>
            <a:ext cx="5741987" cy="551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2"/>
              </a:buClr>
              <a:buSzPct val="75000"/>
            </a:pPr>
            <a:endParaRPr lang="en-US" altLang="en-US" sz="2400" dirty="0"/>
          </a:p>
          <a:p>
            <a:pPr algn="l" eaLnBrk="1" hangingPunct="1">
              <a:buClr>
                <a:schemeClr val="bg2"/>
              </a:buClr>
              <a:buSzPct val="75000"/>
            </a:pPr>
            <a:r>
              <a:rPr lang="en-US" altLang="en-US" sz="2400" dirty="0" err="1">
                <a:solidFill>
                  <a:srgbClr val="DD0111"/>
                </a:solidFill>
                <a:latin typeface="Monotype Corsiva" panose="03010101010201010101" pitchFamily="66" charset="0"/>
              </a:rPr>
              <a:t>Alg</a:t>
            </a:r>
            <a:r>
              <a:rPr lang="en-US" altLang="en-US" sz="2400" dirty="0">
                <a:solidFill>
                  <a:srgbClr val="DD0111"/>
                </a:solidFill>
                <a:latin typeface="Monotype Corsiva" panose="03010101010201010101" pitchFamily="66" charset="0"/>
              </a:rPr>
              <a:t>:</a:t>
            </a:r>
            <a:r>
              <a:rPr lang="en-US" altLang="en-US" sz="2400" dirty="0"/>
              <a:t> </a:t>
            </a:r>
            <a:r>
              <a:rPr lang="en-US" altLang="en-US" sz="2400" u="sng" dirty="0"/>
              <a:t>MAX-HEAPIFY(</a:t>
            </a:r>
            <a:r>
              <a:rPr lang="en-US" altLang="en-US" sz="2400" u="sng" dirty="0">
                <a:latin typeface="Comic Sans MS" panose="030F0702030302020204" pitchFamily="66" charset="0"/>
              </a:rPr>
              <a:t>A, </a:t>
            </a:r>
            <a:r>
              <a:rPr lang="en-US" altLang="en-US" sz="2400" u="sng" dirty="0" err="1">
                <a:latin typeface="Comic Sans MS" panose="030F0702030302020204" pitchFamily="66" charset="0"/>
              </a:rPr>
              <a:t>i</a:t>
            </a:r>
            <a:r>
              <a:rPr lang="en-US" altLang="en-US" sz="2400" u="sng" dirty="0">
                <a:latin typeface="Comic Sans MS" panose="030F0702030302020204" pitchFamily="66" charset="0"/>
              </a:rPr>
              <a:t>, n</a:t>
            </a:r>
            <a:r>
              <a:rPr lang="en-US" altLang="en-US" sz="2400" u="sng" dirty="0"/>
              <a:t>)</a:t>
            </a:r>
          </a:p>
          <a:p>
            <a:pPr algn="l" eaLnBrk="1" hangingPunct="1">
              <a:buClr>
                <a:schemeClr val="bg2"/>
              </a:buClr>
              <a:buSzPct val="75000"/>
              <a:buFontTx/>
              <a:buAutoNum type="arabicPeriod"/>
            </a:pPr>
            <a:r>
              <a:rPr lang="en-US" altLang="en-US" sz="2400" dirty="0">
                <a:latin typeface="Comic Sans MS" panose="030F0702030302020204" pitchFamily="66" charset="0"/>
              </a:rPr>
              <a:t>l</a:t>
            </a:r>
            <a:r>
              <a:rPr lang="en-US" altLang="en-US" sz="2400" dirty="0"/>
              <a:t> ← LEFT(</a:t>
            </a:r>
            <a:r>
              <a:rPr lang="en-US" altLang="en-US" sz="2400" dirty="0" err="1">
                <a:latin typeface="Comic Sans MS" panose="030F0702030302020204" pitchFamily="66" charset="0"/>
              </a:rPr>
              <a:t>i</a:t>
            </a:r>
            <a:r>
              <a:rPr lang="en-US" altLang="en-US" sz="2400" dirty="0"/>
              <a:t>)</a:t>
            </a:r>
          </a:p>
          <a:p>
            <a:pPr algn="l" eaLnBrk="1" hangingPunct="1">
              <a:buClr>
                <a:schemeClr val="bg2"/>
              </a:buClr>
              <a:buSzPct val="75000"/>
              <a:buFontTx/>
              <a:buAutoNum type="arabicPeriod"/>
            </a:pPr>
            <a:r>
              <a:rPr lang="en-US" altLang="en-US" sz="2400" dirty="0">
                <a:latin typeface="Comic Sans MS" panose="030F0702030302020204" pitchFamily="66" charset="0"/>
              </a:rPr>
              <a:t>r</a:t>
            </a:r>
            <a:r>
              <a:rPr lang="en-US" altLang="en-US" sz="2400" dirty="0"/>
              <a:t> ← RIGHT(</a:t>
            </a:r>
            <a:r>
              <a:rPr lang="en-US" altLang="en-US" sz="2400" dirty="0" err="1">
                <a:latin typeface="Comic Sans MS" panose="030F0702030302020204" pitchFamily="66" charset="0"/>
              </a:rPr>
              <a:t>i</a:t>
            </a:r>
            <a:r>
              <a:rPr lang="en-US" altLang="en-US" sz="2400" dirty="0"/>
              <a:t>)</a:t>
            </a:r>
          </a:p>
          <a:p>
            <a:pPr algn="l" eaLnBrk="1" hangingPunct="1">
              <a:buClr>
                <a:schemeClr val="bg2"/>
              </a:buClr>
              <a:buSzPct val="75000"/>
              <a:buFontTx/>
              <a:buAutoNum type="arabicPeriod"/>
            </a:pPr>
            <a:r>
              <a:rPr lang="en-US" altLang="en-US" sz="2400" b="1" dirty="0"/>
              <a:t>if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mic Sans MS" panose="030F0702030302020204" pitchFamily="66" charset="0"/>
              </a:rPr>
              <a:t>l ≤ n</a:t>
            </a:r>
            <a:r>
              <a:rPr lang="en-US" altLang="en-US" sz="2400" dirty="0"/>
              <a:t> and </a:t>
            </a:r>
            <a:r>
              <a:rPr lang="en-US" altLang="en-US" sz="2400" dirty="0">
                <a:latin typeface="Comic Sans MS" panose="030F0702030302020204" pitchFamily="66" charset="0"/>
              </a:rPr>
              <a:t>A[l] &gt; A[</a:t>
            </a:r>
            <a:r>
              <a:rPr lang="en-US" altLang="en-US" sz="2400" dirty="0" err="1">
                <a:latin typeface="Comic Sans MS" panose="030F0702030302020204" pitchFamily="66" charset="0"/>
              </a:rPr>
              <a:t>i</a:t>
            </a:r>
            <a:r>
              <a:rPr lang="en-US" altLang="en-US" sz="2400" dirty="0">
                <a:latin typeface="Comic Sans MS" panose="030F0702030302020204" pitchFamily="66" charset="0"/>
              </a:rPr>
              <a:t>]</a:t>
            </a:r>
          </a:p>
          <a:p>
            <a:pPr algn="l" eaLnBrk="1" hangingPunct="1">
              <a:buClr>
                <a:schemeClr val="bg2"/>
              </a:buClr>
              <a:buSzPct val="75000"/>
              <a:buFontTx/>
              <a:buAutoNum type="arabicPeriod"/>
            </a:pPr>
            <a:r>
              <a:rPr lang="en-US" altLang="en-US" sz="2400" dirty="0"/>
              <a:t>   </a:t>
            </a:r>
            <a:r>
              <a:rPr lang="en-US" altLang="en-US" sz="2400" b="1" dirty="0"/>
              <a:t>then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mic Sans MS" panose="030F0702030302020204" pitchFamily="66" charset="0"/>
              </a:rPr>
              <a:t>largest ←l</a:t>
            </a:r>
          </a:p>
          <a:p>
            <a:pPr algn="l" eaLnBrk="1" hangingPunct="1">
              <a:buClr>
                <a:schemeClr val="bg2"/>
              </a:buClr>
              <a:buSzPct val="75000"/>
              <a:buFontTx/>
              <a:buAutoNum type="arabicPeriod"/>
            </a:pPr>
            <a:r>
              <a:rPr lang="en-US" altLang="en-US" sz="2400" dirty="0"/>
              <a:t>   </a:t>
            </a:r>
            <a:r>
              <a:rPr lang="en-US" altLang="en-US" sz="2400" b="1" dirty="0"/>
              <a:t>else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mic Sans MS" panose="030F0702030302020204" pitchFamily="66" charset="0"/>
              </a:rPr>
              <a:t>largest ←</a:t>
            </a:r>
            <a:r>
              <a:rPr lang="en-US" altLang="en-US" sz="2400" dirty="0" err="1">
                <a:latin typeface="Comic Sans MS" panose="030F0702030302020204" pitchFamily="66" charset="0"/>
              </a:rPr>
              <a:t>i</a:t>
            </a:r>
            <a:endParaRPr lang="en-US" altLang="en-US" sz="2400" dirty="0">
              <a:latin typeface="Comic Sans MS" panose="030F0702030302020204" pitchFamily="66" charset="0"/>
            </a:endParaRPr>
          </a:p>
          <a:p>
            <a:pPr algn="l" eaLnBrk="1" hangingPunct="1">
              <a:buClr>
                <a:schemeClr val="bg2"/>
              </a:buClr>
              <a:buSzPct val="75000"/>
              <a:buFontTx/>
              <a:buAutoNum type="arabicPeriod"/>
            </a:pPr>
            <a:r>
              <a:rPr lang="en-US" altLang="en-US" sz="2400" b="1" dirty="0"/>
              <a:t>if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mic Sans MS" panose="030F0702030302020204" pitchFamily="66" charset="0"/>
              </a:rPr>
              <a:t>r ≤ n</a:t>
            </a:r>
            <a:r>
              <a:rPr lang="en-US" altLang="en-US" sz="2400" dirty="0"/>
              <a:t> and </a:t>
            </a:r>
            <a:r>
              <a:rPr lang="en-US" altLang="en-US" sz="2400" dirty="0">
                <a:latin typeface="Comic Sans MS" panose="030F0702030302020204" pitchFamily="66" charset="0"/>
              </a:rPr>
              <a:t>A[r] &gt; A[largest]</a:t>
            </a:r>
          </a:p>
          <a:p>
            <a:pPr algn="l" eaLnBrk="1" hangingPunct="1">
              <a:buClr>
                <a:schemeClr val="bg2"/>
              </a:buClr>
              <a:buSzPct val="75000"/>
              <a:buFontTx/>
              <a:buAutoNum type="arabicPeriod"/>
            </a:pPr>
            <a:r>
              <a:rPr lang="en-US" altLang="en-US" sz="2400" dirty="0"/>
              <a:t>   </a:t>
            </a:r>
            <a:r>
              <a:rPr lang="en-US" altLang="en-US" sz="2400" b="1" dirty="0"/>
              <a:t>then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mic Sans MS" panose="030F0702030302020204" pitchFamily="66" charset="0"/>
              </a:rPr>
              <a:t>largest ←r</a:t>
            </a:r>
          </a:p>
          <a:p>
            <a:pPr algn="l" eaLnBrk="1" hangingPunct="1">
              <a:buClr>
                <a:schemeClr val="bg2"/>
              </a:buClr>
              <a:buSzPct val="75000"/>
              <a:buFontTx/>
              <a:buAutoNum type="arabicPeriod"/>
            </a:pPr>
            <a:r>
              <a:rPr lang="en-US" altLang="en-US" sz="2400" b="1" dirty="0"/>
              <a:t>if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mic Sans MS" panose="030F0702030302020204" pitchFamily="66" charset="0"/>
              </a:rPr>
              <a:t>largest </a:t>
            </a:r>
            <a:r>
              <a:rPr lang="en-US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</a:t>
            </a:r>
            <a:r>
              <a:rPr lang="en-US" altLang="en-US" sz="2400" dirty="0">
                <a:latin typeface="Comic Sans MS" panose="030F0702030302020204" pitchFamily="66" charset="0"/>
              </a:rPr>
              <a:t> </a:t>
            </a:r>
            <a:r>
              <a:rPr lang="en-US" altLang="en-US" sz="2400" dirty="0" err="1">
                <a:latin typeface="Comic Sans MS" panose="030F0702030302020204" pitchFamily="66" charset="0"/>
              </a:rPr>
              <a:t>i</a:t>
            </a:r>
            <a:endParaRPr lang="en-US" altLang="en-US" sz="2400" dirty="0">
              <a:latin typeface="Comic Sans MS" panose="030F0702030302020204" pitchFamily="66" charset="0"/>
            </a:endParaRPr>
          </a:p>
          <a:p>
            <a:pPr algn="l" eaLnBrk="1" hangingPunct="1">
              <a:buClr>
                <a:schemeClr val="bg2"/>
              </a:buClr>
              <a:buSzPct val="75000"/>
              <a:buFontTx/>
              <a:buAutoNum type="arabicPeriod"/>
            </a:pPr>
            <a:r>
              <a:rPr lang="en-US" altLang="en-US" sz="2400" dirty="0"/>
              <a:t>   </a:t>
            </a:r>
            <a:r>
              <a:rPr lang="en-US" altLang="en-US" sz="2400" b="1" dirty="0"/>
              <a:t>then</a:t>
            </a:r>
            <a:r>
              <a:rPr lang="en-US" altLang="en-US" sz="2400" dirty="0"/>
              <a:t> exchange </a:t>
            </a:r>
            <a:r>
              <a:rPr lang="en-US" altLang="en-US" sz="2400" dirty="0">
                <a:latin typeface="Comic Sans MS" panose="030F0702030302020204" pitchFamily="66" charset="0"/>
              </a:rPr>
              <a:t>A[</a:t>
            </a:r>
            <a:r>
              <a:rPr lang="en-US" altLang="en-US" sz="2400" dirty="0" err="1">
                <a:latin typeface="Comic Sans MS" panose="030F0702030302020204" pitchFamily="66" charset="0"/>
              </a:rPr>
              <a:t>i</a:t>
            </a:r>
            <a:r>
              <a:rPr lang="en-US" altLang="en-US" sz="2400" dirty="0">
                <a:latin typeface="Comic Sans MS" panose="030F0702030302020204" pitchFamily="66" charset="0"/>
              </a:rPr>
              <a:t>] ↔ A[largest]</a:t>
            </a:r>
          </a:p>
          <a:p>
            <a:pPr algn="l" eaLnBrk="1" hangingPunct="1">
              <a:buClr>
                <a:schemeClr val="bg2"/>
              </a:buClr>
              <a:buSzPct val="75000"/>
              <a:buFontTx/>
              <a:buAutoNum type="arabicPeriod"/>
            </a:pPr>
            <a:r>
              <a:rPr lang="en-US" altLang="en-US" sz="2400" dirty="0"/>
              <a:t>            MAX-HEAPIFY(</a:t>
            </a:r>
            <a:r>
              <a:rPr lang="en-US" altLang="en-US" sz="2400" dirty="0">
                <a:latin typeface="Comic Sans MS" panose="030F0702030302020204" pitchFamily="66" charset="0"/>
              </a:rPr>
              <a:t>A, largest, n</a:t>
            </a:r>
            <a:r>
              <a:rPr lang="en-US" altLang="en-US" sz="2400" dirty="0"/>
              <a:t>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>
            <a:extLst>
              <a:ext uri="{FF2B5EF4-FFF2-40B4-BE49-F238E27FC236}">
                <a16:creationId xmlns:a16="http://schemas.microsoft.com/office/drawing/2014/main" id="{957256F8-E91F-4843-A27C-7A8AD33A5C0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4742401-D56D-4DF4-BFB5-63D79A0E942B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22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11270" name="Rectangle 3">
            <a:extLst>
              <a:ext uri="{FF2B5EF4-FFF2-40B4-BE49-F238E27FC236}">
                <a16:creationId xmlns:a16="http://schemas.microsoft.com/office/drawing/2014/main" id="{3AB05460-19C1-4EB2-BDB6-3025246A37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27747" y="2753411"/>
            <a:ext cx="5620107" cy="1351177"/>
          </a:xfrm>
        </p:spPr>
        <p:txBody>
          <a:bodyPr>
            <a:noAutofit/>
          </a:bodyPr>
          <a:lstStyle/>
          <a:p>
            <a:pPr marL="457200" lvl="1" indent="0" algn="ctr" eaLnBrk="1" hangingPunct="1">
              <a:lnSpc>
                <a:spcPct val="120000"/>
              </a:lnSpc>
              <a:buNone/>
            </a:pPr>
            <a:r>
              <a:rPr lang="en-US" altLang="en-US" sz="4800" dirty="0"/>
              <a:t>Building a Heap</a:t>
            </a:r>
          </a:p>
        </p:txBody>
      </p:sp>
    </p:spTree>
    <p:extLst>
      <p:ext uri="{BB962C8B-B14F-4D97-AF65-F5344CB8AC3E}">
        <p14:creationId xmlns:p14="http://schemas.microsoft.com/office/powerpoint/2010/main" val="1207926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6">
            <a:extLst>
              <a:ext uri="{FF2B5EF4-FFF2-40B4-BE49-F238E27FC236}">
                <a16:creationId xmlns:a16="http://schemas.microsoft.com/office/drawing/2014/main" id="{41913778-DF00-4CF5-9BBE-4A199E61B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EC04B35-BD96-4A68-9A2A-1B31FC994AEC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23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16389" name="Rectangle 2">
            <a:extLst>
              <a:ext uri="{FF2B5EF4-FFF2-40B4-BE49-F238E27FC236}">
                <a16:creationId xmlns:a16="http://schemas.microsoft.com/office/drawing/2014/main" id="{E54FAB75-8951-4AB2-9DE6-6744DA753C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Building a Heap</a:t>
            </a:r>
          </a:p>
        </p:txBody>
      </p:sp>
      <p:sp>
        <p:nvSpPr>
          <p:cNvPr id="16390" name="Rectangle 3">
            <a:extLst>
              <a:ext uri="{FF2B5EF4-FFF2-40B4-BE49-F238E27FC236}">
                <a16:creationId xmlns:a16="http://schemas.microsoft.com/office/drawing/2014/main" id="{A9AD8DD5-0569-4A04-9273-04B1110CFFB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15950" y="3062288"/>
            <a:ext cx="5272088" cy="1971675"/>
          </a:xfrm>
        </p:spPr>
        <p:txBody>
          <a:bodyPr>
            <a:normAutofit lnSpcReduction="10000"/>
          </a:bodyPr>
          <a:lstStyle/>
          <a:p>
            <a:pPr marL="533400" indent="-533400"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DD0111"/>
                </a:solidFill>
                <a:latin typeface="Monotype Corsiva" panose="03010101010201010101" pitchFamily="66" charset="0"/>
              </a:rPr>
              <a:t>Alg:</a:t>
            </a:r>
            <a:r>
              <a:rPr lang="en-US" altLang="en-US" sz="2400">
                <a:latin typeface="Monotype Corsiva" panose="03010101010201010101" pitchFamily="66" charset="0"/>
              </a:rPr>
              <a:t> </a:t>
            </a:r>
            <a:r>
              <a:rPr lang="en-US" altLang="en-US" sz="2400" u="sng"/>
              <a:t>BUILD-MAX-HEAP</a:t>
            </a:r>
            <a:r>
              <a:rPr lang="en-US" altLang="en-US" sz="2400" u="sng">
                <a:latin typeface="Comic Sans MS" panose="030F0702030302020204" pitchFamily="66" charset="0"/>
              </a:rPr>
              <a:t>(A)</a:t>
            </a:r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altLang="en-US" sz="2400">
                <a:latin typeface="Comic Sans MS" panose="030F0702030302020204" pitchFamily="66" charset="0"/>
              </a:rPr>
              <a:t>n</a:t>
            </a:r>
            <a:r>
              <a:rPr lang="en-US" altLang="en-US" sz="2400"/>
              <a:t> = length[A]</a:t>
            </a:r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altLang="en-US" sz="2400"/>
              <a:t> </a:t>
            </a:r>
            <a:r>
              <a:rPr lang="en-US" altLang="en-US" sz="2400" b="1"/>
              <a:t>for</a:t>
            </a:r>
            <a:r>
              <a:rPr lang="en-US" altLang="en-US" sz="2400"/>
              <a:t> </a:t>
            </a:r>
            <a:r>
              <a:rPr lang="en-US" altLang="en-US" sz="2400">
                <a:latin typeface="Comic Sans MS" panose="030F0702030302020204" pitchFamily="66" charset="0"/>
              </a:rPr>
              <a:t>i ← </a:t>
            </a:r>
            <a:r>
              <a:rPr lang="en-US" altLang="en-US" sz="2400">
                <a:latin typeface="Comic Sans MS" panose="030F0702030302020204" pitchFamily="66" charset="0"/>
                <a:sym typeface="Symbol" panose="05050102010706020507" pitchFamily="18" charset="2"/>
              </a:rPr>
              <a:t></a:t>
            </a:r>
            <a:r>
              <a:rPr lang="en-US" altLang="en-US" sz="2400">
                <a:latin typeface="Comic Sans MS" panose="030F0702030302020204" pitchFamily="66" charset="0"/>
              </a:rPr>
              <a:t>n/2</a:t>
            </a:r>
            <a:r>
              <a:rPr lang="en-US" altLang="en-US" sz="2400">
                <a:latin typeface="Comic Sans MS" panose="030F0702030302020204" pitchFamily="66" charset="0"/>
                <a:sym typeface="Symbol" panose="05050102010706020507" pitchFamily="18" charset="2"/>
              </a:rPr>
              <a:t></a:t>
            </a:r>
            <a:r>
              <a:rPr lang="en-US" altLang="en-US" sz="2400">
                <a:latin typeface="Monotype Corsiva" panose="03010101010201010101" pitchFamily="66" charset="0"/>
              </a:rPr>
              <a:t> </a:t>
            </a:r>
            <a:r>
              <a:rPr lang="en-US" altLang="en-US" sz="2400" b="1"/>
              <a:t>downto</a:t>
            </a:r>
            <a:r>
              <a:rPr lang="en-US" altLang="en-US" sz="2400"/>
              <a:t> </a:t>
            </a:r>
            <a:r>
              <a:rPr lang="en-US" altLang="en-US" sz="2400">
                <a:latin typeface="Comic Sans MS" panose="030F0702030302020204" pitchFamily="66" charset="0"/>
              </a:rPr>
              <a:t>1</a:t>
            </a:r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altLang="en-US" sz="2400"/>
              <a:t>       </a:t>
            </a:r>
            <a:r>
              <a:rPr lang="en-US" altLang="en-US" sz="2400" b="1"/>
              <a:t>do</a:t>
            </a:r>
            <a:r>
              <a:rPr lang="en-US" altLang="en-US" sz="2400"/>
              <a:t> MAX-HEAPIFY</a:t>
            </a:r>
            <a:r>
              <a:rPr lang="en-US" altLang="en-US" sz="2400">
                <a:latin typeface="Comic Sans MS" panose="030F0702030302020204" pitchFamily="66" charset="0"/>
              </a:rPr>
              <a:t>(A, i, n)</a:t>
            </a:r>
          </a:p>
        </p:txBody>
      </p:sp>
      <p:sp>
        <p:nvSpPr>
          <p:cNvPr id="16391" name="Rectangle 4">
            <a:extLst>
              <a:ext uri="{FF2B5EF4-FFF2-40B4-BE49-F238E27FC236}">
                <a16:creationId xmlns:a16="http://schemas.microsoft.com/office/drawing/2014/main" id="{C2D47E52-5CE0-4B65-9654-5C209897DB8A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304800" y="1219200"/>
            <a:ext cx="8458200" cy="27432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sz="2400"/>
              <a:t>Convert an array </a:t>
            </a:r>
            <a:r>
              <a:rPr lang="en-US" altLang="en-US" sz="2400">
                <a:latin typeface="Comic Sans MS" panose="030F0702030302020204" pitchFamily="66" charset="0"/>
              </a:rPr>
              <a:t>A[1 </a:t>
            </a:r>
            <a:r>
              <a:rPr lang="en-US" altLang="en-US" sz="2400"/>
              <a:t>…</a:t>
            </a:r>
            <a:r>
              <a:rPr lang="en-US" altLang="en-US" sz="2400">
                <a:latin typeface="Comic Sans MS" panose="030F0702030302020204" pitchFamily="66" charset="0"/>
              </a:rPr>
              <a:t> n]</a:t>
            </a:r>
            <a:r>
              <a:rPr lang="en-US" altLang="en-US" sz="2400"/>
              <a:t> into a max-heap (</a:t>
            </a:r>
            <a:r>
              <a:rPr lang="en-US" altLang="en-US" sz="2400">
                <a:latin typeface="Comic Sans MS" panose="030F0702030302020204" pitchFamily="66" charset="0"/>
              </a:rPr>
              <a:t>n = length[A]</a:t>
            </a:r>
            <a:r>
              <a:rPr lang="en-US" altLang="en-US" sz="2400"/>
              <a:t>)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/>
              <a:t>The elements in the subarray </a:t>
            </a:r>
            <a:r>
              <a:rPr lang="en-US" altLang="en-US" sz="2400">
                <a:latin typeface="Comic Sans MS" panose="030F0702030302020204" pitchFamily="66" charset="0"/>
              </a:rPr>
              <a:t>A[(</a:t>
            </a:r>
            <a:r>
              <a:rPr lang="en-US" altLang="en-US" sz="2400">
                <a:latin typeface="Comic Sans MS" panose="030F0702030302020204" pitchFamily="66" charset="0"/>
                <a:sym typeface="Symbol" panose="05050102010706020507" pitchFamily="18" charset="2"/>
              </a:rPr>
              <a:t>n/2+1</a:t>
            </a:r>
            <a:r>
              <a:rPr lang="en-US" altLang="en-US" sz="2400">
                <a:latin typeface="Comic Sans MS" panose="030F0702030302020204" pitchFamily="66" charset="0"/>
              </a:rPr>
              <a:t>) .. n]</a:t>
            </a:r>
            <a:r>
              <a:rPr lang="en-US" altLang="en-US" sz="2400"/>
              <a:t> are leaves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/>
              <a:t>Apply MAX-HEAPIFY on elements between </a:t>
            </a:r>
            <a:r>
              <a:rPr lang="en-US" altLang="en-US" sz="2400">
                <a:latin typeface="Comic Sans MS" panose="030F0702030302020204" pitchFamily="66" charset="0"/>
              </a:rPr>
              <a:t>1</a:t>
            </a:r>
            <a:r>
              <a:rPr lang="en-US" altLang="en-US" sz="2400"/>
              <a:t> and </a:t>
            </a:r>
            <a:r>
              <a:rPr lang="en-US" altLang="en-US" sz="2400">
                <a:latin typeface="Comic Sans MS" panose="030F0702030302020204" pitchFamily="66" charset="0"/>
                <a:sym typeface="Symbol" panose="05050102010706020507" pitchFamily="18" charset="2"/>
              </a:rPr>
              <a:t>n/2</a:t>
            </a:r>
            <a:endParaRPr lang="en-US" altLang="en-US" sz="2400">
              <a:latin typeface="Comic Sans MS" panose="030F0702030302020204" pitchFamily="66" charset="0"/>
            </a:endParaRPr>
          </a:p>
        </p:txBody>
      </p:sp>
      <p:grpSp>
        <p:nvGrpSpPr>
          <p:cNvPr id="16392" name="Group 5">
            <a:extLst>
              <a:ext uri="{FF2B5EF4-FFF2-40B4-BE49-F238E27FC236}">
                <a16:creationId xmlns:a16="http://schemas.microsoft.com/office/drawing/2014/main" id="{C9D208AE-2F76-4B5E-BE8A-3A51AE6BD2EF}"/>
              </a:ext>
            </a:extLst>
          </p:cNvPr>
          <p:cNvGrpSpPr>
            <a:grpSpLocks/>
          </p:cNvGrpSpPr>
          <p:nvPr/>
        </p:nvGrpSpPr>
        <p:grpSpPr bwMode="auto">
          <a:xfrm>
            <a:off x="5802313" y="3441700"/>
            <a:ext cx="2943225" cy="2044700"/>
            <a:chOff x="137" y="715"/>
            <a:chExt cx="1854" cy="1288"/>
          </a:xfrm>
        </p:grpSpPr>
        <p:sp>
          <p:nvSpPr>
            <p:cNvPr id="16419" name="Line 6">
              <a:extLst>
                <a:ext uri="{FF2B5EF4-FFF2-40B4-BE49-F238E27FC236}">
                  <a16:creationId xmlns:a16="http://schemas.microsoft.com/office/drawing/2014/main" id="{AA26920A-B6E8-40EE-BF08-0D3C0409CAF6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851" y="1653"/>
              <a:ext cx="259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0" name="Line 7">
              <a:extLst>
                <a:ext uri="{FF2B5EF4-FFF2-40B4-BE49-F238E27FC236}">
                  <a16:creationId xmlns:a16="http://schemas.microsoft.com/office/drawing/2014/main" id="{4B6F84BD-D887-4BE9-B5A8-1267FB779EA9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1318" y="1366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1" name="Line 8">
              <a:extLst>
                <a:ext uri="{FF2B5EF4-FFF2-40B4-BE49-F238E27FC236}">
                  <a16:creationId xmlns:a16="http://schemas.microsoft.com/office/drawing/2014/main" id="{FA6ABB93-E6BA-483C-BD9E-421793704A2C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16200000" flipV="1">
              <a:off x="417" y="1611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2" name="Line 9">
              <a:extLst>
                <a:ext uri="{FF2B5EF4-FFF2-40B4-BE49-F238E27FC236}">
                  <a16:creationId xmlns:a16="http://schemas.microsoft.com/office/drawing/2014/main" id="{1787D171-B4CF-49D1-B073-9FDBD78BC955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16200000" flipV="1">
              <a:off x="758" y="1361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3" name="Line 10">
              <a:extLst>
                <a:ext uri="{FF2B5EF4-FFF2-40B4-BE49-F238E27FC236}">
                  <a16:creationId xmlns:a16="http://schemas.microsoft.com/office/drawing/2014/main" id="{479296FF-704B-4B8A-997F-1F8AD90780E8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16200000" flipV="1">
              <a:off x="1154" y="909"/>
              <a:ext cx="80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4" name="Line 11">
              <a:extLst>
                <a:ext uri="{FF2B5EF4-FFF2-40B4-BE49-F238E27FC236}">
                  <a16:creationId xmlns:a16="http://schemas.microsoft.com/office/drawing/2014/main" id="{2BD42EA2-D149-4D6C-B8B5-7549701A79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3" y="937"/>
              <a:ext cx="100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5" name="Oval 12">
              <a:extLst>
                <a:ext uri="{FF2B5EF4-FFF2-40B4-BE49-F238E27FC236}">
                  <a16:creationId xmlns:a16="http://schemas.microsoft.com/office/drawing/2014/main" id="{23676EEF-46DF-4DCA-B1CF-2648537299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6426" name="Oval 13">
              <a:extLst>
                <a:ext uri="{FF2B5EF4-FFF2-40B4-BE49-F238E27FC236}">
                  <a16:creationId xmlns:a16="http://schemas.microsoft.com/office/drawing/2014/main" id="{3F0A25B1-2050-446E-B0D6-2A3507E9C3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14</a:t>
              </a:r>
            </a:p>
          </p:txBody>
        </p:sp>
        <p:sp>
          <p:nvSpPr>
            <p:cNvPr id="16427" name="Oval 14">
              <a:extLst>
                <a:ext uri="{FF2B5EF4-FFF2-40B4-BE49-F238E27FC236}">
                  <a16:creationId xmlns:a16="http://schemas.microsoft.com/office/drawing/2014/main" id="{4E1F7073-EEFC-4580-83DD-9F463CC4D9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6428" name="Oval 15">
              <a:extLst>
                <a:ext uri="{FF2B5EF4-FFF2-40B4-BE49-F238E27FC236}">
                  <a16:creationId xmlns:a16="http://schemas.microsoft.com/office/drawing/2014/main" id="{C0608F69-A3F1-4DF6-9660-2766970EFD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" y="1273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6429" name="Oval 16">
              <a:extLst>
                <a:ext uri="{FF2B5EF4-FFF2-40B4-BE49-F238E27FC236}">
                  <a16:creationId xmlns:a16="http://schemas.microsoft.com/office/drawing/2014/main" id="{8F81B58E-65A1-4F8D-9E8B-8F10551AE9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3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16</a:t>
              </a:r>
            </a:p>
          </p:txBody>
        </p:sp>
        <p:sp>
          <p:nvSpPr>
            <p:cNvPr id="16430" name="Oval 17">
              <a:extLst>
                <a:ext uri="{FF2B5EF4-FFF2-40B4-BE49-F238E27FC236}">
                  <a16:creationId xmlns:a16="http://schemas.microsoft.com/office/drawing/2014/main" id="{F899B7B6-AF96-41E2-9349-AB0A9C39B9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9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6431" name="Oval 18">
              <a:extLst>
                <a:ext uri="{FF2B5EF4-FFF2-40B4-BE49-F238E27FC236}">
                  <a16:creationId xmlns:a16="http://schemas.microsoft.com/office/drawing/2014/main" id="{A9D4CD47-E76C-474D-953C-5314C54B2A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1" y="84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6432" name="Oval 19">
              <a:extLst>
                <a:ext uri="{FF2B5EF4-FFF2-40B4-BE49-F238E27FC236}">
                  <a16:creationId xmlns:a16="http://schemas.microsoft.com/office/drawing/2014/main" id="{0F4C42CC-4123-4191-AEE1-2B019B6D9B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7" y="1273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6433" name="Oval 20">
              <a:extLst>
                <a:ext uri="{FF2B5EF4-FFF2-40B4-BE49-F238E27FC236}">
                  <a16:creationId xmlns:a16="http://schemas.microsoft.com/office/drawing/2014/main" id="{1D81FDC6-F73E-4BAF-97D0-9CDB0CDE0F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3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6434" name="Oval 21">
              <a:extLst>
                <a:ext uri="{FF2B5EF4-FFF2-40B4-BE49-F238E27FC236}">
                  <a16:creationId xmlns:a16="http://schemas.microsoft.com/office/drawing/2014/main" id="{A9B8E82D-9000-448C-B334-9A7A2AA602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9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6435" name="Text Box 22">
              <a:extLst>
                <a:ext uri="{FF2B5EF4-FFF2-40B4-BE49-F238E27FC236}">
                  <a16:creationId xmlns:a16="http://schemas.microsoft.com/office/drawing/2014/main" id="{287E5564-B16E-4E60-9485-F1682D7AA7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2" y="715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6436" name="Text Box 23">
              <a:extLst>
                <a:ext uri="{FF2B5EF4-FFF2-40B4-BE49-F238E27FC236}">
                  <a16:creationId xmlns:a16="http://schemas.microsoft.com/office/drawing/2014/main" id="{A984241A-9CC9-484A-AAF9-934BC1776E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9" y="1148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6437" name="Text Box 24">
              <a:extLst>
                <a:ext uri="{FF2B5EF4-FFF2-40B4-BE49-F238E27FC236}">
                  <a16:creationId xmlns:a16="http://schemas.microsoft.com/office/drawing/2014/main" id="{D1E4302F-20E0-4AC1-8A57-C00B5E078C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2" y="1148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6438" name="Text Box 25">
              <a:extLst>
                <a:ext uri="{FF2B5EF4-FFF2-40B4-BE49-F238E27FC236}">
                  <a16:creationId xmlns:a16="http://schemas.microsoft.com/office/drawing/2014/main" id="{85D0B625-3F89-4B94-ACC8-B48326C6B4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6" y="1423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6439" name="Text Box 26">
              <a:extLst>
                <a:ext uri="{FF2B5EF4-FFF2-40B4-BE49-F238E27FC236}">
                  <a16:creationId xmlns:a16="http://schemas.microsoft.com/office/drawing/2014/main" id="{1AB9A172-8064-4EBC-8A44-7214840100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2" y="1423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16440" name="Text Box 27">
              <a:extLst>
                <a:ext uri="{FF2B5EF4-FFF2-40B4-BE49-F238E27FC236}">
                  <a16:creationId xmlns:a16="http://schemas.microsoft.com/office/drawing/2014/main" id="{E40AD2BF-45CC-4284-9AA9-603965F5DF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7" y="1423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16441" name="Text Box 28">
              <a:extLst>
                <a:ext uri="{FF2B5EF4-FFF2-40B4-BE49-F238E27FC236}">
                  <a16:creationId xmlns:a16="http://schemas.microsoft.com/office/drawing/2014/main" id="{37BB9104-CD92-4714-906E-300F0272A1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423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6442" name="Text Box 29">
              <a:extLst>
                <a:ext uri="{FF2B5EF4-FFF2-40B4-BE49-F238E27FC236}">
                  <a16:creationId xmlns:a16="http://schemas.microsoft.com/office/drawing/2014/main" id="{A5B4EE24-C758-4B1B-A2AD-E1426462AD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0" y="1664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6443" name="Text Box 30">
              <a:extLst>
                <a:ext uri="{FF2B5EF4-FFF2-40B4-BE49-F238E27FC236}">
                  <a16:creationId xmlns:a16="http://schemas.microsoft.com/office/drawing/2014/main" id="{DC64D1FD-48CC-4B08-AF03-5CB4411BD4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3" y="1664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6444" name="Text Box 31">
              <a:extLst>
                <a:ext uri="{FF2B5EF4-FFF2-40B4-BE49-F238E27FC236}">
                  <a16:creationId xmlns:a16="http://schemas.microsoft.com/office/drawing/2014/main" id="{70AC8452-002E-48E1-A437-D0CE30FD01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8" y="1664"/>
              <a:ext cx="20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10</a:t>
              </a:r>
            </a:p>
          </p:txBody>
        </p:sp>
      </p:grpSp>
      <p:graphicFrame>
        <p:nvGraphicFramePr>
          <p:cNvPr id="1158176" name="Group 32">
            <a:extLst>
              <a:ext uri="{FF2B5EF4-FFF2-40B4-BE49-F238E27FC236}">
                <a16:creationId xmlns:a16="http://schemas.microsoft.com/office/drawing/2014/main" id="{7B42E225-1C2E-422C-BF4D-7CFC4E3117E3}"/>
              </a:ext>
            </a:extLst>
          </p:cNvPr>
          <p:cNvGraphicFramePr>
            <a:graphicFrameLocks noGrp="1"/>
          </p:cNvGraphicFramePr>
          <p:nvPr/>
        </p:nvGraphicFramePr>
        <p:xfrm>
          <a:off x="4826000" y="5791200"/>
          <a:ext cx="4141788" cy="335194"/>
        </p:xfrm>
        <a:graphic>
          <a:graphicData uri="http://schemas.openxmlformats.org/drawingml/2006/table">
            <a:tbl>
              <a:tblPr/>
              <a:tblGrid>
                <a:gridCol w="414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2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4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2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43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27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T="45677" marB="4567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T="45677" marB="4567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677" marB="4567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677" marB="4567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16</a:t>
                      </a:r>
                    </a:p>
                  </a:txBody>
                  <a:tcPr marT="45677" marB="4567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</a:t>
                      </a:r>
                    </a:p>
                  </a:txBody>
                  <a:tcPr marT="45677" marB="4567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marT="45677" marB="4567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</a:t>
                      </a:r>
                    </a:p>
                  </a:txBody>
                  <a:tcPr marT="45677" marB="4567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marT="45677" marB="4567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marT="45677" marB="4567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417" name="Text Box 56">
            <a:extLst>
              <a:ext uri="{FF2B5EF4-FFF2-40B4-BE49-F238E27FC236}">
                <a16:creationId xmlns:a16="http://schemas.microsoft.com/office/drawing/2014/main" id="{52B68EA7-2C4B-4691-AA02-CDC9CBDDE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4025" y="5741988"/>
            <a:ext cx="400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A:</a:t>
            </a:r>
          </a:p>
        </p:txBody>
      </p:sp>
      <p:sp>
        <p:nvSpPr>
          <p:cNvPr id="16418" name="Freeform 57">
            <a:extLst>
              <a:ext uri="{FF2B5EF4-FFF2-40B4-BE49-F238E27FC236}">
                <a16:creationId xmlns:a16="http://schemas.microsoft.com/office/drawing/2014/main" id="{CE0414CC-76C3-431C-A9BA-B0DE1A64A3B8}"/>
              </a:ext>
            </a:extLst>
          </p:cNvPr>
          <p:cNvSpPr>
            <a:spLocks/>
          </p:cNvSpPr>
          <p:nvPr/>
        </p:nvSpPr>
        <p:spPr bwMode="auto">
          <a:xfrm>
            <a:off x="5924550" y="3371850"/>
            <a:ext cx="2636838" cy="1811338"/>
          </a:xfrm>
          <a:custGeom>
            <a:avLst/>
            <a:gdLst>
              <a:gd name="T0" fmla="*/ 476250 w 1661"/>
              <a:gd name="T1" fmla="*/ 941388 h 1141"/>
              <a:gd name="T2" fmla="*/ 412750 w 1661"/>
              <a:gd name="T3" fmla="*/ 1012825 h 1141"/>
              <a:gd name="T4" fmla="*/ 250825 w 1661"/>
              <a:gd name="T5" fmla="*/ 1057275 h 1141"/>
              <a:gd name="T6" fmla="*/ 134938 w 1661"/>
              <a:gd name="T7" fmla="*/ 1101725 h 1141"/>
              <a:gd name="T8" fmla="*/ 90488 w 1661"/>
              <a:gd name="T9" fmla="*/ 1128713 h 1141"/>
              <a:gd name="T10" fmla="*/ 19050 w 1661"/>
              <a:gd name="T11" fmla="*/ 1219200 h 1141"/>
              <a:gd name="T12" fmla="*/ 0 w 1661"/>
              <a:gd name="T13" fmla="*/ 1273175 h 1141"/>
              <a:gd name="T14" fmla="*/ 63500 w 1661"/>
              <a:gd name="T15" fmla="*/ 1533525 h 1141"/>
              <a:gd name="T16" fmla="*/ 98425 w 1661"/>
              <a:gd name="T17" fmla="*/ 1604963 h 1141"/>
              <a:gd name="T18" fmla="*/ 144463 w 1661"/>
              <a:gd name="T19" fmla="*/ 1676400 h 1141"/>
              <a:gd name="T20" fmla="*/ 198438 w 1661"/>
              <a:gd name="T21" fmla="*/ 1711325 h 1141"/>
              <a:gd name="T22" fmla="*/ 171450 w 1661"/>
              <a:gd name="T23" fmla="*/ 1720850 h 1141"/>
              <a:gd name="T24" fmla="*/ 233363 w 1661"/>
              <a:gd name="T25" fmla="*/ 1738313 h 1141"/>
              <a:gd name="T26" fmla="*/ 439738 w 1661"/>
              <a:gd name="T27" fmla="*/ 1792288 h 1141"/>
              <a:gd name="T28" fmla="*/ 511175 w 1661"/>
              <a:gd name="T29" fmla="*/ 1784350 h 1141"/>
              <a:gd name="T30" fmla="*/ 530225 w 1661"/>
              <a:gd name="T31" fmla="*/ 1801813 h 1141"/>
              <a:gd name="T32" fmla="*/ 555625 w 1661"/>
              <a:gd name="T33" fmla="*/ 1784350 h 1141"/>
              <a:gd name="T34" fmla="*/ 663575 w 1661"/>
              <a:gd name="T35" fmla="*/ 1747838 h 1141"/>
              <a:gd name="T36" fmla="*/ 754063 w 1661"/>
              <a:gd name="T37" fmla="*/ 1711325 h 1141"/>
              <a:gd name="T38" fmla="*/ 815975 w 1661"/>
              <a:gd name="T39" fmla="*/ 1693863 h 1141"/>
              <a:gd name="T40" fmla="*/ 1255713 w 1661"/>
              <a:gd name="T41" fmla="*/ 1738313 h 1141"/>
              <a:gd name="T42" fmla="*/ 1444625 w 1661"/>
              <a:gd name="T43" fmla="*/ 1811338 h 1141"/>
              <a:gd name="T44" fmla="*/ 1543050 w 1661"/>
              <a:gd name="T45" fmla="*/ 1747838 h 1141"/>
              <a:gd name="T46" fmla="*/ 1550988 w 1661"/>
              <a:gd name="T47" fmla="*/ 1460500 h 1141"/>
              <a:gd name="T48" fmla="*/ 1570038 w 1661"/>
              <a:gd name="T49" fmla="*/ 1443038 h 1141"/>
              <a:gd name="T50" fmla="*/ 1820863 w 1661"/>
              <a:gd name="T51" fmla="*/ 1308100 h 1141"/>
              <a:gd name="T52" fmla="*/ 2179638 w 1661"/>
              <a:gd name="T53" fmla="*/ 1344613 h 1141"/>
              <a:gd name="T54" fmla="*/ 2519363 w 1661"/>
              <a:gd name="T55" fmla="*/ 1300163 h 1141"/>
              <a:gd name="T56" fmla="*/ 2555875 w 1661"/>
              <a:gd name="T57" fmla="*/ 1263650 h 1141"/>
              <a:gd name="T58" fmla="*/ 2600325 w 1661"/>
              <a:gd name="T59" fmla="*/ 1192213 h 1141"/>
              <a:gd name="T60" fmla="*/ 2609850 w 1661"/>
              <a:gd name="T61" fmla="*/ 1165225 h 1141"/>
              <a:gd name="T62" fmla="*/ 2617788 w 1661"/>
              <a:gd name="T63" fmla="*/ 1138238 h 1141"/>
              <a:gd name="T64" fmla="*/ 2636838 w 1661"/>
              <a:gd name="T65" fmla="*/ 1084263 h 1141"/>
              <a:gd name="T66" fmla="*/ 2590800 w 1661"/>
              <a:gd name="T67" fmla="*/ 904875 h 1141"/>
              <a:gd name="T68" fmla="*/ 2563813 w 1661"/>
              <a:gd name="T69" fmla="*/ 823913 h 1141"/>
              <a:gd name="T70" fmla="*/ 2555875 w 1661"/>
              <a:gd name="T71" fmla="*/ 744538 h 1141"/>
              <a:gd name="T72" fmla="*/ 2536825 w 1661"/>
              <a:gd name="T73" fmla="*/ 671513 h 1141"/>
              <a:gd name="T74" fmla="*/ 2519363 w 1661"/>
              <a:gd name="T75" fmla="*/ 582613 h 1141"/>
              <a:gd name="T76" fmla="*/ 2465388 w 1661"/>
              <a:gd name="T77" fmla="*/ 474663 h 1141"/>
              <a:gd name="T78" fmla="*/ 2411413 w 1661"/>
              <a:gd name="T79" fmla="*/ 358775 h 1141"/>
              <a:gd name="T80" fmla="*/ 2366963 w 1661"/>
              <a:gd name="T81" fmla="*/ 295275 h 1141"/>
              <a:gd name="T82" fmla="*/ 2187575 w 1661"/>
              <a:gd name="T83" fmla="*/ 161925 h 1141"/>
              <a:gd name="T84" fmla="*/ 2008188 w 1661"/>
              <a:gd name="T85" fmla="*/ 80963 h 1141"/>
              <a:gd name="T86" fmla="*/ 1793875 w 1661"/>
              <a:gd name="T87" fmla="*/ 0 h 1141"/>
              <a:gd name="T88" fmla="*/ 1560513 w 1661"/>
              <a:gd name="T89" fmla="*/ 17463 h 1141"/>
              <a:gd name="T90" fmla="*/ 1470025 w 1661"/>
              <a:gd name="T91" fmla="*/ 34925 h 1141"/>
              <a:gd name="T92" fmla="*/ 1417638 w 1661"/>
              <a:gd name="T93" fmla="*/ 53975 h 1141"/>
              <a:gd name="T94" fmla="*/ 1292225 w 1661"/>
              <a:gd name="T95" fmla="*/ 115888 h 1141"/>
              <a:gd name="T96" fmla="*/ 1165225 w 1661"/>
              <a:gd name="T97" fmla="*/ 179388 h 1141"/>
              <a:gd name="T98" fmla="*/ 1049338 w 1661"/>
              <a:gd name="T99" fmla="*/ 260350 h 1141"/>
              <a:gd name="T100" fmla="*/ 977900 w 1661"/>
              <a:gd name="T101" fmla="*/ 314325 h 1141"/>
              <a:gd name="T102" fmla="*/ 923925 w 1661"/>
              <a:gd name="T103" fmla="*/ 349250 h 1141"/>
              <a:gd name="T104" fmla="*/ 906463 w 1661"/>
              <a:gd name="T105" fmla="*/ 376238 h 1141"/>
              <a:gd name="T106" fmla="*/ 879475 w 1661"/>
              <a:gd name="T107" fmla="*/ 385763 h 1141"/>
              <a:gd name="T108" fmla="*/ 842963 w 1661"/>
              <a:gd name="T109" fmla="*/ 420688 h 1141"/>
              <a:gd name="T110" fmla="*/ 771525 w 1661"/>
              <a:gd name="T111" fmla="*/ 466725 h 1141"/>
              <a:gd name="T112" fmla="*/ 663575 w 1661"/>
              <a:gd name="T113" fmla="*/ 555625 h 1141"/>
              <a:gd name="T114" fmla="*/ 609600 w 1661"/>
              <a:gd name="T115" fmla="*/ 609600 h 1141"/>
              <a:gd name="T116" fmla="*/ 555625 w 1661"/>
              <a:gd name="T117" fmla="*/ 698500 h 1141"/>
              <a:gd name="T118" fmla="*/ 520700 w 1661"/>
              <a:gd name="T119" fmla="*/ 771525 h 1141"/>
              <a:gd name="T120" fmla="*/ 476250 w 1661"/>
              <a:gd name="T121" fmla="*/ 914400 h 1141"/>
              <a:gd name="T122" fmla="*/ 476250 w 1661"/>
              <a:gd name="T123" fmla="*/ 941388 h 1141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661" h="1141">
                <a:moveTo>
                  <a:pt x="300" y="593"/>
                </a:moveTo>
                <a:cubicBezTo>
                  <a:pt x="286" y="607"/>
                  <a:pt x="276" y="625"/>
                  <a:pt x="260" y="638"/>
                </a:cubicBezTo>
                <a:cubicBezTo>
                  <a:pt x="241" y="654"/>
                  <a:pt x="183" y="662"/>
                  <a:pt x="158" y="666"/>
                </a:cubicBezTo>
                <a:cubicBezTo>
                  <a:pt x="130" y="676"/>
                  <a:pt x="113" y="689"/>
                  <a:pt x="85" y="694"/>
                </a:cubicBezTo>
                <a:cubicBezTo>
                  <a:pt x="57" y="725"/>
                  <a:pt x="94" y="689"/>
                  <a:pt x="57" y="711"/>
                </a:cubicBezTo>
                <a:cubicBezTo>
                  <a:pt x="39" y="722"/>
                  <a:pt x="22" y="753"/>
                  <a:pt x="12" y="768"/>
                </a:cubicBezTo>
                <a:cubicBezTo>
                  <a:pt x="5" y="778"/>
                  <a:pt x="0" y="802"/>
                  <a:pt x="0" y="802"/>
                </a:cubicBezTo>
                <a:cubicBezTo>
                  <a:pt x="5" y="868"/>
                  <a:pt x="11" y="910"/>
                  <a:pt x="40" y="966"/>
                </a:cubicBezTo>
                <a:cubicBezTo>
                  <a:pt x="49" y="983"/>
                  <a:pt x="48" y="996"/>
                  <a:pt x="62" y="1011"/>
                </a:cubicBezTo>
                <a:cubicBezTo>
                  <a:pt x="68" y="1029"/>
                  <a:pt x="75" y="1045"/>
                  <a:pt x="91" y="1056"/>
                </a:cubicBezTo>
                <a:cubicBezTo>
                  <a:pt x="102" y="1064"/>
                  <a:pt x="125" y="1078"/>
                  <a:pt x="125" y="1078"/>
                </a:cubicBezTo>
                <a:cubicBezTo>
                  <a:pt x="119" y="1080"/>
                  <a:pt x="103" y="1080"/>
                  <a:pt x="108" y="1084"/>
                </a:cubicBezTo>
                <a:cubicBezTo>
                  <a:pt x="119" y="1092"/>
                  <a:pt x="134" y="1091"/>
                  <a:pt x="147" y="1095"/>
                </a:cubicBezTo>
                <a:cubicBezTo>
                  <a:pt x="191" y="1108"/>
                  <a:pt x="231" y="1122"/>
                  <a:pt x="277" y="1129"/>
                </a:cubicBezTo>
                <a:cubicBezTo>
                  <a:pt x="292" y="1127"/>
                  <a:pt x="307" y="1122"/>
                  <a:pt x="322" y="1124"/>
                </a:cubicBezTo>
                <a:cubicBezTo>
                  <a:pt x="327" y="1125"/>
                  <a:pt x="329" y="1135"/>
                  <a:pt x="334" y="1135"/>
                </a:cubicBezTo>
                <a:cubicBezTo>
                  <a:pt x="340" y="1135"/>
                  <a:pt x="344" y="1127"/>
                  <a:pt x="350" y="1124"/>
                </a:cubicBezTo>
                <a:cubicBezTo>
                  <a:pt x="371" y="1114"/>
                  <a:pt x="396" y="1109"/>
                  <a:pt x="418" y="1101"/>
                </a:cubicBezTo>
                <a:cubicBezTo>
                  <a:pt x="434" y="1086"/>
                  <a:pt x="454" y="1084"/>
                  <a:pt x="475" y="1078"/>
                </a:cubicBezTo>
                <a:cubicBezTo>
                  <a:pt x="488" y="1074"/>
                  <a:pt x="514" y="1067"/>
                  <a:pt x="514" y="1067"/>
                </a:cubicBezTo>
                <a:cubicBezTo>
                  <a:pt x="676" y="1072"/>
                  <a:pt x="684" y="1063"/>
                  <a:pt x="791" y="1095"/>
                </a:cubicBezTo>
                <a:cubicBezTo>
                  <a:pt x="816" y="1122"/>
                  <a:pt x="874" y="1132"/>
                  <a:pt x="910" y="1141"/>
                </a:cubicBezTo>
                <a:cubicBezTo>
                  <a:pt x="953" y="1129"/>
                  <a:pt x="942" y="1129"/>
                  <a:pt x="972" y="1101"/>
                </a:cubicBezTo>
                <a:cubicBezTo>
                  <a:pt x="974" y="1041"/>
                  <a:pt x="972" y="980"/>
                  <a:pt x="977" y="920"/>
                </a:cubicBezTo>
                <a:cubicBezTo>
                  <a:pt x="977" y="915"/>
                  <a:pt x="986" y="914"/>
                  <a:pt x="989" y="909"/>
                </a:cubicBezTo>
                <a:cubicBezTo>
                  <a:pt x="1031" y="839"/>
                  <a:pt x="1068" y="836"/>
                  <a:pt x="1147" y="824"/>
                </a:cubicBezTo>
                <a:cubicBezTo>
                  <a:pt x="1224" y="829"/>
                  <a:pt x="1297" y="836"/>
                  <a:pt x="1373" y="847"/>
                </a:cubicBezTo>
                <a:cubicBezTo>
                  <a:pt x="1473" y="843"/>
                  <a:pt x="1507" y="843"/>
                  <a:pt x="1587" y="819"/>
                </a:cubicBezTo>
                <a:cubicBezTo>
                  <a:pt x="1594" y="811"/>
                  <a:pt x="1604" y="805"/>
                  <a:pt x="1610" y="796"/>
                </a:cubicBezTo>
                <a:cubicBezTo>
                  <a:pt x="1625" y="772"/>
                  <a:pt x="1609" y="770"/>
                  <a:pt x="1638" y="751"/>
                </a:cubicBezTo>
                <a:cubicBezTo>
                  <a:pt x="1640" y="745"/>
                  <a:pt x="1642" y="740"/>
                  <a:pt x="1644" y="734"/>
                </a:cubicBezTo>
                <a:cubicBezTo>
                  <a:pt x="1646" y="728"/>
                  <a:pt x="1647" y="723"/>
                  <a:pt x="1649" y="717"/>
                </a:cubicBezTo>
                <a:cubicBezTo>
                  <a:pt x="1653" y="706"/>
                  <a:pt x="1661" y="683"/>
                  <a:pt x="1661" y="683"/>
                </a:cubicBezTo>
                <a:cubicBezTo>
                  <a:pt x="1655" y="640"/>
                  <a:pt x="1644" y="611"/>
                  <a:pt x="1632" y="570"/>
                </a:cubicBezTo>
                <a:cubicBezTo>
                  <a:pt x="1627" y="553"/>
                  <a:pt x="1615" y="519"/>
                  <a:pt x="1615" y="519"/>
                </a:cubicBezTo>
                <a:cubicBezTo>
                  <a:pt x="1613" y="502"/>
                  <a:pt x="1613" y="485"/>
                  <a:pt x="1610" y="469"/>
                </a:cubicBezTo>
                <a:cubicBezTo>
                  <a:pt x="1607" y="453"/>
                  <a:pt x="1598" y="423"/>
                  <a:pt x="1598" y="423"/>
                </a:cubicBezTo>
                <a:cubicBezTo>
                  <a:pt x="1595" y="403"/>
                  <a:pt x="1596" y="385"/>
                  <a:pt x="1587" y="367"/>
                </a:cubicBezTo>
                <a:cubicBezTo>
                  <a:pt x="1576" y="345"/>
                  <a:pt x="1559" y="323"/>
                  <a:pt x="1553" y="299"/>
                </a:cubicBezTo>
                <a:cubicBezTo>
                  <a:pt x="1545" y="267"/>
                  <a:pt x="1547" y="244"/>
                  <a:pt x="1519" y="226"/>
                </a:cubicBezTo>
                <a:cubicBezTo>
                  <a:pt x="1513" y="206"/>
                  <a:pt x="1505" y="201"/>
                  <a:pt x="1491" y="186"/>
                </a:cubicBezTo>
                <a:cubicBezTo>
                  <a:pt x="1479" y="146"/>
                  <a:pt x="1417" y="114"/>
                  <a:pt x="1378" y="102"/>
                </a:cubicBezTo>
                <a:cubicBezTo>
                  <a:pt x="1359" y="81"/>
                  <a:pt x="1294" y="60"/>
                  <a:pt x="1265" y="51"/>
                </a:cubicBezTo>
                <a:cubicBezTo>
                  <a:pt x="1236" y="19"/>
                  <a:pt x="1170" y="14"/>
                  <a:pt x="1130" y="0"/>
                </a:cubicBezTo>
                <a:cubicBezTo>
                  <a:pt x="1058" y="4"/>
                  <a:pt x="1040" y="2"/>
                  <a:pt x="983" y="11"/>
                </a:cubicBezTo>
                <a:cubicBezTo>
                  <a:pt x="977" y="12"/>
                  <a:pt x="936" y="19"/>
                  <a:pt x="926" y="22"/>
                </a:cubicBezTo>
                <a:cubicBezTo>
                  <a:pt x="915" y="25"/>
                  <a:pt x="893" y="34"/>
                  <a:pt x="893" y="34"/>
                </a:cubicBezTo>
                <a:cubicBezTo>
                  <a:pt x="872" y="53"/>
                  <a:pt x="842" y="64"/>
                  <a:pt x="814" y="73"/>
                </a:cubicBezTo>
                <a:cubicBezTo>
                  <a:pt x="794" y="93"/>
                  <a:pt x="760" y="100"/>
                  <a:pt x="734" y="113"/>
                </a:cubicBezTo>
                <a:cubicBezTo>
                  <a:pt x="708" y="126"/>
                  <a:pt x="684" y="147"/>
                  <a:pt x="661" y="164"/>
                </a:cubicBezTo>
                <a:cubicBezTo>
                  <a:pt x="657" y="167"/>
                  <a:pt x="626" y="190"/>
                  <a:pt x="616" y="198"/>
                </a:cubicBezTo>
                <a:cubicBezTo>
                  <a:pt x="605" y="206"/>
                  <a:pt x="582" y="220"/>
                  <a:pt x="582" y="220"/>
                </a:cubicBezTo>
                <a:cubicBezTo>
                  <a:pt x="578" y="226"/>
                  <a:pt x="576" y="233"/>
                  <a:pt x="571" y="237"/>
                </a:cubicBezTo>
                <a:cubicBezTo>
                  <a:pt x="566" y="241"/>
                  <a:pt x="558" y="239"/>
                  <a:pt x="554" y="243"/>
                </a:cubicBezTo>
                <a:cubicBezTo>
                  <a:pt x="525" y="272"/>
                  <a:pt x="574" y="252"/>
                  <a:pt x="531" y="265"/>
                </a:cubicBezTo>
                <a:cubicBezTo>
                  <a:pt x="517" y="280"/>
                  <a:pt x="505" y="287"/>
                  <a:pt x="486" y="294"/>
                </a:cubicBezTo>
                <a:cubicBezTo>
                  <a:pt x="476" y="309"/>
                  <a:pt x="435" y="339"/>
                  <a:pt x="418" y="350"/>
                </a:cubicBezTo>
                <a:cubicBezTo>
                  <a:pt x="411" y="373"/>
                  <a:pt x="401" y="369"/>
                  <a:pt x="384" y="384"/>
                </a:cubicBezTo>
                <a:cubicBezTo>
                  <a:pt x="379" y="401"/>
                  <a:pt x="363" y="428"/>
                  <a:pt x="350" y="440"/>
                </a:cubicBezTo>
                <a:cubicBezTo>
                  <a:pt x="344" y="459"/>
                  <a:pt x="341" y="471"/>
                  <a:pt x="328" y="486"/>
                </a:cubicBezTo>
                <a:cubicBezTo>
                  <a:pt x="319" y="516"/>
                  <a:pt x="310" y="546"/>
                  <a:pt x="300" y="576"/>
                </a:cubicBezTo>
                <a:cubicBezTo>
                  <a:pt x="294" y="595"/>
                  <a:pt x="288" y="593"/>
                  <a:pt x="300" y="593"/>
                </a:cubicBezTo>
                <a:close/>
              </a:path>
            </a:pathLst>
          </a:custGeom>
          <a:noFill/>
          <a:ln w="25400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>
            <a:extLst>
              <a:ext uri="{FF2B5EF4-FFF2-40B4-BE49-F238E27FC236}">
                <a16:creationId xmlns:a16="http://schemas.microsoft.com/office/drawing/2014/main" id="{D4F89E5F-CC2B-4E45-A70B-ABC4AF677C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Example:         A</a:t>
            </a:r>
          </a:p>
        </p:txBody>
      </p:sp>
      <p:graphicFrame>
        <p:nvGraphicFramePr>
          <p:cNvPr id="1160195" name="Group 3">
            <a:extLst>
              <a:ext uri="{FF2B5EF4-FFF2-40B4-BE49-F238E27FC236}">
                <a16:creationId xmlns:a16="http://schemas.microsoft.com/office/drawing/2014/main" id="{6CF7D47D-EA8C-4F1A-A936-88A0C9E274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3298428"/>
              </p:ext>
            </p:extLst>
          </p:nvPr>
        </p:nvGraphicFramePr>
        <p:xfrm>
          <a:off x="470488" y="1264444"/>
          <a:ext cx="8235945" cy="335194"/>
        </p:xfrm>
        <a:graphic>
          <a:graphicData uri="http://schemas.openxmlformats.org/drawingml/2006/table">
            <a:tbl>
              <a:tblPr/>
              <a:tblGrid>
                <a:gridCol w="8239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07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3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2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39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07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70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39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T="45677" marB="4567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T="45677" marB="4567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677" marB="4567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677" marB="4567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16</a:t>
                      </a:r>
                    </a:p>
                  </a:txBody>
                  <a:tcPr marT="45677" marB="4567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</a:t>
                      </a:r>
                    </a:p>
                  </a:txBody>
                  <a:tcPr marT="45677" marB="4567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marT="45677" marB="4567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</a:t>
                      </a:r>
                    </a:p>
                  </a:txBody>
                  <a:tcPr marT="45677" marB="4567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marT="45677" marB="4567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marT="45677" marB="4567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412" name="Slide Number Placeholder 5">
            <a:extLst>
              <a:ext uri="{FF2B5EF4-FFF2-40B4-BE49-F238E27FC236}">
                <a16:creationId xmlns:a16="http://schemas.microsoft.com/office/drawing/2014/main" id="{E089ADAD-BDC9-4342-8829-7B390A1331A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562975" y="6261100"/>
            <a:ext cx="581025" cy="37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A240548-571E-4560-85F9-C5311EF3E5E1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24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grpSp>
        <p:nvGrpSpPr>
          <p:cNvPr id="1160219" name="Group 27">
            <a:extLst>
              <a:ext uri="{FF2B5EF4-FFF2-40B4-BE49-F238E27FC236}">
                <a16:creationId xmlns:a16="http://schemas.microsoft.com/office/drawing/2014/main" id="{13ADD3C1-7213-464E-9BCC-C0C05C98775F}"/>
              </a:ext>
            </a:extLst>
          </p:cNvPr>
          <p:cNvGrpSpPr>
            <a:grpSpLocks/>
          </p:cNvGrpSpPr>
          <p:nvPr/>
        </p:nvGrpSpPr>
        <p:grpSpPr bwMode="auto">
          <a:xfrm>
            <a:off x="230188" y="1812131"/>
            <a:ext cx="2943225" cy="2044700"/>
            <a:chOff x="137" y="715"/>
            <a:chExt cx="1854" cy="1288"/>
          </a:xfrm>
        </p:grpSpPr>
        <p:sp>
          <p:nvSpPr>
            <p:cNvPr id="17579" name="Line 28">
              <a:extLst>
                <a:ext uri="{FF2B5EF4-FFF2-40B4-BE49-F238E27FC236}">
                  <a16:creationId xmlns:a16="http://schemas.microsoft.com/office/drawing/2014/main" id="{C1B12E59-9C4B-48A3-B6B9-CAFFE3574BE6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851" y="1653"/>
              <a:ext cx="259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580" name="Line 29">
              <a:extLst>
                <a:ext uri="{FF2B5EF4-FFF2-40B4-BE49-F238E27FC236}">
                  <a16:creationId xmlns:a16="http://schemas.microsoft.com/office/drawing/2014/main" id="{690D42E0-3512-493F-8820-72450707AF5B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1318" y="1366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581" name="Line 30">
              <a:extLst>
                <a:ext uri="{FF2B5EF4-FFF2-40B4-BE49-F238E27FC236}">
                  <a16:creationId xmlns:a16="http://schemas.microsoft.com/office/drawing/2014/main" id="{5B7402E1-C507-4E5F-8C60-99F299DF3B84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16200000" flipV="1">
              <a:off x="417" y="1611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582" name="Line 31">
              <a:extLst>
                <a:ext uri="{FF2B5EF4-FFF2-40B4-BE49-F238E27FC236}">
                  <a16:creationId xmlns:a16="http://schemas.microsoft.com/office/drawing/2014/main" id="{86A428BE-32EE-4F81-8E6B-072965C29E54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16200000" flipV="1">
              <a:off x="758" y="1361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583" name="Line 32">
              <a:extLst>
                <a:ext uri="{FF2B5EF4-FFF2-40B4-BE49-F238E27FC236}">
                  <a16:creationId xmlns:a16="http://schemas.microsoft.com/office/drawing/2014/main" id="{AC4AF710-F045-4E2E-9DE8-EDA6CB4C794F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16200000" flipV="1">
              <a:off x="1154" y="909"/>
              <a:ext cx="80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584" name="Line 33">
              <a:extLst>
                <a:ext uri="{FF2B5EF4-FFF2-40B4-BE49-F238E27FC236}">
                  <a16:creationId xmlns:a16="http://schemas.microsoft.com/office/drawing/2014/main" id="{B970D60A-D10C-4F88-AC74-F63C9D8C0C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3" y="937"/>
              <a:ext cx="100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585" name="Oval 34">
              <a:extLst>
                <a:ext uri="{FF2B5EF4-FFF2-40B4-BE49-F238E27FC236}">
                  <a16:creationId xmlns:a16="http://schemas.microsoft.com/office/drawing/2014/main" id="{B37EF513-2816-4665-9EF2-37835D9E1B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7586" name="Oval 35">
              <a:extLst>
                <a:ext uri="{FF2B5EF4-FFF2-40B4-BE49-F238E27FC236}">
                  <a16:creationId xmlns:a16="http://schemas.microsoft.com/office/drawing/2014/main" id="{B3731760-AB29-4223-BCAA-43501DABBC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14</a:t>
              </a:r>
            </a:p>
          </p:txBody>
        </p:sp>
        <p:sp>
          <p:nvSpPr>
            <p:cNvPr id="17587" name="Oval 36">
              <a:extLst>
                <a:ext uri="{FF2B5EF4-FFF2-40B4-BE49-F238E27FC236}">
                  <a16:creationId xmlns:a16="http://schemas.microsoft.com/office/drawing/2014/main" id="{714A6F9D-A2FB-4333-8E5A-BF90EB3FDA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7588" name="Oval 37">
              <a:extLst>
                <a:ext uri="{FF2B5EF4-FFF2-40B4-BE49-F238E27FC236}">
                  <a16:creationId xmlns:a16="http://schemas.microsoft.com/office/drawing/2014/main" id="{9A1DE42B-9E8B-4B4B-AEFB-4ECAF663BF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" y="1273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7589" name="Oval 38">
              <a:extLst>
                <a:ext uri="{FF2B5EF4-FFF2-40B4-BE49-F238E27FC236}">
                  <a16:creationId xmlns:a16="http://schemas.microsoft.com/office/drawing/2014/main" id="{606D5064-76BB-4039-8D0E-9B383C098B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3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DD011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panose="020B0604020202020204" pitchFamily="34" charset="0"/>
                </a:rPr>
                <a:t>16</a:t>
              </a:r>
            </a:p>
          </p:txBody>
        </p:sp>
        <p:sp>
          <p:nvSpPr>
            <p:cNvPr id="17590" name="Oval 39">
              <a:extLst>
                <a:ext uri="{FF2B5EF4-FFF2-40B4-BE49-F238E27FC236}">
                  <a16:creationId xmlns:a16="http://schemas.microsoft.com/office/drawing/2014/main" id="{3CA61AE8-E246-498B-BB86-E3B41B0AC7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9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7591" name="Oval 40">
              <a:extLst>
                <a:ext uri="{FF2B5EF4-FFF2-40B4-BE49-F238E27FC236}">
                  <a16:creationId xmlns:a16="http://schemas.microsoft.com/office/drawing/2014/main" id="{7DF95384-0283-44DD-A4F5-9F7FD7E8E3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1" y="84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7592" name="Oval 41">
              <a:extLst>
                <a:ext uri="{FF2B5EF4-FFF2-40B4-BE49-F238E27FC236}">
                  <a16:creationId xmlns:a16="http://schemas.microsoft.com/office/drawing/2014/main" id="{3267B299-6229-48F6-B715-80AD4C0B7B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7" y="1273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7593" name="Oval 42">
              <a:extLst>
                <a:ext uri="{FF2B5EF4-FFF2-40B4-BE49-F238E27FC236}">
                  <a16:creationId xmlns:a16="http://schemas.microsoft.com/office/drawing/2014/main" id="{AE24F76B-B703-4AFC-B778-ABFCB61768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3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7594" name="Oval 43">
              <a:extLst>
                <a:ext uri="{FF2B5EF4-FFF2-40B4-BE49-F238E27FC236}">
                  <a16:creationId xmlns:a16="http://schemas.microsoft.com/office/drawing/2014/main" id="{B837A014-0252-483E-A415-DFB4F2A233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9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7595" name="Text Box 44">
              <a:extLst>
                <a:ext uri="{FF2B5EF4-FFF2-40B4-BE49-F238E27FC236}">
                  <a16:creationId xmlns:a16="http://schemas.microsoft.com/office/drawing/2014/main" id="{73F07283-57D3-4987-9E8B-BCC60D5780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2" y="715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7596" name="Text Box 45">
              <a:extLst>
                <a:ext uri="{FF2B5EF4-FFF2-40B4-BE49-F238E27FC236}">
                  <a16:creationId xmlns:a16="http://schemas.microsoft.com/office/drawing/2014/main" id="{21248B2F-CAED-4F43-BC3A-DE37785176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9" y="1148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7597" name="Text Box 46">
              <a:extLst>
                <a:ext uri="{FF2B5EF4-FFF2-40B4-BE49-F238E27FC236}">
                  <a16:creationId xmlns:a16="http://schemas.microsoft.com/office/drawing/2014/main" id="{47B5A7EB-1CFB-4178-9AC8-D2B918CC0B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2" y="1148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7598" name="Text Box 47">
              <a:extLst>
                <a:ext uri="{FF2B5EF4-FFF2-40B4-BE49-F238E27FC236}">
                  <a16:creationId xmlns:a16="http://schemas.microsoft.com/office/drawing/2014/main" id="{49D1854B-F510-4BAA-87EF-01BC793ABD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6" y="1423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7599" name="Text Box 48">
              <a:extLst>
                <a:ext uri="{FF2B5EF4-FFF2-40B4-BE49-F238E27FC236}">
                  <a16:creationId xmlns:a16="http://schemas.microsoft.com/office/drawing/2014/main" id="{0027E428-76AE-4EFF-A2BB-F939F06B87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2" y="1423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17600" name="Text Box 49">
              <a:extLst>
                <a:ext uri="{FF2B5EF4-FFF2-40B4-BE49-F238E27FC236}">
                  <a16:creationId xmlns:a16="http://schemas.microsoft.com/office/drawing/2014/main" id="{5F6FF06F-BBAE-4A0B-B379-C187B5732A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7" y="1423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17601" name="Text Box 50">
              <a:extLst>
                <a:ext uri="{FF2B5EF4-FFF2-40B4-BE49-F238E27FC236}">
                  <a16:creationId xmlns:a16="http://schemas.microsoft.com/office/drawing/2014/main" id="{C27B0858-32E5-4F5F-BAED-70BC43154B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423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7602" name="Text Box 51">
              <a:extLst>
                <a:ext uri="{FF2B5EF4-FFF2-40B4-BE49-F238E27FC236}">
                  <a16:creationId xmlns:a16="http://schemas.microsoft.com/office/drawing/2014/main" id="{C08A9B5F-5EAA-4F3B-9319-213D6594C2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0" y="1664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7603" name="Text Box 52">
              <a:extLst>
                <a:ext uri="{FF2B5EF4-FFF2-40B4-BE49-F238E27FC236}">
                  <a16:creationId xmlns:a16="http://schemas.microsoft.com/office/drawing/2014/main" id="{9C0F4C64-1340-4031-8F4F-61B642EAF1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3" y="1664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7604" name="Text Box 53">
              <a:extLst>
                <a:ext uri="{FF2B5EF4-FFF2-40B4-BE49-F238E27FC236}">
                  <a16:creationId xmlns:a16="http://schemas.microsoft.com/office/drawing/2014/main" id="{7B032FDD-AE45-4B6B-80C4-FC3C8AA96B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8" y="1664"/>
              <a:ext cx="20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10</a:t>
              </a:r>
            </a:p>
          </p:txBody>
        </p:sp>
      </p:grpSp>
      <p:grpSp>
        <p:nvGrpSpPr>
          <p:cNvPr id="1160246" name="Group 54">
            <a:extLst>
              <a:ext uri="{FF2B5EF4-FFF2-40B4-BE49-F238E27FC236}">
                <a16:creationId xmlns:a16="http://schemas.microsoft.com/office/drawing/2014/main" id="{333344A3-B09C-48B2-9899-33ACD09D418A}"/>
              </a:ext>
            </a:extLst>
          </p:cNvPr>
          <p:cNvGrpSpPr>
            <a:grpSpLocks/>
          </p:cNvGrpSpPr>
          <p:nvPr/>
        </p:nvGrpSpPr>
        <p:grpSpPr bwMode="auto">
          <a:xfrm>
            <a:off x="217488" y="4279900"/>
            <a:ext cx="2943225" cy="2044700"/>
            <a:chOff x="137" y="2528"/>
            <a:chExt cx="1854" cy="1288"/>
          </a:xfrm>
        </p:grpSpPr>
        <p:sp>
          <p:nvSpPr>
            <p:cNvPr id="17553" name="Line 55">
              <a:extLst>
                <a:ext uri="{FF2B5EF4-FFF2-40B4-BE49-F238E27FC236}">
                  <a16:creationId xmlns:a16="http://schemas.microsoft.com/office/drawing/2014/main" id="{1A111F8B-5305-4E15-9B02-E29716895FAB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851" y="3466"/>
              <a:ext cx="259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554" name="Line 56">
              <a:extLst>
                <a:ext uri="{FF2B5EF4-FFF2-40B4-BE49-F238E27FC236}">
                  <a16:creationId xmlns:a16="http://schemas.microsoft.com/office/drawing/2014/main" id="{F3E3ED13-8FD1-4A47-8A5E-EDCE664F7FDF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1318" y="3179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555" name="Line 57">
              <a:extLst>
                <a:ext uri="{FF2B5EF4-FFF2-40B4-BE49-F238E27FC236}">
                  <a16:creationId xmlns:a16="http://schemas.microsoft.com/office/drawing/2014/main" id="{393258E2-EC17-4D4E-8B00-13E8074BF189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16200000" flipV="1">
              <a:off x="417" y="3424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556" name="Line 58">
              <a:extLst>
                <a:ext uri="{FF2B5EF4-FFF2-40B4-BE49-F238E27FC236}">
                  <a16:creationId xmlns:a16="http://schemas.microsoft.com/office/drawing/2014/main" id="{22B2CCE9-42E3-43A7-ABDC-FACA28B74A95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16200000" flipV="1">
              <a:off x="758" y="3174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557" name="Line 59">
              <a:extLst>
                <a:ext uri="{FF2B5EF4-FFF2-40B4-BE49-F238E27FC236}">
                  <a16:creationId xmlns:a16="http://schemas.microsoft.com/office/drawing/2014/main" id="{B53E4926-2199-462D-90BA-22558BA131A7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16200000" flipV="1">
              <a:off x="1154" y="2722"/>
              <a:ext cx="80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558" name="Line 60">
              <a:extLst>
                <a:ext uri="{FF2B5EF4-FFF2-40B4-BE49-F238E27FC236}">
                  <a16:creationId xmlns:a16="http://schemas.microsoft.com/office/drawing/2014/main" id="{40A5CD6D-4C90-4CA0-9E06-0FC8E75A82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3" y="2750"/>
              <a:ext cx="100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559" name="Oval 61">
              <a:extLst>
                <a:ext uri="{FF2B5EF4-FFF2-40B4-BE49-F238E27FC236}">
                  <a16:creationId xmlns:a16="http://schemas.microsoft.com/office/drawing/2014/main" id="{630B1A76-BC61-4882-8D3A-F35695DD94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" y="336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14</a:t>
              </a:r>
            </a:p>
          </p:txBody>
        </p:sp>
        <p:sp>
          <p:nvSpPr>
            <p:cNvPr id="17560" name="Oval 62">
              <a:extLst>
                <a:ext uri="{FF2B5EF4-FFF2-40B4-BE49-F238E27FC236}">
                  <a16:creationId xmlns:a16="http://schemas.microsoft.com/office/drawing/2014/main" id="{7BEBE1F3-9813-4D01-AA46-A3E44D6387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" y="361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7561" name="Oval 63">
              <a:extLst>
                <a:ext uri="{FF2B5EF4-FFF2-40B4-BE49-F238E27FC236}">
                  <a16:creationId xmlns:a16="http://schemas.microsoft.com/office/drawing/2014/main" id="{147229F1-31E5-4230-95DF-C8272076C7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" y="361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7562" name="Oval 64">
              <a:extLst>
                <a:ext uri="{FF2B5EF4-FFF2-40B4-BE49-F238E27FC236}">
                  <a16:creationId xmlns:a16="http://schemas.microsoft.com/office/drawing/2014/main" id="{8BCF6345-1224-4295-BBBD-E8AC83946D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" y="3086"/>
              <a:ext cx="202" cy="20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DD011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7563" name="Oval 65">
              <a:extLst>
                <a:ext uri="{FF2B5EF4-FFF2-40B4-BE49-F238E27FC236}">
                  <a16:creationId xmlns:a16="http://schemas.microsoft.com/office/drawing/2014/main" id="{301FF783-EE14-4C3C-B63D-F81E4759EE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3" y="336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16</a:t>
              </a:r>
            </a:p>
          </p:txBody>
        </p:sp>
        <p:sp>
          <p:nvSpPr>
            <p:cNvPr id="17564" name="Oval 66">
              <a:extLst>
                <a:ext uri="{FF2B5EF4-FFF2-40B4-BE49-F238E27FC236}">
                  <a16:creationId xmlns:a16="http://schemas.microsoft.com/office/drawing/2014/main" id="{C8116CF3-633C-4600-9CA6-D190D5B886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9" y="361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7565" name="Oval 67">
              <a:extLst>
                <a:ext uri="{FF2B5EF4-FFF2-40B4-BE49-F238E27FC236}">
                  <a16:creationId xmlns:a16="http://schemas.microsoft.com/office/drawing/2014/main" id="{30869357-63F0-4D01-BFA0-E7CB3573A9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1" y="265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7566" name="Oval 68">
              <a:extLst>
                <a:ext uri="{FF2B5EF4-FFF2-40B4-BE49-F238E27FC236}">
                  <a16:creationId xmlns:a16="http://schemas.microsoft.com/office/drawing/2014/main" id="{22C4330B-B7B6-4334-80AD-1779A60DEE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7" y="3086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7567" name="Oval 69">
              <a:extLst>
                <a:ext uri="{FF2B5EF4-FFF2-40B4-BE49-F238E27FC236}">
                  <a16:creationId xmlns:a16="http://schemas.microsoft.com/office/drawing/2014/main" id="{1F05D491-0183-4BC9-A259-EA71F7D542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3" y="336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7568" name="Oval 70">
              <a:extLst>
                <a:ext uri="{FF2B5EF4-FFF2-40B4-BE49-F238E27FC236}">
                  <a16:creationId xmlns:a16="http://schemas.microsoft.com/office/drawing/2014/main" id="{A18ECFEE-389C-4692-BDB9-E583877FED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9" y="336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7569" name="Text Box 71">
              <a:extLst>
                <a:ext uri="{FF2B5EF4-FFF2-40B4-BE49-F238E27FC236}">
                  <a16:creationId xmlns:a16="http://schemas.microsoft.com/office/drawing/2014/main" id="{5A964CD0-177F-437C-8678-D6E0B486CB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2" y="2528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7570" name="Text Box 72">
              <a:extLst>
                <a:ext uri="{FF2B5EF4-FFF2-40B4-BE49-F238E27FC236}">
                  <a16:creationId xmlns:a16="http://schemas.microsoft.com/office/drawing/2014/main" id="{324137C9-6528-4E7C-9249-3BB00C3F1F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9" y="2961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7571" name="Text Box 73">
              <a:extLst>
                <a:ext uri="{FF2B5EF4-FFF2-40B4-BE49-F238E27FC236}">
                  <a16:creationId xmlns:a16="http://schemas.microsoft.com/office/drawing/2014/main" id="{9277B63E-7F97-439D-9443-1EF0E33BBE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2" y="2961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7572" name="Text Box 74">
              <a:extLst>
                <a:ext uri="{FF2B5EF4-FFF2-40B4-BE49-F238E27FC236}">
                  <a16:creationId xmlns:a16="http://schemas.microsoft.com/office/drawing/2014/main" id="{BD40B70C-FD22-4407-83EB-62A576DC37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6" y="3236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7573" name="Text Box 75">
              <a:extLst>
                <a:ext uri="{FF2B5EF4-FFF2-40B4-BE49-F238E27FC236}">
                  <a16:creationId xmlns:a16="http://schemas.microsoft.com/office/drawing/2014/main" id="{D28CDA9E-F432-4274-9F7B-CB76695BD4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2" y="3236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17574" name="Text Box 76">
              <a:extLst>
                <a:ext uri="{FF2B5EF4-FFF2-40B4-BE49-F238E27FC236}">
                  <a16:creationId xmlns:a16="http://schemas.microsoft.com/office/drawing/2014/main" id="{879F08A4-4189-4682-8470-1A557ECC5E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7" y="3236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17575" name="Text Box 77">
              <a:extLst>
                <a:ext uri="{FF2B5EF4-FFF2-40B4-BE49-F238E27FC236}">
                  <a16:creationId xmlns:a16="http://schemas.microsoft.com/office/drawing/2014/main" id="{C9842E12-827D-40CC-A2EC-00F16CCD30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3236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7576" name="Text Box 78">
              <a:extLst>
                <a:ext uri="{FF2B5EF4-FFF2-40B4-BE49-F238E27FC236}">
                  <a16:creationId xmlns:a16="http://schemas.microsoft.com/office/drawing/2014/main" id="{0C3D9C49-0E58-4C73-813F-9B30FCA3E7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0" y="3477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7577" name="Text Box 79">
              <a:extLst>
                <a:ext uri="{FF2B5EF4-FFF2-40B4-BE49-F238E27FC236}">
                  <a16:creationId xmlns:a16="http://schemas.microsoft.com/office/drawing/2014/main" id="{84F64756-BECF-49BB-92DA-6802802FF2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3" y="3477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7578" name="Text Box 80">
              <a:extLst>
                <a:ext uri="{FF2B5EF4-FFF2-40B4-BE49-F238E27FC236}">
                  <a16:creationId xmlns:a16="http://schemas.microsoft.com/office/drawing/2014/main" id="{174FB5C1-91BC-4446-B19F-CBBBE248FE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8" y="3477"/>
              <a:ext cx="20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10</a:t>
              </a:r>
            </a:p>
          </p:txBody>
        </p:sp>
      </p:grpSp>
      <p:grpSp>
        <p:nvGrpSpPr>
          <p:cNvPr id="1160273" name="Group 81">
            <a:extLst>
              <a:ext uri="{FF2B5EF4-FFF2-40B4-BE49-F238E27FC236}">
                <a16:creationId xmlns:a16="http://schemas.microsoft.com/office/drawing/2014/main" id="{2AD91675-30D5-46E9-8B56-BB489D44AD38}"/>
              </a:ext>
            </a:extLst>
          </p:cNvPr>
          <p:cNvGrpSpPr>
            <a:grpSpLocks/>
          </p:cNvGrpSpPr>
          <p:nvPr/>
        </p:nvGrpSpPr>
        <p:grpSpPr bwMode="auto">
          <a:xfrm>
            <a:off x="3092451" y="1812131"/>
            <a:ext cx="2943225" cy="2044700"/>
            <a:chOff x="1940" y="715"/>
            <a:chExt cx="1854" cy="1288"/>
          </a:xfrm>
        </p:grpSpPr>
        <p:sp>
          <p:nvSpPr>
            <p:cNvPr id="17527" name="Line 82">
              <a:extLst>
                <a:ext uri="{FF2B5EF4-FFF2-40B4-BE49-F238E27FC236}">
                  <a16:creationId xmlns:a16="http://schemas.microsoft.com/office/drawing/2014/main" id="{8B9DBED1-DD1C-427B-89D1-449ECEBD373A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2654" y="1653"/>
              <a:ext cx="259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528" name="Line 83">
              <a:extLst>
                <a:ext uri="{FF2B5EF4-FFF2-40B4-BE49-F238E27FC236}">
                  <a16:creationId xmlns:a16="http://schemas.microsoft.com/office/drawing/2014/main" id="{82965305-7075-4810-A3BE-7C0AE4FD6458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3121" y="1366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529" name="Line 84">
              <a:extLst>
                <a:ext uri="{FF2B5EF4-FFF2-40B4-BE49-F238E27FC236}">
                  <a16:creationId xmlns:a16="http://schemas.microsoft.com/office/drawing/2014/main" id="{888AC2CF-1005-4D9E-AC6F-C641BED02623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16200000" flipV="1">
              <a:off x="2220" y="1611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530" name="Line 85">
              <a:extLst>
                <a:ext uri="{FF2B5EF4-FFF2-40B4-BE49-F238E27FC236}">
                  <a16:creationId xmlns:a16="http://schemas.microsoft.com/office/drawing/2014/main" id="{59E89DA7-B579-4083-A20B-609BD1950381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16200000" flipV="1">
              <a:off x="2561" y="1361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531" name="Line 86">
              <a:extLst>
                <a:ext uri="{FF2B5EF4-FFF2-40B4-BE49-F238E27FC236}">
                  <a16:creationId xmlns:a16="http://schemas.microsoft.com/office/drawing/2014/main" id="{3B479D44-BD1A-4E20-8E4C-3320C2E805D2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16200000" flipV="1">
              <a:off x="2957" y="909"/>
              <a:ext cx="80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532" name="Line 87">
              <a:extLst>
                <a:ext uri="{FF2B5EF4-FFF2-40B4-BE49-F238E27FC236}">
                  <a16:creationId xmlns:a16="http://schemas.microsoft.com/office/drawing/2014/main" id="{D64175BC-A93D-47C8-937B-B6D8BFF00D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46" y="937"/>
              <a:ext cx="100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533" name="Oval 88">
              <a:extLst>
                <a:ext uri="{FF2B5EF4-FFF2-40B4-BE49-F238E27FC236}">
                  <a16:creationId xmlns:a16="http://schemas.microsoft.com/office/drawing/2014/main" id="{96C9D64A-CB1C-483A-B7FD-061F38D612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0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DD011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7534" name="Oval 89">
              <a:extLst>
                <a:ext uri="{FF2B5EF4-FFF2-40B4-BE49-F238E27FC236}">
                  <a16:creationId xmlns:a16="http://schemas.microsoft.com/office/drawing/2014/main" id="{2295BAD9-5425-4081-8450-FB5BDC1A94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0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14</a:t>
              </a:r>
            </a:p>
          </p:txBody>
        </p:sp>
        <p:sp>
          <p:nvSpPr>
            <p:cNvPr id="17535" name="Oval 90">
              <a:extLst>
                <a:ext uri="{FF2B5EF4-FFF2-40B4-BE49-F238E27FC236}">
                  <a16:creationId xmlns:a16="http://schemas.microsoft.com/office/drawing/2014/main" id="{B38E37ED-CDFC-48DB-87BC-5FBC53DC70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2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7536" name="Oval 91">
              <a:extLst>
                <a:ext uri="{FF2B5EF4-FFF2-40B4-BE49-F238E27FC236}">
                  <a16:creationId xmlns:a16="http://schemas.microsoft.com/office/drawing/2014/main" id="{F9D39F58-E5D7-4010-9A7C-467DB9231A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" y="1273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7537" name="Oval 92">
              <a:extLst>
                <a:ext uri="{FF2B5EF4-FFF2-40B4-BE49-F238E27FC236}">
                  <a16:creationId xmlns:a16="http://schemas.microsoft.com/office/drawing/2014/main" id="{DD27EA3C-08DD-4C7A-8900-60AD7B94E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6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16</a:t>
              </a:r>
            </a:p>
          </p:txBody>
        </p:sp>
        <p:sp>
          <p:nvSpPr>
            <p:cNvPr id="17538" name="Oval 93">
              <a:extLst>
                <a:ext uri="{FF2B5EF4-FFF2-40B4-BE49-F238E27FC236}">
                  <a16:creationId xmlns:a16="http://schemas.microsoft.com/office/drawing/2014/main" id="{1CB1BBAA-67A0-4420-883F-0B6A492DA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2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7539" name="Oval 94">
              <a:extLst>
                <a:ext uri="{FF2B5EF4-FFF2-40B4-BE49-F238E27FC236}">
                  <a16:creationId xmlns:a16="http://schemas.microsoft.com/office/drawing/2014/main" id="{FFE49D07-B929-413D-82BB-7EBDFCB8C9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4" y="84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7540" name="Oval 95">
              <a:extLst>
                <a:ext uri="{FF2B5EF4-FFF2-40B4-BE49-F238E27FC236}">
                  <a16:creationId xmlns:a16="http://schemas.microsoft.com/office/drawing/2014/main" id="{623554EF-16AE-4FED-9CF1-42906A76F9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0" y="1273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7541" name="Oval 96">
              <a:extLst>
                <a:ext uri="{FF2B5EF4-FFF2-40B4-BE49-F238E27FC236}">
                  <a16:creationId xmlns:a16="http://schemas.microsoft.com/office/drawing/2014/main" id="{1C743C83-00CD-4FF1-9A9F-9D543AF11F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6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7542" name="Oval 97">
              <a:extLst>
                <a:ext uri="{FF2B5EF4-FFF2-40B4-BE49-F238E27FC236}">
                  <a16:creationId xmlns:a16="http://schemas.microsoft.com/office/drawing/2014/main" id="{F8164162-19C7-4030-85C9-10AD6A02E5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2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7543" name="Text Box 98">
              <a:extLst>
                <a:ext uri="{FF2B5EF4-FFF2-40B4-BE49-F238E27FC236}">
                  <a16:creationId xmlns:a16="http://schemas.microsoft.com/office/drawing/2014/main" id="{C753D399-6A3D-4E24-8DCB-5FE9DDBEDF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5" y="715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7544" name="Text Box 99">
              <a:extLst>
                <a:ext uri="{FF2B5EF4-FFF2-40B4-BE49-F238E27FC236}">
                  <a16:creationId xmlns:a16="http://schemas.microsoft.com/office/drawing/2014/main" id="{7B281765-67B9-493F-824D-40D2E030E2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2" y="1148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7545" name="Text Box 100">
              <a:extLst>
                <a:ext uri="{FF2B5EF4-FFF2-40B4-BE49-F238E27FC236}">
                  <a16:creationId xmlns:a16="http://schemas.microsoft.com/office/drawing/2014/main" id="{695044E0-49E0-4F7C-A816-4F94FABA6A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55" y="1148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7546" name="Text Box 101">
              <a:extLst>
                <a:ext uri="{FF2B5EF4-FFF2-40B4-BE49-F238E27FC236}">
                  <a16:creationId xmlns:a16="http://schemas.microsoft.com/office/drawing/2014/main" id="{5329C5C5-E497-4FFF-BE72-857A5F8483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9" y="1423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7547" name="Text Box 102">
              <a:extLst>
                <a:ext uri="{FF2B5EF4-FFF2-40B4-BE49-F238E27FC236}">
                  <a16:creationId xmlns:a16="http://schemas.microsoft.com/office/drawing/2014/main" id="{264CFC33-B564-4AED-96A7-FE0D62ECB2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95" y="1423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17548" name="Text Box 103">
              <a:extLst>
                <a:ext uri="{FF2B5EF4-FFF2-40B4-BE49-F238E27FC236}">
                  <a16:creationId xmlns:a16="http://schemas.microsoft.com/office/drawing/2014/main" id="{95FECDEE-A453-4188-992E-AE63739A36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0" y="1423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17549" name="Text Box 104">
              <a:extLst>
                <a:ext uri="{FF2B5EF4-FFF2-40B4-BE49-F238E27FC236}">
                  <a16:creationId xmlns:a16="http://schemas.microsoft.com/office/drawing/2014/main" id="{48EBCE4D-B9BF-4697-8692-94A00819AE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7" y="1423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7550" name="Text Box 105">
              <a:extLst>
                <a:ext uri="{FF2B5EF4-FFF2-40B4-BE49-F238E27FC236}">
                  <a16:creationId xmlns:a16="http://schemas.microsoft.com/office/drawing/2014/main" id="{BE01F848-9A3F-463B-912A-741331C138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3" y="1664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7551" name="Text Box 106">
              <a:extLst>
                <a:ext uri="{FF2B5EF4-FFF2-40B4-BE49-F238E27FC236}">
                  <a16:creationId xmlns:a16="http://schemas.microsoft.com/office/drawing/2014/main" id="{C889D670-0C00-446E-8555-791C7FEB4A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6" y="1664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7552" name="Text Box 107">
              <a:extLst>
                <a:ext uri="{FF2B5EF4-FFF2-40B4-BE49-F238E27FC236}">
                  <a16:creationId xmlns:a16="http://schemas.microsoft.com/office/drawing/2014/main" id="{2F0DE4E5-7694-432D-A373-10756DE51D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11" y="1664"/>
              <a:ext cx="20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10</a:t>
              </a:r>
            </a:p>
          </p:txBody>
        </p:sp>
      </p:grpSp>
      <p:grpSp>
        <p:nvGrpSpPr>
          <p:cNvPr id="1160300" name="Group 108">
            <a:extLst>
              <a:ext uri="{FF2B5EF4-FFF2-40B4-BE49-F238E27FC236}">
                <a16:creationId xmlns:a16="http://schemas.microsoft.com/office/drawing/2014/main" id="{0AE08215-5FD2-46CC-A9F7-A6E6B6C02171}"/>
              </a:ext>
            </a:extLst>
          </p:cNvPr>
          <p:cNvGrpSpPr>
            <a:grpSpLocks/>
          </p:cNvGrpSpPr>
          <p:nvPr/>
        </p:nvGrpSpPr>
        <p:grpSpPr bwMode="auto">
          <a:xfrm>
            <a:off x="5954713" y="1812131"/>
            <a:ext cx="2943225" cy="2044700"/>
            <a:chOff x="3743" y="715"/>
            <a:chExt cx="1854" cy="1288"/>
          </a:xfrm>
        </p:grpSpPr>
        <p:sp>
          <p:nvSpPr>
            <p:cNvPr id="17501" name="Line 109">
              <a:extLst>
                <a:ext uri="{FF2B5EF4-FFF2-40B4-BE49-F238E27FC236}">
                  <a16:creationId xmlns:a16="http://schemas.microsoft.com/office/drawing/2014/main" id="{73DA17DA-992C-421D-A651-4A93342705C3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4457" y="1653"/>
              <a:ext cx="259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502" name="Line 110">
              <a:extLst>
                <a:ext uri="{FF2B5EF4-FFF2-40B4-BE49-F238E27FC236}">
                  <a16:creationId xmlns:a16="http://schemas.microsoft.com/office/drawing/2014/main" id="{9113DD1C-C1E5-4A96-8D0B-30C4B399C8FB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4924" y="1366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503" name="Line 111">
              <a:extLst>
                <a:ext uri="{FF2B5EF4-FFF2-40B4-BE49-F238E27FC236}">
                  <a16:creationId xmlns:a16="http://schemas.microsoft.com/office/drawing/2014/main" id="{8D84F9BA-C08A-4806-B765-E0E9341EC9D4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16200000" flipV="1">
              <a:off x="4023" y="1611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504" name="Line 112">
              <a:extLst>
                <a:ext uri="{FF2B5EF4-FFF2-40B4-BE49-F238E27FC236}">
                  <a16:creationId xmlns:a16="http://schemas.microsoft.com/office/drawing/2014/main" id="{C332F9C6-4033-4135-9B15-5EEA470DBD8A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16200000" flipV="1">
              <a:off x="4364" y="1361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505" name="Line 113">
              <a:extLst>
                <a:ext uri="{FF2B5EF4-FFF2-40B4-BE49-F238E27FC236}">
                  <a16:creationId xmlns:a16="http://schemas.microsoft.com/office/drawing/2014/main" id="{A6AE2ED0-4E0A-4700-BE10-4A35D84D3EF4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16200000" flipV="1">
              <a:off x="4760" y="909"/>
              <a:ext cx="80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506" name="Line 114">
              <a:extLst>
                <a:ext uri="{FF2B5EF4-FFF2-40B4-BE49-F238E27FC236}">
                  <a16:creationId xmlns:a16="http://schemas.microsoft.com/office/drawing/2014/main" id="{EAC331FB-0956-4E4F-B9E9-DF0FDF0719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49" y="937"/>
              <a:ext cx="100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507" name="Oval 115">
              <a:extLst>
                <a:ext uri="{FF2B5EF4-FFF2-40B4-BE49-F238E27FC236}">
                  <a16:creationId xmlns:a16="http://schemas.microsoft.com/office/drawing/2014/main" id="{C1E5747A-BF1C-4ABD-9688-D6CE2749C6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3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14</a:t>
              </a:r>
            </a:p>
          </p:txBody>
        </p:sp>
        <p:sp>
          <p:nvSpPr>
            <p:cNvPr id="17508" name="Oval 116">
              <a:extLst>
                <a:ext uri="{FF2B5EF4-FFF2-40B4-BE49-F238E27FC236}">
                  <a16:creationId xmlns:a16="http://schemas.microsoft.com/office/drawing/2014/main" id="{EE911961-A8C5-453A-A95E-CB68AF3AD4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3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7509" name="Oval 117">
              <a:extLst>
                <a:ext uri="{FF2B5EF4-FFF2-40B4-BE49-F238E27FC236}">
                  <a16:creationId xmlns:a16="http://schemas.microsoft.com/office/drawing/2014/main" id="{C276A0AF-654C-4C3B-A4C5-DA1D58D48E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5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7510" name="Oval 118">
              <a:extLst>
                <a:ext uri="{FF2B5EF4-FFF2-40B4-BE49-F238E27FC236}">
                  <a16:creationId xmlns:a16="http://schemas.microsoft.com/office/drawing/2014/main" id="{F59FBB4D-7A80-4217-924B-A3DAAD78B3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1" y="1273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7511" name="Oval 119">
              <a:extLst>
                <a:ext uri="{FF2B5EF4-FFF2-40B4-BE49-F238E27FC236}">
                  <a16:creationId xmlns:a16="http://schemas.microsoft.com/office/drawing/2014/main" id="{59296796-EF55-4223-99F9-6D8C07EEC2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9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16</a:t>
              </a:r>
            </a:p>
          </p:txBody>
        </p:sp>
        <p:sp>
          <p:nvSpPr>
            <p:cNvPr id="17512" name="Oval 120">
              <a:extLst>
                <a:ext uri="{FF2B5EF4-FFF2-40B4-BE49-F238E27FC236}">
                  <a16:creationId xmlns:a16="http://schemas.microsoft.com/office/drawing/2014/main" id="{4D421868-5F68-4F01-8C6C-4358FBAED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5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7513" name="Oval 121">
              <a:extLst>
                <a:ext uri="{FF2B5EF4-FFF2-40B4-BE49-F238E27FC236}">
                  <a16:creationId xmlns:a16="http://schemas.microsoft.com/office/drawing/2014/main" id="{6C4B5D4C-6099-47B9-AD7B-CF4BD6308E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7" y="84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7514" name="Oval 122">
              <a:extLst>
                <a:ext uri="{FF2B5EF4-FFF2-40B4-BE49-F238E27FC236}">
                  <a16:creationId xmlns:a16="http://schemas.microsoft.com/office/drawing/2014/main" id="{031960AF-9490-4FFC-916E-5033CE0821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3" y="1273"/>
              <a:ext cx="202" cy="20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DD011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7515" name="Oval 123">
              <a:extLst>
                <a:ext uri="{FF2B5EF4-FFF2-40B4-BE49-F238E27FC236}">
                  <a16:creationId xmlns:a16="http://schemas.microsoft.com/office/drawing/2014/main" id="{521C9B04-364F-4983-9306-98B6FE91DE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9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7516" name="Oval 124">
              <a:extLst>
                <a:ext uri="{FF2B5EF4-FFF2-40B4-BE49-F238E27FC236}">
                  <a16:creationId xmlns:a16="http://schemas.microsoft.com/office/drawing/2014/main" id="{50097F7B-7C31-4B48-8753-666A76E092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5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7517" name="Text Box 125">
              <a:extLst>
                <a:ext uri="{FF2B5EF4-FFF2-40B4-BE49-F238E27FC236}">
                  <a16:creationId xmlns:a16="http://schemas.microsoft.com/office/drawing/2014/main" id="{456D865B-2808-4299-AAF8-ECFEB9604E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8" y="715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7518" name="Text Box 126">
              <a:extLst>
                <a:ext uri="{FF2B5EF4-FFF2-40B4-BE49-F238E27FC236}">
                  <a16:creationId xmlns:a16="http://schemas.microsoft.com/office/drawing/2014/main" id="{E5887B9C-1045-4147-AC12-18D634D8F3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5" y="1148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7519" name="Text Box 127">
              <a:extLst>
                <a:ext uri="{FF2B5EF4-FFF2-40B4-BE49-F238E27FC236}">
                  <a16:creationId xmlns:a16="http://schemas.microsoft.com/office/drawing/2014/main" id="{81C381D6-1759-4838-B6CC-E0DBABB8AD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8" y="1148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7520" name="Text Box 128">
              <a:extLst>
                <a:ext uri="{FF2B5EF4-FFF2-40B4-BE49-F238E27FC236}">
                  <a16:creationId xmlns:a16="http://schemas.microsoft.com/office/drawing/2014/main" id="{9368EFE7-2F8B-4AE5-887E-9F71D62E24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12" y="1423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7521" name="Text Box 129">
              <a:extLst>
                <a:ext uri="{FF2B5EF4-FFF2-40B4-BE49-F238E27FC236}">
                  <a16:creationId xmlns:a16="http://schemas.microsoft.com/office/drawing/2014/main" id="{22586168-EE9F-47E4-8ECE-E464539F36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98" y="1423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17522" name="Text Box 130">
              <a:extLst>
                <a:ext uri="{FF2B5EF4-FFF2-40B4-BE49-F238E27FC236}">
                  <a16:creationId xmlns:a16="http://schemas.microsoft.com/office/drawing/2014/main" id="{8321ABFD-4C24-4FB6-BDA5-BD1657A180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3" y="1423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17523" name="Text Box 131">
              <a:extLst>
                <a:ext uri="{FF2B5EF4-FFF2-40B4-BE49-F238E27FC236}">
                  <a16:creationId xmlns:a16="http://schemas.microsoft.com/office/drawing/2014/main" id="{D7C0BD68-2DB5-4D2F-8458-3D2A550CC4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0" y="1423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7524" name="Text Box 132">
              <a:extLst>
                <a:ext uri="{FF2B5EF4-FFF2-40B4-BE49-F238E27FC236}">
                  <a16:creationId xmlns:a16="http://schemas.microsoft.com/office/drawing/2014/main" id="{5B5906F6-213D-4E03-9CC3-F7F04C9DF7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56" y="1664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7525" name="Text Box 133">
              <a:extLst>
                <a:ext uri="{FF2B5EF4-FFF2-40B4-BE49-F238E27FC236}">
                  <a16:creationId xmlns:a16="http://schemas.microsoft.com/office/drawing/2014/main" id="{3C5E9ABA-9BD6-4911-A688-F4AA240407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09" y="1664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7526" name="Text Box 134">
              <a:extLst>
                <a:ext uri="{FF2B5EF4-FFF2-40B4-BE49-F238E27FC236}">
                  <a16:creationId xmlns:a16="http://schemas.microsoft.com/office/drawing/2014/main" id="{5741D8B4-0D57-4188-87D7-36BFE3829A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4" y="1664"/>
              <a:ext cx="20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10</a:t>
              </a:r>
            </a:p>
          </p:txBody>
        </p:sp>
      </p:grpSp>
      <p:grpSp>
        <p:nvGrpSpPr>
          <p:cNvPr id="1160327" name="Group 135">
            <a:extLst>
              <a:ext uri="{FF2B5EF4-FFF2-40B4-BE49-F238E27FC236}">
                <a16:creationId xmlns:a16="http://schemas.microsoft.com/office/drawing/2014/main" id="{6C752CC4-EA99-4169-B0A9-41ECE6EA0DBA}"/>
              </a:ext>
            </a:extLst>
          </p:cNvPr>
          <p:cNvGrpSpPr>
            <a:grpSpLocks/>
          </p:cNvGrpSpPr>
          <p:nvPr/>
        </p:nvGrpSpPr>
        <p:grpSpPr bwMode="auto">
          <a:xfrm>
            <a:off x="3079750" y="4279900"/>
            <a:ext cx="2943225" cy="2044700"/>
            <a:chOff x="1940" y="2528"/>
            <a:chExt cx="1854" cy="1288"/>
          </a:xfrm>
        </p:grpSpPr>
        <p:sp>
          <p:nvSpPr>
            <p:cNvPr id="17475" name="Line 136">
              <a:extLst>
                <a:ext uri="{FF2B5EF4-FFF2-40B4-BE49-F238E27FC236}">
                  <a16:creationId xmlns:a16="http://schemas.microsoft.com/office/drawing/2014/main" id="{F30A5784-B33C-47EE-B073-E8A26AA260E4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2654" y="3466"/>
              <a:ext cx="259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476" name="Line 137">
              <a:extLst>
                <a:ext uri="{FF2B5EF4-FFF2-40B4-BE49-F238E27FC236}">
                  <a16:creationId xmlns:a16="http://schemas.microsoft.com/office/drawing/2014/main" id="{128100AA-0651-4784-A2D3-5D239890986B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3121" y="3179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477" name="Line 138">
              <a:extLst>
                <a:ext uri="{FF2B5EF4-FFF2-40B4-BE49-F238E27FC236}">
                  <a16:creationId xmlns:a16="http://schemas.microsoft.com/office/drawing/2014/main" id="{66E45E10-B826-4EFF-9BA0-E70A80F45FC1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16200000" flipV="1">
              <a:off x="2220" y="3424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478" name="Line 139">
              <a:extLst>
                <a:ext uri="{FF2B5EF4-FFF2-40B4-BE49-F238E27FC236}">
                  <a16:creationId xmlns:a16="http://schemas.microsoft.com/office/drawing/2014/main" id="{5C08EF77-3804-4624-9E4A-448B0E169046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16200000" flipV="1">
              <a:off x="2561" y="3174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479" name="Line 140">
              <a:extLst>
                <a:ext uri="{FF2B5EF4-FFF2-40B4-BE49-F238E27FC236}">
                  <a16:creationId xmlns:a16="http://schemas.microsoft.com/office/drawing/2014/main" id="{2A79E238-E9B0-4528-BF06-EE8DD6F933BA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16200000" flipV="1">
              <a:off x="2957" y="2722"/>
              <a:ext cx="80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480" name="Line 141">
              <a:extLst>
                <a:ext uri="{FF2B5EF4-FFF2-40B4-BE49-F238E27FC236}">
                  <a16:creationId xmlns:a16="http://schemas.microsoft.com/office/drawing/2014/main" id="{9C4AF9D0-717F-4B1B-AC5E-618F16FA20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46" y="2750"/>
              <a:ext cx="100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481" name="Oval 142">
              <a:extLst>
                <a:ext uri="{FF2B5EF4-FFF2-40B4-BE49-F238E27FC236}">
                  <a16:creationId xmlns:a16="http://schemas.microsoft.com/office/drawing/2014/main" id="{84ACB7DB-D5CD-4E0D-AC90-75A0D756B3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0" y="336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14</a:t>
              </a:r>
            </a:p>
          </p:txBody>
        </p:sp>
        <p:sp>
          <p:nvSpPr>
            <p:cNvPr id="17482" name="Oval 143">
              <a:extLst>
                <a:ext uri="{FF2B5EF4-FFF2-40B4-BE49-F238E27FC236}">
                  <a16:creationId xmlns:a16="http://schemas.microsoft.com/office/drawing/2014/main" id="{4795BB80-19D9-4F45-B413-E639CF7DB6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0" y="361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7483" name="Oval 144">
              <a:extLst>
                <a:ext uri="{FF2B5EF4-FFF2-40B4-BE49-F238E27FC236}">
                  <a16:creationId xmlns:a16="http://schemas.microsoft.com/office/drawing/2014/main" id="{23F24AE0-9CE9-447C-89AA-416F672E47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2" y="361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7484" name="Oval 145">
              <a:extLst>
                <a:ext uri="{FF2B5EF4-FFF2-40B4-BE49-F238E27FC236}">
                  <a16:creationId xmlns:a16="http://schemas.microsoft.com/office/drawing/2014/main" id="{4A446471-2DBD-46D6-A432-05E313AF29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" y="3086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16</a:t>
              </a:r>
            </a:p>
          </p:txBody>
        </p:sp>
        <p:sp>
          <p:nvSpPr>
            <p:cNvPr id="17485" name="Oval 146">
              <a:extLst>
                <a:ext uri="{FF2B5EF4-FFF2-40B4-BE49-F238E27FC236}">
                  <a16:creationId xmlns:a16="http://schemas.microsoft.com/office/drawing/2014/main" id="{B1DF437F-0D50-470F-B089-8B24F02DC5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6" y="336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7486" name="Oval 147">
              <a:extLst>
                <a:ext uri="{FF2B5EF4-FFF2-40B4-BE49-F238E27FC236}">
                  <a16:creationId xmlns:a16="http://schemas.microsoft.com/office/drawing/2014/main" id="{5246B5AD-9228-4A22-A964-64FC64EE69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2" y="361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7487" name="Oval 148">
              <a:extLst>
                <a:ext uri="{FF2B5EF4-FFF2-40B4-BE49-F238E27FC236}">
                  <a16:creationId xmlns:a16="http://schemas.microsoft.com/office/drawing/2014/main" id="{D41C4B97-6279-4584-9CA6-3D5D168D07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4" y="2654"/>
              <a:ext cx="202" cy="20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DD011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7488" name="Oval 149">
              <a:extLst>
                <a:ext uri="{FF2B5EF4-FFF2-40B4-BE49-F238E27FC236}">
                  <a16:creationId xmlns:a16="http://schemas.microsoft.com/office/drawing/2014/main" id="{AAB08629-05B8-48A4-AB94-52BD0198C2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0" y="3086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7489" name="Oval 150">
              <a:extLst>
                <a:ext uri="{FF2B5EF4-FFF2-40B4-BE49-F238E27FC236}">
                  <a16:creationId xmlns:a16="http://schemas.microsoft.com/office/drawing/2014/main" id="{DBC71BE2-58AE-44FE-A577-B8BAE16365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6" y="336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7490" name="Oval 151">
              <a:extLst>
                <a:ext uri="{FF2B5EF4-FFF2-40B4-BE49-F238E27FC236}">
                  <a16:creationId xmlns:a16="http://schemas.microsoft.com/office/drawing/2014/main" id="{9A6DD8D6-AD44-493F-8489-3B8FE1D982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2" y="336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7491" name="Text Box 152">
              <a:extLst>
                <a:ext uri="{FF2B5EF4-FFF2-40B4-BE49-F238E27FC236}">
                  <a16:creationId xmlns:a16="http://schemas.microsoft.com/office/drawing/2014/main" id="{8B7B6EB8-2F4A-4928-A6BB-457467B87D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5" y="2528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7492" name="Text Box 153">
              <a:extLst>
                <a:ext uri="{FF2B5EF4-FFF2-40B4-BE49-F238E27FC236}">
                  <a16:creationId xmlns:a16="http://schemas.microsoft.com/office/drawing/2014/main" id="{7D98B1AC-A347-4F16-AB51-EEAFDD8D65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2" y="2961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7493" name="Text Box 154">
              <a:extLst>
                <a:ext uri="{FF2B5EF4-FFF2-40B4-BE49-F238E27FC236}">
                  <a16:creationId xmlns:a16="http://schemas.microsoft.com/office/drawing/2014/main" id="{0740E94A-56DB-4551-9160-899180B006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55" y="2961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7494" name="Text Box 155">
              <a:extLst>
                <a:ext uri="{FF2B5EF4-FFF2-40B4-BE49-F238E27FC236}">
                  <a16:creationId xmlns:a16="http://schemas.microsoft.com/office/drawing/2014/main" id="{C7D4D6C2-76D5-4640-AF68-4FD4993965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9" y="3236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7495" name="Text Box 156">
              <a:extLst>
                <a:ext uri="{FF2B5EF4-FFF2-40B4-BE49-F238E27FC236}">
                  <a16:creationId xmlns:a16="http://schemas.microsoft.com/office/drawing/2014/main" id="{6FF52EEB-A2FE-4F90-B170-3C21E746B0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95" y="3236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17496" name="Text Box 157">
              <a:extLst>
                <a:ext uri="{FF2B5EF4-FFF2-40B4-BE49-F238E27FC236}">
                  <a16:creationId xmlns:a16="http://schemas.microsoft.com/office/drawing/2014/main" id="{4F9047CB-8662-41C8-A64C-C83E77AD91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0" y="3236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17497" name="Text Box 158">
              <a:extLst>
                <a:ext uri="{FF2B5EF4-FFF2-40B4-BE49-F238E27FC236}">
                  <a16:creationId xmlns:a16="http://schemas.microsoft.com/office/drawing/2014/main" id="{70968EEE-2FBA-4BFC-9641-B6C4EC0745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7" y="3236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7498" name="Text Box 159">
              <a:extLst>
                <a:ext uri="{FF2B5EF4-FFF2-40B4-BE49-F238E27FC236}">
                  <a16:creationId xmlns:a16="http://schemas.microsoft.com/office/drawing/2014/main" id="{3CBE9B2E-3362-4BB7-A373-D5C4D7B30C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3" y="3477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7499" name="Text Box 160">
              <a:extLst>
                <a:ext uri="{FF2B5EF4-FFF2-40B4-BE49-F238E27FC236}">
                  <a16:creationId xmlns:a16="http://schemas.microsoft.com/office/drawing/2014/main" id="{CA8EE1D5-028B-4E49-9CEF-658A2513F2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6" y="3477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7500" name="Text Box 161">
              <a:extLst>
                <a:ext uri="{FF2B5EF4-FFF2-40B4-BE49-F238E27FC236}">
                  <a16:creationId xmlns:a16="http://schemas.microsoft.com/office/drawing/2014/main" id="{2CAC3ACA-74EB-436A-9BAB-17D283BFEC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11" y="3477"/>
              <a:ext cx="20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10</a:t>
              </a:r>
            </a:p>
          </p:txBody>
        </p:sp>
      </p:grpSp>
      <p:grpSp>
        <p:nvGrpSpPr>
          <p:cNvPr id="1160354" name="Group 162">
            <a:extLst>
              <a:ext uri="{FF2B5EF4-FFF2-40B4-BE49-F238E27FC236}">
                <a16:creationId xmlns:a16="http://schemas.microsoft.com/office/drawing/2014/main" id="{BF44CEC2-CE8A-44CB-85D3-E5684A0F9D2A}"/>
              </a:ext>
            </a:extLst>
          </p:cNvPr>
          <p:cNvGrpSpPr>
            <a:grpSpLocks/>
          </p:cNvGrpSpPr>
          <p:nvPr/>
        </p:nvGrpSpPr>
        <p:grpSpPr bwMode="auto">
          <a:xfrm>
            <a:off x="5942013" y="4279900"/>
            <a:ext cx="2943225" cy="2044700"/>
            <a:chOff x="137" y="715"/>
            <a:chExt cx="1854" cy="1288"/>
          </a:xfrm>
        </p:grpSpPr>
        <p:sp>
          <p:nvSpPr>
            <p:cNvPr id="17449" name="Line 163">
              <a:extLst>
                <a:ext uri="{FF2B5EF4-FFF2-40B4-BE49-F238E27FC236}">
                  <a16:creationId xmlns:a16="http://schemas.microsoft.com/office/drawing/2014/main" id="{E972CC93-7B2F-464E-96A3-C0EB59AB38D9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851" y="1653"/>
              <a:ext cx="259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450" name="Line 164">
              <a:extLst>
                <a:ext uri="{FF2B5EF4-FFF2-40B4-BE49-F238E27FC236}">
                  <a16:creationId xmlns:a16="http://schemas.microsoft.com/office/drawing/2014/main" id="{6FDFF1DE-0033-4129-AA81-665B01810959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1318" y="1366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451" name="Line 165">
              <a:extLst>
                <a:ext uri="{FF2B5EF4-FFF2-40B4-BE49-F238E27FC236}">
                  <a16:creationId xmlns:a16="http://schemas.microsoft.com/office/drawing/2014/main" id="{2F5786AC-08CB-4411-AD22-E84FD31FBF6A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16200000" flipV="1">
              <a:off x="417" y="1611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452" name="Line 166">
              <a:extLst>
                <a:ext uri="{FF2B5EF4-FFF2-40B4-BE49-F238E27FC236}">
                  <a16:creationId xmlns:a16="http://schemas.microsoft.com/office/drawing/2014/main" id="{60CF2630-0C85-453D-AF28-7B81ADC9D390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16200000" flipV="1">
              <a:off x="758" y="1361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453" name="Line 167">
              <a:extLst>
                <a:ext uri="{FF2B5EF4-FFF2-40B4-BE49-F238E27FC236}">
                  <a16:creationId xmlns:a16="http://schemas.microsoft.com/office/drawing/2014/main" id="{26534C76-8356-4FCD-B30C-BD266458259B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16200000" flipV="1">
              <a:off x="1154" y="909"/>
              <a:ext cx="80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454" name="Line 168">
              <a:extLst>
                <a:ext uri="{FF2B5EF4-FFF2-40B4-BE49-F238E27FC236}">
                  <a16:creationId xmlns:a16="http://schemas.microsoft.com/office/drawing/2014/main" id="{40286667-B825-4806-B7E1-38406BF4F9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3" y="937"/>
              <a:ext cx="100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7455" name="Oval 169">
              <a:extLst>
                <a:ext uri="{FF2B5EF4-FFF2-40B4-BE49-F238E27FC236}">
                  <a16:creationId xmlns:a16="http://schemas.microsoft.com/office/drawing/2014/main" id="{B8D013B7-1D45-4E11-A958-4292524426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7456" name="Oval 170">
              <a:extLst>
                <a:ext uri="{FF2B5EF4-FFF2-40B4-BE49-F238E27FC236}">
                  <a16:creationId xmlns:a16="http://schemas.microsoft.com/office/drawing/2014/main" id="{7AB40958-0420-45D0-BBA0-DADAC6955A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7457" name="Oval 171">
              <a:extLst>
                <a:ext uri="{FF2B5EF4-FFF2-40B4-BE49-F238E27FC236}">
                  <a16:creationId xmlns:a16="http://schemas.microsoft.com/office/drawing/2014/main" id="{0BC16596-9146-48B6-9145-863FB3E16F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7458" name="Oval 172">
              <a:extLst>
                <a:ext uri="{FF2B5EF4-FFF2-40B4-BE49-F238E27FC236}">
                  <a16:creationId xmlns:a16="http://schemas.microsoft.com/office/drawing/2014/main" id="{5B45E424-8BB1-4601-A14D-B0F86DB904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" y="1273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14</a:t>
              </a:r>
            </a:p>
          </p:txBody>
        </p:sp>
        <p:sp>
          <p:nvSpPr>
            <p:cNvPr id="17459" name="Oval 173">
              <a:extLst>
                <a:ext uri="{FF2B5EF4-FFF2-40B4-BE49-F238E27FC236}">
                  <a16:creationId xmlns:a16="http://schemas.microsoft.com/office/drawing/2014/main" id="{EDEA2B75-BFCF-4BD6-91F9-D00EFF17CD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3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7460" name="Oval 174">
              <a:extLst>
                <a:ext uri="{FF2B5EF4-FFF2-40B4-BE49-F238E27FC236}">
                  <a16:creationId xmlns:a16="http://schemas.microsoft.com/office/drawing/2014/main" id="{EC7361BA-F056-4BE0-8565-0C9285AC50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9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7461" name="Oval 175">
              <a:extLst>
                <a:ext uri="{FF2B5EF4-FFF2-40B4-BE49-F238E27FC236}">
                  <a16:creationId xmlns:a16="http://schemas.microsoft.com/office/drawing/2014/main" id="{D1B264AD-86CA-45EB-98E3-185583E556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1" y="84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16</a:t>
              </a:r>
            </a:p>
          </p:txBody>
        </p:sp>
        <p:sp>
          <p:nvSpPr>
            <p:cNvPr id="17462" name="Oval 176">
              <a:extLst>
                <a:ext uri="{FF2B5EF4-FFF2-40B4-BE49-F238E27FC236}">
                  <a16:creationId xmlns:a16="http://schemas.microsoft.com/office/drawing/2014/main" id="{FEFE9E34-4287-4737-8562-80527B3B46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7" y="1273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7463" name="Oval 177">
              <a:extLst>
                <a:ext uri="{FF2B5EF4-FFF2-40B4-BE49-F238E27FC236}">
                  <a16:creationId xmlns:a16="http://schemas.microsoft.com/office/drawing/2014/main" id="{EB3051DF-4BA9-4AC8-A34A-95D3601972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3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7464" name="Oval 178">
              <a:extLst>
                <a:ext uri="{FF2B5EF4-FFF2-40B4-BE49-F238E27FC236}">
                  <a16:creationId xmlns:a16="http://schemas.microsoft.com/office/drawing/2014/main" id="{704C10EE-6159-48E3-AE0D-2263D4C0EA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9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7465" name="Text Box 179">
              <a:extLst>
                <a:ext uri="{FF2B5EF4-FFF2-40B4-BE49-F238E27FC236}">
                  <a16:creationId xmlns:a16="http://schemas.microsoft.com/office/drawing/2014/main" id="{D75ABFF2-4D0B-4411-90C7-7F4B1326D2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2" y="715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7466" name="Text Box 180">
              <a:extLst>
                <a:ext uri="{FF2B5EF4-FFF2-40B4-BE49-F238E27FC236}">
                  <a16:creationId xmlns:a16="http://schemas.microsoft.com/office/drawing/2014/main" id="{198ACEB5-9E03-429B-9DC0-DDBDB6A4E2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9" y="1148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7467" name="Text Box 181">
              <a:extLst>
                <a:ext uri="{FF2B5EF4-FFF2-40B4-BE49-F238E27FC236}">
                  <a16:creationId xmlns:a16="http://schemas.microsoft.com/office/drawing/2014/main" id="{5F18CEC5-6BDD-4A45-BE90-0FD39C43E1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2" y="1148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7468" name="Text Box 182">
              <a:extLst>
                <a:ext uri="{FF2B5EF4-FFF2-40B4-BE49-F238E27FC236}">
                  <a16:creationId xmlns:a16="http://schemas.microsoft.com/office/drawing/2014/main" id="{734E5AFA-957B-434C-8DED-B8E59A4751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6" y="1423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7469" name="Text Box 183">
              <a:extLst>
                <a:ext uri="{FF2B5EF4-FFF2-40B4-BE49-F238E27FC236}">
                  <a16:creationId xmlns:a16="http://schemas.microsoft.com/office/drawing/2014/main" id="{EF8BAE24-3135-4962-BC98-42E40BE477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2" y="1423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17470" name="Text Box 184">
              <a:extLst>
                <a:ext uri="{FF2B5EF4-FFF2-40B4-BE49-F238E27FC236}">
                  <a16:creationId xmlns:a16="http://schemas.microsoft.com/office/drawing/2014/main" id="{BFE1A353-2B6F-4745-AFA2-7334C0189C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7" y="1423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17471" name="Text Box 185">
              <a:extLst>
                <a:ext uri="{FF2B5EF4-FFF2-40B4-BE49-F238E27FC236}">
                  <a16:creationId xmlns:a16="http://schemas.microsoft.com/office/drawing/2014/main" id="{96E7D1A5-0DAF-4F7B-8E81-1F6E38757B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423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7472" name="Text Box 186">
              <a:extLst>
                <a:ext uri="{FF2B5EF4-FFF2-40B4-BE49-F238E27FC236}">
                  <a16:creationId xmlns:a16="http://schemas.microsoft.com/office/drawing/2014/main" id="{7C6F9C23-6F26-4B51-B729-A823E61465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0" y="1664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7473" name="Text Box 187">
              <a:extLst>
                <a:ext uri="{FF2B5EF4-FFF2-40B4-BE49-F238E27FC236}">
                  <a16:creationId xmlns:a16="http://schemas.microsoft.com/office/drawing/2014/main" id="{490F08ED-34A1-4431-A35B-066F0ADACC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3" y="1664"/>
              <a:ext cx="16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7474" name="Text Box 188">
              <a:extLst>
                <a:ext uri="{FF2B5EF4-FFF2-40B4-BE49-F238E27FC236}">
                  <a16:creationId xmlns:a16="http://schemas.microsoft.com/office/drawing/2014/main" id="{446E12E2-34A0-4920-97A9-634562A40C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8" y="1664"/>
              <a:ext cx="20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latin typeface="Arial" panose="020B0604020202020204" pitchFamily="34" charset="0"/>
                </a:rPr>
                <a:t>10</a:t>
              </a:r>
            </a:p>
          </p:txBody>
        </p:sp>
      </p:grpSp>
      <p:sp>
        <p:nvSpPr>
          <p:cNvPr id="1160381" name="Text Box 189">
            <a:extLst>
              <a:ext uri="{FF2B5EF4-FFF2-40B4-BE49-F238E27FC236}">
                <a16:creationId xmlns:a16="http://schemas.microsoft.com/office/drawing/2014/main" id="{745C759B-1375-4D5A-8C04-49EF05393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6661" y="1583531"/>
            <a:ext cx="6270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DD0111"/>
                </a:solidFill>
                <a:latin typeface="Monotype Corsiva" panose="03010101010201010101" pitchFamily="66" charset="0"/>
              </a:rPr>
              <a:t>i</a:t>
            </a:r>
            <a:r>
              <a:rPr lang="en-US" altLang="en-US" sz="1800">
                <a:solidFill>
                  <a:srgbClr val="DD0111"/>
                </a:solidFill>
                <a:latin typeface="Arial" panose="020B0604020202020204" pitchFamily="34" charset="0"/>
              </a:rPr>
              <a:t> = 5</a:t>
            </a:r>
          </a:p>
        </p:txBody>
      </p:sp>
      <p:sp>
        <p:nvSpPr>
          <p:cNvPr id="1160382" name="Text Box 190">
            <a:extLst>
              <a:ext uri="{FF2B5EF4-FFF2-40B4-BE49-F238E27FC236}">
                <a16:creationId xmlns:a16="http://schemas.microsoft.com/office/drawing/2014/main" id="{8D96D80D-CCE8-45DB-86D7-5DF135649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8461" y="1583531"/>
            <a:ext cx="6270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DD0111"/>
                </a:solidFill>
                <a:latin typeface="Monotype Corsiva" panose="03010101010201010101" pitchFamily="66" charset="0"/>
              </a:rPr>
              <a:t>i</a:t>
            </a:r>
            <a:r>
              <a:rPr lang="en-US" altLang="en-US" sz="1800">
                <a:solidFill>
                  <a:srgbClr val="DD0111"/>
                </a:solidFill>
                <a:latin typeface="Arial" panose="020B0604020202020204" pitchFamily="34" charset="0"/>
              </a:rPr>
              <a:t> = 4</a:t>
            </a:r>
          </a:p>
        </p:txBody>
      </p:sp>
      <p:sp>
        <p:nvSpPr>
          <p:cNvPr id="1160383" name="Text Box 191">
            <a:extLst>
              <a:ext uri="{FF2B5EF4-FFF2-40B4-BE49-F238E27FC236}">
                <a16:creationId xmlns:a16="http://schemas.microsoft.com/office/drawing/2014/main" id="{7BD2C4E3-19DC-4F59-BD6D-25580E9BB4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1661" y="1583531"/>
            <a:ext cx="6270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err="1">
                <a:solidFill>
                  <a:srgbClr val="DD0111"/>
                </a:solidFill>
                <a:latin typeface="Monotype Corsiva" panose="03010101010201010101" pitchFamily="66" charset="0"/>
              </a:rPr>
              <a:t>i</a:t>
            </a:r>
            <a:r>
              <a:rPr lang="en-US" altLang="en-US" sz="1800" dirty="0">
                <a:solidFill>
                  <a:srgbClr val="DD0111"/>
                </a:solidFill>
                <a:latin typeface="Arial" panose="020B0604020202020204" pitchFamily="34" charset="0"/>
              </a:rPr>
              <a:t> = 3</a:t>
            </a:r>
          </a:p>
        </p:txBody>
      </p:sp>
      <p:sp>
        <p:nvSpPr>
          <p:cNvPr id="1160384" name="Text Box 192">
            <a:extLst>
              <a:ext uri="{FF2B5EF4-FFF2-40B4-BE49-F238E27FC236}">
                <a16:creationId xmlns:a16="http://schemas.microsoft.com/office/drawing/2014/main" id="{93F9293B-EA84-4627-97E2-4CE513FAF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038600"/>
            <a:ext cx="6270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DD0111"/>
                </a:solidFill>
                <a:latin typeface="Monotype Corsiva" panose="03010101010201010101" pitchFamily="66" charset="0"/>
              </a:rPr>
              <a:t>i</a:t>
            </a:r>
            <a:r>
              <a:rPr lang="en-US" altLang="en-US" sz="1800">
                <a:solidFill>
                  <a:srgbClr val="DD0111"/>
                </a:solidFill>
                <a:latin typeface="Arial" panose="020B0604020202020204" pitchFamily="34" charset="0"/>
              </a:rPr>
              <a:t> = 2</a:t>
            </a:r>
          </a:p>
        </p:txBody>
      </p:sp>
      <p:sp>
        <p:nvSpPr>
          <p:cNvPr id="1160385" name="Text Box 193">
            <a:extLst>
              <a:ext uri="{FF2B5EF4-FFF2-40B4-BE49-F238E27FC236}">
                <a16:creationId xmlns:a16="http://schemas.microsoft.com/office/drawing/2014/main" id="{5226FFA8-485C-4362-99C6-D6004BEC3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038600"/>
            <a:ext cx="6270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DD0111"/>
                </a:solidFill>
                <a:latin typeface="Monotype Corsiva" panose="03010101010201010101" pitchFamily="66" charset="0"/>
              </a:rPr>
              <a:t>i</a:t>
            </a:r>
            <a:r>
              <a:rPr lang="en-US" altLang="en-US" sz="1800">
                <a:solidFill>
                  <a:srgbClr val="DD0111"/>
                </a:solidFill>
                <a:latin typeface="Arial" panose="020B0604020202020204" pitchFamily="34" charset="0"/>
              </a:rPr>
              <a:t> 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0381" grpId="0"/>
      <p:bldP spid="1160382" grpId="0"/>
      <p:bldP spid="1160383" grpId="0"/>
      <p:bldP spid="1160384" grpId="0"/>
      <p:bldP spid="116038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035AE5AA-8D33-41CF-A320-8F4D18C9C333}" type="slidenum">
              <a:rPr lang="en-US"/>
              <a:pPr/>
              <a:t>25</a:t>
            </a:fld>
            <a:endParaRPr lang="en-US"/>
          </a:p>
        </p:txBody>
      </p:sp>
      <p:sp>
        <p:nvSpPr>
          <p:cNvPr id="108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7772400" cy="914400"/>
          </a:xfrm>
        </p:spPr>
        <p:txBody>
          <a:bodyPr/>
          <a:lstStyle/>
          <a:p>
            <a:r>
              <a:rPr lang="en-US">
                <a:latin typeface="Helvetica" pitchFamily="34" charset="0"/>
              </a:rPr>
              <a:t>BuildHeap</a:t>
            </a:r>
          </a:p>
        </p:txBody>
      </p:sp>
      <p:sp>
        <p:nvSpPr>
          <p:cNvPr id="108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Helvetica" pitchFamily="34" charset="0"/>
              </a:rPr>
              <a:t>Example 2</a:t>
            </a:r>
          </a:p>
        </p:txBody>
      </p:sp>
    </p:spTree>
    <p:extLst>
      <p:ext uri="{BB962C8B-B14F-4D97-AF65-F5344CB8AC3E}">
        <p14:creationId xmlns:p14="http://schemas.microsoft.com/office/powerpoint/2010/main" val="9780872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F6C3CC2A-1DC8-4B76-9610-9C8A362EEC08}" type="slidenum">
              <a:rPr lang="en-US"/>
              <a:pPr/>
              <a:t>26</a:t>
            </a:fld>
            <a:endParaRPr lang="en-US"/>
          </a:p>
        </p:txBody>
      </p:sp>
      <p:sp>
        <p:nvSpPr>
          <p:cNvPr id="1130503" name="Rectangle 7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BuildHeap</a:t>
            </a:r>
          </a:p>
        </p:txBody>
      </p:sp>
      <p:sp>
        <p:nvSpPr>
          <p:cNvPr id="113050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74663" y="1447800"/>
            <a:ext cx="2630487" cy="7620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en-US" sz="2400">
                <a:latin typeface="Helvetica" pitchFamily="34" charset="0"/>
                <a:cs typeface="Times New Roman" pitchFamily="18" charset="0"/>
              </a:rPr>
              <a:t>Initial data (N=15)</a:t>
            </a:r>
          </a:p>
        </p:txBody>
      </p:sp>
      <p:sp>
        <p:nvSpPr>
          <p:cNvPr id="1130540" name="Rectangle 44"/>
          <p:cNvSpPr>
            <a:spLocks noChangeArrowheads="1"/>
          </p:cNvSpPr>
          <p:nvPr/>
        </p:nvSpPr>
        <p:spPr bwMode="auto">
          <a:xfrm>
            <a:off x="1219200" y="5334000"/>
            <a:ext cx="7315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30541" name="Line 45"/>
          <p:cNvSpPr>
            <a:spLocks noChangeShapeType="1"/>
          </p:cNvSpPr>
          <p:nvPr/>
        </p:nvSpPr>
        <p:spPr bwMode="auto">
          <a:xfrm>
            <a:off x="1676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0542" name="Line 46"/>
          <p:cNvSpPr>
            <a:spLocks noChangeShapeType="1"/>
          </p:cNvSpPr>
          <p:nvPr/>
        </p:nvSpPr>
        <p:spPr bwMode="auto">
          <a:xfrm>
            <a:off x="2133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0543" name="Line 47"/>
          <p:cNvSpPr>
            <a:spLocks noChangeShapeType="1"/>
          </p:cNvSpPr>
          <p:nvPr/>
        </p:nvSpPr>
        <p:spPr bwMode="auto">
          <a:xfrm>
            <a:off x="2590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0544" name="Line 48"/>
          <p:cNvSpPr>
            <a:spLocks noChangeShapeType="1"/>
          </p:cNvSpPr>
          <p:nvPr/>
        </p:nvSpPr>
        <p:spPr bwMode="auto">
          <a:xfrm>
            <a:off x="3048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0545" name="Line 49"/>
          <p:cNvSpPr>
            <a:spLocks noChangeShapeType="1"/>
          </p:cNvSpPr>
          <p:nvPr/>
        </p:nvSpPr>
        <p:spPr bwMode="auto">
          <a:xfrm>
            <a:off x="3505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0546" name="Line 50"/>
          <p:cNvSpPr>
            <a:spLocks noChangeShapeType="1"/>
          </p:cNvSpPr>
          <p:nvPr/>
        </p:nvSpPr>
        <p:spPr bwMode="auto">
          <a:xfrm>
            <a:off x="3962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0547" name="Line 51"/>
          <p:cNvSpPr>
            <a:spLocks noChangeShapeType="1"/>
          </p:cNvSpPr>
          <p:nvPr/>
        </p:nvSpPr>
        <p:spPr bwMode="auto">
          <a:xfrm>
            <a:off x="4419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0548" name="Line 52"/>
          <p:cNvSpPr>
            <a:spLocks noChangeShapeType="1"/>
          </p:cNvSpPr>
          <p:nvPr/>
        </p:nvSpPr>
        <p:spPr bwMode="auto">
          <a:xfrm>
            <a:off x="4876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0549" name="Line 53"/>
          <p:cNvSpPr>
            <a:spLocks noChangeShapeType="1"/>
          </p:cNvSpPr>
          <p:nvPr/>
        </p:nvSpPr>
        <p:spPr bwMode="auto">
          <a:xfrm>
            <a:off x="5334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0550" name="Line 54"/>
          <p:cNvSpPr>
            <a:spLocks noChangeShapeType="1"/>
          </p:cNvSpPr>
          <p:nvPr/>
        </p:nvSpPr>
        <p:spPr bwMode="auto">
          <a:xfrm>
            <a:off x="5791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0551" name="Line 55"/>
          <p:cNvSpPr>
            <a:spLocks noChangeShapeType="1"/>
          </p:cNvSpPr>
          <p:nvPr/>
        </p:nvSpPr>
        <p:spPr bwMode="auto">
          <a:xfrm>
            <a:off x="6248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0552" name="Line 56"/>
          <p:cNvSpPr>
            <a:spLocks noChangeShapeType="1"/>
          </p:cNvSpPr>
          <p:nvPr/>
        </p:nvSpPr>
        <p:spPr bwMode="auto">
          <a:xfrm>
            <a:off x="6705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0553" name="Line 57"/>
          <p:cNvSpPr>
            <a:spLocks noChangeShapeType="1"/>
          </p:cNvSpPr>
          <p:nvPr/>
        </p:nvSpPr>
        <p:spPr bwMode="auto">
          <a:xfrm>
            <a:off x="7162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0554" name="Line 58"/>
          <p:cNvSpPr>
            <a:spLocks noChangeShapeType="1"/>
          </p:cNvSpPr>
          <p:nvPr/>
        </p:nvSpPr>
        <p:spPr bwMode="auto">
          <a:xfrm>
            <a:off x="7620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0555" name="Text Box 59"/>
          <p:cNvSpPr txBox="1">
            <a:spLocks noChangeArrowheads="1"/>
          </p:cNvSpPr>
          <p:nvPr/>
        </p:nvSpPr>
        <p:spPr bwMode="auto">
          <a:xfrm>
            <a:off x="1600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65</a:t>
            </a:r>
          </a:p>
        </p:txBody>
      </p:sp>
      <p:sp>
        <p:nvSpPr>
          <p:cNvPr id="1130556" name="Text Box 60"/>
          <p:cNvSpPr txBox="1">
            <a:spLocks noChangeArrowheads="1"/>
          </p:cNvSpPr>
          <p:nvPr/>
        </p:nvSpPr>
        <p:spPr bwMode="auto">
          <a:xfrm>
            <a:off x="3419475" y="53943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21</a:t>
            </a:r>
          </a:p>
        </p:txBody>
      </p:sp>
      <p:sp>
        <p:nvSpPr>
          <p:cNvPr id="1130557" name="Text Box 61"/>
          <p:cNvSpPr txBox="1">
            <a:spLocks noChangeArrowheads="1"/>
          </p:cNvSpPr>
          <p:nvPr/>
        </p:nvSpPr>
        <p:spPr bwMode="auto">
          <a:xfrm>
            <a:off x="38766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19</a:t>
            </a:r>
          </a:p>
        </p:txBody>
      </p:sp>
      <p:sp>
        <p:nvSpPr>
          <p:cNvPr id="1130558" name="Text Box 62"/>
          <p:cNvSpPr txBox="1">
            <a:spLocks noChangeArrowheads="1"/>
          </p:cNvSpPr>
          <p:nvPr/>
        </p:nvSpPr>
        <p:spPr bwMode="auto">
          <a:xfrm>
            <a:off x="2962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26</a:t>
            </a:r>
          </a:p>
        </p:txBody>
      </p:sp>
      <p:sp>
        <p:nvSpPr>
          <p:cNvPr id="1130559" name="Text Box 63"/>
          <p:cNvSpPr txBox="1">
            <a:spLocks noChangeArrowheads="1"/>
          </p:cNvSpPr>
          <p:nvPr/>
        </p:nvSpPr>
        <p:spPr bwMode="auto">
          <a:xfrm>
            <a:off x="6172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30560" name="Text Box 64"/>
          <p:cNvSpPr txBox="1">
            <a:spLocks noChangeArrowheads="1"/>
          </p:cNvSpPr>
          <p:nvPr/>
        </p:nvSpPr>
        <p:spPr bwMode="auto">
          <a:xfrm>
            <a:off x="6619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16</a:t>
            </a:r>
          </a:p>
        </p:txBody>
      </p:sp>
      <p:sp>
        <p:nvSpPr>
          <p:cNvPr id="1130561" name="Text Box 65"/>
          <p:cNvSpPr txBox="1">
            <a:spLocks noChangeArrowheads="1"/>
          </p:cNvSpPr>
          <p:nvPr/>
        </p:nvSpPr>
        <p:spPr bwMode="auto">
          <a:xfrm>
            <a:off x="4333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68</a:t>
            </a:r>
          </a:p>
        </p:txBody>
      </p:sp>
      <p:sp>
        <p:nvSpPr>
          <p:cNvPr id="1130562" name="Text Box 66"/>
          <p:cNvSpPr txBox="1">
            <a:spLocks noChangeArrowheads="1"/>
          </p:cNvSpPr>
          <p:nvPr/>
        </p:nvSpPr>
        <p:spPr bwMode="auto">
          <a:xfrm>
            <a:off x="4791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30563" name="Text Box 67"/>
          <p:cNvSpPr txBox="1">
            <a:spLocks noChangeArrowheads="1"/>
          </p:cNvSpPr>
          <p:nvPr/>
        </p:nvSpPr>
        <p:spPr bwMode="auto">
          <a:xfrm>
            <a:off x="5248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24</a:t>
            </a:r>
          </a:p>
        </p:txBody>
      </p:sp>
      <p:sp>
        <p:nvSpPr>
          <p:cNvPr id="1130564" name="Text Box 68"/>
          <p:cNvSpPr txBox="1">
            <a:spLocks noChangeArrowheads="1"/>
          </p:cNvSpPr>
          <p:nvPr/>
        </p:nvSpPr>
        <p:spPr bwMode="auto">
          <a:xfrm>
            <a:off x="57150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30565" name="Text Box 69"/>
          <p:cNvSpPr txBox="1">
            <a:spLocks noChangeArrowheads="1"/>
          </p:cNvSpPr>
          <p:nvPr/>
        </p:nvSpPr>
        <p:spPr bwMode="auto">
          <a:xfrm>
            <a:off x="16002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30566" name="Text Box 70"/>
          <p:cNvSpPr txBox="1">
            <a:spLocks noChangeArrowheads="1"/>
          </p:cNvSpPr>
          <p:nvPr/>
        </p:nvSpPr>
        <p:spPr bwMode="auto">
          <a:xfrm>
            <a:off x="20478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30567" name="Text Box 71"/>
          <p:cNvSpPr txBox="1">
            <a:spLocks noChangeArrowheads="1"/>
          </p:cNvSpPr>
          <p:nvPr/>
        </p:nvSpPr>
        <p:spPr bwMode="auto">
          <a:xfrm>
            <a:off x="25146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30569" name="Text Box 73"/>
          <p:cNvSpPr txBox="1">
            <a:spLocks noChangeArrowheads="1"/>
          </p:cNvSpPr>
          <p:nvPr/>
        </p:nvSpPr>
        <p:spPr bwMode="auto">
          <a:xfrm>
            <a:off x="3419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30570" name="Text Box 74"/>
          <p:cNvSpPr txBox="1">
            <a:spLocks noChangeArrowheads="1"/>
          </p:cNvSpPr>
          <p:nvPr/>
        </p:nvSpPr>
        <p:spPr bwMode="auto">
          <a:xfrm>
            <a:off x="38766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30571" name="Text Box 75"/>
          <p:cNvSpPr txBox="1">
            <a:spLocks noChangeArrowheads="1"/>
          </p:cNvSpPr>
          <p:nvPr/>
        </p:nvSpPr>
        <p:spPr bwMode="auto">
          <a:xfrm>
            <a:off x="43338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30572" name="Text Box 76"/>
          <p:cNvSpPr txBox="1">
            <a:spLocks noChangeArrowheads="1"/>
          </p:cNvSpPr>
          <p:nvPr/>
        </p:nvSpPr>
        <p:spPr bwMode="auto">
          <a:xfrm>
            <a:off x="47910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30573" name="Text Box 77"/>
          <p:cNvSpPr txBox="1">
            <a:spLocks noChangeArrowheads="1"/>
          </p:cNvSpPr>
          <p:nvPr/>
        </p:nvSpPr>
        <p:spPr bwMode="auto">
          <a:xfrm>
            <a:off x="5248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30574" name="Text Box 78"/>
          <p:cNvSpPr txBox="1">
            <a:spLocks noChangeArrowheads="1"/>
          </p:cNvSpPr>
          <p:nvPr/>
        </p:nvSpPr>
        <p:spPr bwMode="auto">
          <a:xfrm>
            <a:off x="5705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30575" name="Text Box 79"/>
          <p:cNvSpPr txBox="1">
            <a:spLocks noChangeArrowheads="1"/>
          </p:cNvSpPr>
          <p:nvPr/>
        </p:nvSpPr>
        <p:spPr bwMode="auto">
          <a:xfrm>
            <a:off x="61626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30576" name="Text Box 80"/>
          <p:cNvSpPr txBox="1">
            <a:spLocks noChangeArrowheads="1"/>
          </p:cNvSpPr>
          <p:nvPr/>
        </p:nvSpPr>
        <p:spPr bwMode="auto">
          <a:xfrm>
            <a:off x="66294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30577" name="Text Box 81"/>
          <p:cNvSpPr txBox="1">
            <a:spLocks noChangeArrowheads="1"/>
          </p:cNvSpPr>
          <p:nvPr/>
        </p:nvSpPr>
        <p:spPr bwMode="auto">
          <a:xfrm>
            <a:off x="70770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30578" name="Text Box 82"/>
          <p:cNvSpPr txBox="1">
            <a:spLocks noChangeArrowheads="1"/>
          </p:cNvSpPr>
          <p:nvPr/>
        </p:nvSpPr>
        <p:spPr bwMode="auto">
          <a:xfrm>
            <a:off x="7534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30579" name="Text Box 83"/>
          <p:cNvSpPr txBox="1">
            <a:spLocks noChangeArrowheads="1"/>
          </p:cNvSpPr>
          <p:nvPr/>
        </p:nvSpPr>
        <p:spPr bwMode="auto">
          <a:xfrm>
            <a:off x="1133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130599" name="Text Box 103"/>
          <p:cNvSpPr txBox="1">
            <a:spLocks noChangeArrowheads="1"/>
          </p:cNvSpPr>
          <p:nvPr/>
        </p:nvSpPr>
        <p:spPr bwMode="auto">
          <a:xfrm>
            <a:off x="20574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solidFill>
                  <a:schemeClr val="tx2"/>
                </a:solidFill>
                <a:latin typeface="Helvetica" pitchFamily="34" charset="0"/>
              </a:rPr>
              <a:t>31</a:t>
            </a:r>
          </a:p>
        </p:txBody>
      </p:sp>
      <p:sp>
        <p:nvSpPr>
          <p:cNvPr id="1130605" name="Text Box 109"/>
          <p:cNvSpPr txBox="1">
            <a:spLocks noChangeArrowheads="1"/>
          </p:cNvSpPr>
          <p:nvPr/>
        </p:nvSpPr>
        <p:spPr bwMode="auto">
          <a:xfrm>
            <a:off x="2505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solidFill>
                  <a:schemeClr val="tx2"/>
                </a:solidFill>
                <a:latin typeface="Helvetica" pitchFamily="34" charset="0"/>
              </a:rPr>
              <a:t>32</a:t>
            </a:r>
          </a:p>
        </p:txBody>
      </p:sp>
      <p:sp>
        <p:nvSpPr>
          <p:cNvPr id="1130612" name="Line 116"/>
          <p:cNvSpPr>
            <a:spLocks noChangeShapeType="1"/>
          </p:cNvSpPr>
          <p:nvPr/>
        </p:nvSpPr>
        <p:spPr bwMode="auto">
          <a:xfrm>
            <a:off x="8077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0613" name="Text Box 117"/>
          <p:cNvSpPr txBox="1">
            <a:spLocks noChangeArrowheads="1"/>
          </p:cNvSpPr>
          <p:nvPr/>
        </p:nvSpPr>
        <p:spPr bwMode="auto">
          <a:xfrm>
            <a:off x="7991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30614" name="Text Box 118"/>
          <p:cNvSpPr txBox="1">
            <a:spLocks noChangeArrowheads="1"/>
          </p:cNvSpPr>
          <p:nvPr/>
        </p:nvSpPr>
        <p:spPr bwMode="auto">
          <a:xfrm>
            <a:off x="2962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30630" name="Text Box 134"/>
          <p:cNvSpPr txBox="1">
            <a:spLocks noChangeArrowheads="1"/>
          </p:cNvSpPr>
          <p:nvPr/>
        </p:nvSpPr>
        <p:spPr bwMode="auto">
          <a:xfrm>
            <a:off x="7077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30631" name="Text Box 135"/>
          <p:cNvSpPr txBox="1">
            <a:spLocks noChangeArrowheads="1"/>
          </p:cNvSpPr>
          <p:nvPr/>
        </p:nvSpPr>
        <p:spPr bwMode="auto">
          <a:xfrm>
            <a:off x="7534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70</a:t>
            </a:r>
          </a:p>
        </p:txBody>
      </p:sp>
      <p:sp>
        <p:nvSpPr>
          <p:cNvPr id="1130632" name="Text Box 136"/>
          <p:cNvSpPr txBox="1">
            <a:spLocks noChangeArrowheads="1"/>
          </p:cNvSpPr>
          <p:nvPr/>
        </p:nvSpPr>
        <p:spPr bwMode="auto">
          <a:xfrm>
            <a:off x="79914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1459392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57C7A8E1-D830-41C0-8AD7-F99247AB42EA}" type="slidenum">
              <a:rPr lang="en-US">
                <a:solidFill>
                  <a:schemeClr val="tx1"/>
                </a:solidFill>
              </a:rPr>
              <a:pPr/>
              <a:t>27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134594" name="Line 2"/>
          <p:cNvSpPr>
            <a:spLocks noChangeShapeType="1"/>
          </p:cNvSpPr>
          <p:nvPr/>
        </p:nvSpPr>
        <p:spPr bwMode="auto">
          <a:xfrm>
            <a:off x="4289425" y="3429000"/>
            <a:ext cx="366713" cy="677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4595" name="Line 3"/>
          <p:cNvSpPr>
            <a:spLocks noChangeShapeType="1"/>
          </p:cNvSpPr>
          <p:nvPr/>
        </p:nvSpPr>
        <p:spPr bwMode="auto">
          <a:xfrm>
            <a:off x="7010400" y="2590800"/>
            <a:ext cx="820738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4596" name="Line 4"/>
          <p:cNvSpPr>
            <a:spLocks noChangeShapeType="1"/>
          </p:cNvSpPr>
          <p:nvPr/>
        </p:nvSpPr>
        <p:spPr bwMode="auto">
          <a:xfrm flipH="1">
            <a:off x="6230938" y="2598738"/>
            <a:ext cx="571500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4597" name="Line 5"/>
          <p:cNvSpPr>
            <a:spLocks noChangeShapeType="1"/>
          </p:cNvSpPr>
          <p:nvPr/>
        </p:nvSpPr>
        <p:spPr bwMode="auto">
          <a:xfrm flipH="1">
            <a:off x="2590800" y="2598738"/>
            <a:ext cx="603250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4598" name="Line 6"/>
          <p:cNvSpPr>
            <a:spLocks noChangeShapeType="1"/>
          </p:cNvSpPr>
          <p:nvPr/>
        </p:nvSpPr>
        <p:spPr bwMode="auto">
          <a:xfrm>
            <a:off x="3500438" y="2598738"/>
            <a:ext cx="614362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4599" name="Rectangle 7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BuildHeap</a:t>
            </a:r>
          </a:p>
        </p:txBody>
      </p:sp>
      <p:sp>
        <p:nvSpPr>
          <p:cNvPr id="113460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74663" y="1447800"/>
            <a:ext cx="2630487" cy="7620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en-US" sz="2400">
                <a:latin typeface="Helvetica" pitchFamily="34" charset="0"/>
                <a:cs typeface="Times New Roman" pitchFamily="18" charset="0"/>
              </a:rPr>
              <a:t>Initial data (N=15)</a:t>
            </a:r>
          </a:p>
        </p:txBody>
      </p:sp>
      <p:sp>
        <p:nvSpPr>
          <p:cNvPr id="1134601" name="Line 9"/>
          <p:cNvSpPr>
            <a:spLocks noChangeShapeType="1"/>
          </p:cNvSpPr>
          <p:nvPr/>
        </p:nvSpPr>
        <p:spPr bwMode="auto">
          <a:xfrm>
            <a:off x="5229225" y="1785938"/>
            <a:ext cx="1552575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4602" name="Line 10"/>
          <p:cNvSpPr>
            <a:spLocks noChangeShapeType="1"/>
          </p:cNvSpPr>
          <p:nvPr/>
        </p:nvSpPr>
        <p:spPr bwMode="auto">
          <a:xfrm flipH="1">
            <a:off x="3797300" y="3411538"/>
            <a:ext cx="3063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4603" name="Line 11"/>
          <p:cNvSpPr>
            <a:spLocks noChangeShapeType="1"/>
          </p:cNvSpPr>
          <p:nvPr/>
        </p:nvSpPr>
        <p:spPr bwMode="auto">
          <a:xfrm flipH="1">
            <a:off x="2112963" y="3411538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4604" name="Line 12"/>
          <p:cNvSpPr>
            <a:spLocks noChangeShapeType="1"/>
          </p:cNvSpPr>
          <p:nvPr/>
        </p:nvSpPr>
        <p:spPr bwMode="auto">
          <a:xfrm>
            <a:off x="2603500" y="3411538"/>
            <a:ext cx="366713" cy="677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34605" name="Group 13"/>
          <p:cNvGrpSpPr>
            <a:grpSpLocks/>
          </p:cNvGrpSpPr>
          <p:nvPr/>
        </p:nvGrpSpPr>
        <p:grpSpPr bwMode="auto">
          <a:xfrm>
            <a:off x="4800600" y="1447800"/>
            <a:ext cx="550863" cy="474663"/>
            <a:chOff x="2304" y="1296"/>
            <a:chExt cx="431" cy="336"/>
          </a:xfrm>
        </p:grpSpPr>
        <p:sp>
          <p:nvSpPr>
            <p:cNvPr id="1134606" name="Oval 1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4607" name="Text Box 1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65</a:t>
              </a:r>
            </a:p>
          </p:txBody>
        </p:sp>
      </p:grpSp>
      <p:grpSp>
        <p:nvGrpSpPr>
          <p:cNvPr id="1134608" name="Group 16"/>
          <p:cNvGrpSpPr>
            <a:grpSpLocks/>
          </p:cNvGrpSpPr>
          <p:nvPr/>
        </p:nvGrpSpPr>
        <p:grpSpPr bwMode="auto">
          <a:xfrm>
            <a:off x="5867400" y="2971800"/>
            <a:ext cx="550863" cy="474663"/>
            <a:chOff x="2304" y="1296"/>
            <a:chExt cx="432" cy="336"/>
          </a:xfrm>
        </p:grpSpPr>
        <p:sp>
          <p:nvSpPr>
            <p:cNvPr id="1134609" name="Oval 1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4610" name="Text Box 1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19</a:t>
              </a:r>
            </a:p>
          </p:txBody>
        </p:sp>
      </p:grpSp>
      <p:grpSp>
        <p:nvGrpSpPr>
          <p:cNvPr id="1134611" name="Group 19"/>
          <p:cNvGrpSpPr>
            <a:grpSpLocks/>
          </p:cNvGrpSpPr>
          <p:nvPr/>
        </p:nvGrpSpPr>
        <p:grpSpPr bwMode="auto">
          <a:xfrm>
            <a:off x="3944938" y="3030538"/>
            <a:ext cx="550862" cy="474662"/>
            <a:chOff x="2304" y="1296"/>
            <a:chExt cx="432" cy="336"/>
          </a:xfrm>
        </p:grpSpPr>
        <p:sp>
          <p:nvSpPr>
            <p:cNvPr id="1134612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4613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21</a:t>
              </a:r>
            </a:p>
          </p:txBody>
        </p:sp>
      </p:grpSp>
      <p:sp>
        <p:nvSpPr>
          <p:cNvPr id="1134614" name="Line 22"/>
          <p:cNvSpPr>
            <a:spLocks noChangeShapeType="1"/>
          </p:cNvSpPr>
          <p:nvPr/>
        </p:nvSpPr>
        <p:spPr bwMode="auto">
          <a:xfrm flipH="1">
            <a:off x="3505200" y="1785938"/>
            <a:ext cx="1357313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34615" name="Group 23"/>
          <p:cNvGrpSpPr>
            <a:grpSpLocks/>
          </p:cNvGrpSpPr>
          <p:nvPr/>
        </p:nvGrpSpPr>
        <p:grpSpPr bwMode="auto">
          <a:xfrm>
            <a:off x="4400550" y="4021138"/>
            <a:ext cx="552450" cy="474662"/>
            <a:chOff x="2304" y="1296"/>
            <a:chExt cx="432" cy="336"/>
          </a:xfrm>
        </p:grpSpPr>
        <p:sp>
          <p:nvSpPr>
            <p:cNvPr id="1134616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4617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1134618" name="Group 26"/>
          <p:cNvGrpSpPr>
            <a:grpSpLocks/>
          </p:cNvGrpSpPr>
          <p:nvPr/>
        </p:nvGrpSpPr>
        <p:grpSpPr bwMode="auto">
          <a:xfrm>
            <a:off x="2725738" y="4021138"/>
            <a:ext cx="550862" cy="474662"/>
            <a:chOff x="2304" y="1296"/>
            <a:chExt cx="432" cy="336"/>
          </a:xfrm>
        </p:grpSpPr>
        <p:sp>
          <p:nvSpPr>
            <p:cNvPr id="1134619" name="Oval 2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4620" name="Text Box 2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24</a:t>
              </a:r>
            </a:p>
          </p:txBody>
        </p:sp>
      </p:grpSp>
      <p:grpSp>
        <p:nvGrpSpPr>
          <p:cNvPr id="1134621" name="Group 29"/>
          <p:cNvGrpSpPr>
            <a:grpSpLocks/>
          </p:cNvGrpSpPr>
          <p:nvPr/>
        </p:nvGrpSpPr>
        <p:grpSpPr bwMode="auto">
          <a:xfrm>
            <a:off x="2235200" y="3005138"/>
            <a:ext cx="550863" cy="474662"/>
            <a:chOff x="2304" y="1296"/>
            <a:chExt cx="432" cy="336"/>
          </a:xfrm>
        </p:grpSpPr>
        <p:sp>
          <p:nvSpPr>
            <p:cNvPr id="1134622" name="Oval 3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4623" name="Text Box 3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26</a:t>
              </a:r>
            </a:p>
          </p:txBody>
        </p:sp>
      </p:grpSp>
      <p:grpSp>
        <p:nvGrpSpPr>
          <p:cNvPr id="1134624" name="Group 32"/>
          <p:cNvGrpSpPr>
            <a:grpSpLocks/>
          </p:cNvGrpSpPr>
          <p:nvPr/>
        </p:nvGrpSpPr>
        <p:grpSpPr bwMode="auto">
          <a:xfrm>
            <a:off x="1744663" y="4021138"/>
            <a:ext cx="550862" cy="474662"/>
            <a:chOff x="2304" y="1296"/>
            <a:chExt cx="431" cy="336"/>
          </a:xfrm>
        </p:grpSpPr>
        <p:sp>
          <p:nvSpPr>
            <p:cNvPr id="1134625" name="Oval 3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4626" name="Text Box 3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13</a:t>
              </a:r>
            </a:p>
          </p:txBody>
        </p:sp>
      </p:grpSp>
      <p:grpSp>
        <p:nvGrpSpPr>
          <p:cNvPr id="1134627" name="Group 35"/>
          <p:cNvGrpSpPr>
            <a:grpSpLocks/>
          </p:cNvGrpSpPr>
          <p:nvPr/>
        </p:nvGrpSpPr>
        <p:grpSpPr bwMode="auto">
          <a:xfrm>
            <a:off x="3429000" y="4021138"/>
            <a:ext cx="552450" cy="474662"/>
            <a:chOff x="2303" y="1296"/>
            <a:chExt cx="433" cy="336"/>
          </a:xfrm>
        </p:grpSpPr>
        <p:sp>
          <p:nvSpPr>
            <p:cNvPr id="1134628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4629" name="Text Box 37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grpSp>
        <p:nvGrpSpPr>
          <p:cNvPr id="1134630" name="Group 38"/>
          <p:cNvGrpSpPr>
            <a:grpSpLocks/>
          </p:cNvGrpSpPr>
          <p:nvPr/>
        </p:nvGrpSpPr>
        <p:grpSpPr bwMode="auto">
          <a:xfrm>
            <a:off x="7602538" y="3005138"/>
            <a:ext cx="550862" cy="474662"/>
            <a:chOff x="2305" y="1296"/>
            <a:chExt cx="431" cy="336"/>
          </a:xfrm>
        </p:grpSpPr>
        <p:sp>
          <p:nvSpPr>
            <p:cNvPr id="1134631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4632" name="Text Box 40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68</a:t>
              </a:r>
            </a:p>
          </p:txBody>
        </p:sp>
      </p:grpSp>
      <p:grpSp>
        <p:nvGrpSpPr>
          <p:cNvPr id="1134633" name="Group 41"/>
          <p:cNvGrpSpPr>
            <a:grpSpLocks/>
          </p:cNvGrpSpPr>
          <p:nvPr/>
        </p:nvGrpSpPr>
        <p:grpSpPr bwMode="auto">
          <a:xfrm>
            <a:off x="5410200" y="4021138"/>
            <a:ext cx="552450" cy="474662"/>
            <a:chOff x="2304" y="1296"/>
            <a:chExt cx="433" cy="336"/>
          </a:xfrm>
        </p:grpSpPr>
        <p:sp>
          <p:nvSpPr>
            <p:cNvPr id="1134634" name="Oval 4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4635" name="Text Box 4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1134636" name="Rectangle 44"/>
          <p:cNvSpPr>
            <a:spLocks noChangeArrowheads="1"/>
          </p:cNvSpPr>
          <p:nvPr/>
        </p:nvSpPr>
        <p:spPr bwMode="auto">
          <a:xfrm>
            <a:off x="1219200" y="5334000"/>
            <a:ext cx="7315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34637" name="Line 45"/>
          <p:cNvSpPr>
            <a:spLocks noChangeShapeType="1"/>
          </p:cNvSpPr>
          <p:nvPr/>
        </p:nvSpPr>
        <p:spPr bwMode="auto">
          <a:xfrm>
            <a:off x="1676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4638" name="Line 46"/>
          <p:cNvSpPr>
            <a:spLocks noChangeShapeType="1"/>
          </p:cNvSpPr>
          <p:nvPr/>
        </p:nvSpPr>
        <p:spPr bwMode="auto">
          <a:xfrm>
            <a:off x="2133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4639" name="Line 47"/>
          <p:cNvSpPr>
            <a:spLocks noChangeShapeType="1"/>
          </p:cNvSpPr>
          <p:nvPr/>
        </p:nvSpPr>
        <p:spPr bwMode="auto">
          <a:xfrm>
            <a:off x="2590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4640" name="Line 48"/>
          <p:cNvSpPr>
            <a:spLocks noChangeShapeType="1"/>
          </p:cNvSpPr>
          <p:nvPr/>
        </p:nvSpPr>
        <p:spPr bwMode="auto">
          <a:xfrm>
            <a:off x="3048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4641" name="Line 49"/>
          <p:cNvSpPr>
            <a:spLocks noChangeShapeType="1"/>
          </p:cNvSpPr>
          <p:nvPr/>
        </p:nvSpPr>
        <p:spPr bwMode="auto">
          <a:xfrm>
            <a:off x="3505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4642" name="Line 50"/>
          <p:cNvSpPr>
            <a:spLocks noChangeShapeType="1"/>
          </p:cNvSpPr>
          <p:nvPr/>
        </p:nvSpPr>
        <p:spPr bwMode="auto">
          <a:xfrm>
            <a:off x="3962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4643" name="Line 51"/>
          <p:cNvSpPr>
            <a:spLocks noChangeShapeType="1"/>
          </p:cNvSpPr>
          <p:nvPr/>
        </p:nvSpPr>
        <p:spPr bwMode="auto">
          <a:xfrm>
            <a:off x="4419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4644" name="Line 52"/>
          <p:cNvSpPr>
            <a:spLocks noChangeShapeType="1"/>
          </p:cNvSpPr>
          <p:nvPr/>
        </p:nvSpPr>
        <p:spPr bwMode="auto">
          <a:xfrm>
            <a:off x="4876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4645" name="Line 53"/>
          <p:cNvSpPr>
            <a:spLocks noChangeShapeType="1"/>
          </p:cNvSpPr>
          <p:nvPr/>
        </p:nvSpPr>
        <p:spPr bwMode="auto">
          <a:xfrm>
            <a:off x="5334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4646" name="Line 54"/>
          <p:cNvSpPr>
            <a:spLocks noChangeShapeType="1"/>
          </p:cNvSpPr>
          <p:nvPr/>
        </p:nvSpPr>
        <p:spPr bwMode="auto">
          <a:xfrm>
            <a:off x="5791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4647" name="Line 55"/>
          <p:cNvSpPr>
            <a:spLocks noChangeShapeType="1"/>
          </p:cNvSpPr>
          <p:nvPr/>
        </p:nvSpPr>
        <p:spPr bwMode="auto">
          <a:xfrm>
            <a:off x="6248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4648" name="Line 56"/>
          <p:cNvSpPr>
            <a:spLocks noChangeShapeType="1"/>
          </p:cNvSpPr>
          <p:nvPr/>
        </p:nvSpPr>
        <p:spPr bwMode="auto">
          <a:xfrm>
            <a:off x="6705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4649" name="Line 57"/>
          <p:cNvSpPr>
            <a:spLocks noChangeShapeType="1"/>
          </p:cNvSpPr>
          <p:nvPr/>
        </p:nvSpPr>
        <p:spPr bwMode="auto">
          <a:xfrm>
            <a:off x="7162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4650" name="Line 58"/>
          <p:cNvSpPr>
            <a:spLocks noChangeShapeType="1"/>
          </p:cNvSpPr>
          <p:nvPr/>
        </p:nvSpPr>
        <p:spPr bwMode="auto">
          <a:xfrm>
            <a:off x="7620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4651" name="Text Box 59"/>
          <p:cNvSpPr txBox="1">
            <a:spLocks noChangeArrowheads="1"/>
          </p:cNvSpPr>
          <p:nvPr/>
        </p:nvSpPr>
        <p:spPr bwMode="auto">
          <a:xfrm>
            <a:off x="1600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65</a:t>
            </a:r>
          </a:p>
        </p:txBody>
      </p:sp>
      <p:sp>
        <p:nvSpPr>
          <p:cNvPr id="1134652" name="Text Box 60"/>
          <p:cNvSpPr txBox="1">
            <a:spLocks noChangeArrowheads="1"/>
          </p:cNvSpPr>
          <p:nvPr/>
        </p:nvSpPr>
        <p:spPr bwMode="auto">
          <a:xfrm>
            <a:off x="3419475" y="53943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21</a:t>
            </a:r>
          </a:p>
        </p:txBody>
      </p:sp>
      <p:sp>
        <p:nvSpPr>
          <p:cNvPr id="1134653" name="Text Box 61"/>
          <p:cNvSpPr txBox="1">
            <a:spLocks noChangeArrowheads="1"/>
          </p:cNvSpPr>
          <p:nvPr/>
        </p:nvSpPr>
        <p:spPr bwMode="auto">
          <a:xfrm>
            <a:off x="38766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19</a:t>
            </a:r>
          </a:p>
        </p:txBody>
      </p:sp>
      <p:sp>
        <p:nvSpPr>
          <p:cNvPr id="1134654" name="Text Box 62"/>
          <p:cNvSpPr txBox="1">
            <a:spLocks noChangeArrowheads="1"/>
          </p:cNvSpPr>
          <p:nvPr/>
        </p:nvSpPr>
        <p:spPr bwMode="auto">
          <a:xfrm>
            <a:off x="2962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26</a:t>
            </a:r>
          </a:p>
        </p:txBody>
      </p:sp>
      <p:sp>
        <p:nvSpPr>
          <p:cNvPr id="1134655" name="Text Box 63"/>
          <p:cNvSpPr txBox="1">
            <a:spLocks noChangeArrowheads="1"/>
          </p:cNvSpPr>
          <p:nvPr/>
        </p:nvSpPr>
        <p:spPr bwMode="auto">
          <a:xfrm>
            <a:off x="6172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34656" name="Text Box 64"/>
          <p:cNvSpPr txBox="1">
            <a:spLocks noChangeArrowheads="1"/>
          </p:cNvSpPr>
          <p:nvPr/>
        </p:nvSpPr>
        <p:spPr bwMode="auto">
          <a:xfrm>
            <a:off x="6619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16</a:t>
            </a:r>
          </a:p>
        </p:txBody>
      </p:sp>
      <p:sp>
        <p:nvSpPr>
          <p:cNvPr id="1134657" name="Text Box 65"/>
          <p:cNvSpPr txBox="1">
            <a:spLocks noChangeArrowheads="1"/>
          </p:cNvSpPr>
          <p:nvPr/>
        </p:nvSpPr>
        <p:spPr bwMode="auto">
          <a:xfrm>
            <a:off x="4333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68</a:t>
            </a:r>
          </a:p>
        </p:txBody>
      </p:sp>
      <p:sp>
        <p:nvSpPr>
          <p:cNvPr id="1134658" name="Text Box 66"/>
          <p:cNvSpPr txBox="1">
            <a:spLocks noChangeArrowheads="1"/>
          </p:cNvSpPr>
          <p:nvPr/>
        </p:nvSpPr>
        <p:spPr bwMode="auto">
          <a:xfrm>
            <a:off x="4791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34659" name="Text Box 67"/>
          <p:cNvSpPr txBox="1">
            <a:spLocks noChangeArrowheads="1"/>
          </p:cNvSpPr>
          <p:nvPr/>
        </p:nvSpPr>
        <p:spPr bwMode="auto">
          <a:xfrm>
            <a:off x="5248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24</a:t>
            </a:r>
          </a:p>
        </p:txBody>
      </p:sp>
      <p:sp>
        <p:nvSpPr>
          <p:cNvPr id="1134660" name="Text Box 68"/>
          <p:cNvSpPr txBox="1">
            <a:spLocks noChangeArrowheads="1"/>
          </p:cNvSpPr>
          <p:nvPr/>
        </p:nvSpPr>
        <p:spPr bwMode="auto">
          <a:xfrm>
            <a:off x="57150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34661" name="Text Box 69"/>
          <p:cNvSpPr txBox="1">
            <a:spLocks noChangeArrowheads="1"/>
          </p:cNvSpPr>
          <p:nvPr/>
        </p:nvSpPr>
        <p:spPr bwMode="auto">
          <a:xfrm>
            <a:off x="16002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34662" name="Text Box 70"/>
          <p:cNvSpPr txBox="1">
            <a:spLocks noChangeArrowheads="1"/>
          </p:cNvSpPr>
          <p:nvPr/>
        </p:nvSpPr>
        <p:spPr bwMode="auto">
          <a:xfrm>
            <a:off x="20478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34663" name="Text Box 71"/>
          <p:cNvSpPr txBox="1">
            <a:spLocks noChangeArrowheads="1"/>
          </p:cNvSpPr>
          <p:nvPr/>
        </p:nvSpPr>
        <p:spPr bwMode="auto">
          <a:xfrm>
            <a:off x="25146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34664" name="Text Box 72"/>
          <p:cNvSpPr txBox="1">
            <a:spLocks noChangeArrowheads="1"/>
          </p:cNvSpPr>
          <p:nvPr/>
        </p:nvSpPr>
        <p:spPr bwMode="auto">
          <a:xfrm>
            <a:off x="3419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34665" name="Text Box 73"/>
          <p:cNvSpPr txBox="1">
            <a:spLocks noChangeArrowheads="1"/>
          </p:cNvSpPr>
          <p:nvPr/>
        </p:nvSpPr>
        <p:spPr bwMode="auto">
          <a:xfrm>
            <a:off x="38766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34666" name="Text Box 74"/>
          <p:cNvSpPr txBox="1">
            <a:spLocks noChangeArrowheads="1"/>
          </p:cNvSpPr>
          <p:nvPr/>
        </p:nvSpPr>
        <p:spPr bwMode="auto">
          <a:xfrm>
            <a:off x="43338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34667" name="Text Box 75"/>
          <p:cNvSpPr txBox="1">
            <a:spLocks noChangeArrowheads="1"/>
          </p:cNvSpPr>
          <p:nvPr/>
        </p:nvSpPr>
        <p:spPr bwMode="auto">
          <a:xfrm>
            <a:off x="47910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34668" name="Text Box 76"/>
          <p:cNvSpPr txBox="1">
            <a:spLocks noChangeArrowheads="1"/>
          </p:cNvSpPr>
          <p:nvPr/>
        </p:nvSpPr>
        <p:spPr bwMode="auto">
          <a:xfrm>
            <a:off x="5248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34669" name="Text Box 77"/>
          <p:cNvSpPr txBox="1">
            <a:spLocks noChangeArrowheads="1"/>
          </p:cNvSpPr>
          <p:nvPr/>
        </p:nvSpPr>
        <p:spPr bwMode="auto">
          <a:xfrm>
            <a:off x="5705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34670" name="Text Box 78"/>
          <p:cNvSpPr txBox="1">
            <a:spLocks noChangeArrowheads="1"/>
          </p:cNvSpPr>
          <p:nvPr/>
        </p:nvSpPr>
        <p:spPr bwMode="auto">
          <a:xfrm>
            <a:off x="61626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34671" name="Text Box 79"/>
          <p:cNvSpPr txBox="1">
            <a:spLocks noChangeArrowheads="1"/>
          </p:cNvSpPr>
          <p:nvPr/>
        </p:nvSpPr>
        <p:spPr bwMode="auto">
          <a:xfrm>
            <a:off x="66294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34672" name="Text Box 80"/>
          <p:cNvSpPr txBox="1">
            <a:spLocks noChangeArrowheads="1"/>
          </p:cNvSpPr>
          <p:nvPr/>
        </p:nvSpPr>
        <p:spPr bwMode="auto">
          <a:xfrm>
            <a:off x="70770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34673" name="Text Box 81"/>
          <p:cNvSpPr txBox="1">
            <a:spLocks noChangeArrowheads="1"/>
          </p:cNvSpPr>
          <p:nvPr/>
        </p:nvSpPr>
        <p:spPr bwMode="auto">
          <a:xfrm>
            <a:off x="7534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34674" name="Text Box 82"/>
          <p:cNvSpPr txBox="1">
            <a:spLocks noChangeArrowheads="1"/>
          </p:cNvSpPr>
          <p:nvPr/>
        </p:nvSpPr>
        <p:spPr bwMode="auto">
          <a:xfrm>
            <a:off x="1133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134675" name="Text Box 83"/>
          <p:cNvSpPr txBox="1">
            <a:spLocks noChangeArrowheads="1"/>
          </p:cNvSpPr>
          <p:nvPr/>
        </p:nvSpPr>
        <p:spPr bwMode="auto">
          <a:xfrm>
            <a:off x="4562475" y="1371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34676" name="Text Box 84"/>
          <p:cNvSpPr txBox="1">
            <a:spLocks noChangeArrowheads="1"/>
          </p:cNvSpPr>
          <p:nvPr/>
        </p:nvSpPr>
        <p:spPr bwMode="auto">
          <a:xfrm>
            <a:off x="2819400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34677" name="Text Box 85"/>
          <p:cNvSpPr txBox="1">
            <a:spLocks noChangeArrowheads="1"/>
          </p:cNvSpPr>
          <p:nvPr/>
        </p:nvSpPr>
        <p:spPr bwMode="auto">
          <a:xfrm>
            <a:off x="6450013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34678" name="Text Box 86"/>
          <p:cNvSpPr txBox="1">
            <a:spLocks noChangeArrowheads="1"/>
          </p:cNvSpPr>
          <p:nvPr/>
        </p:nvSpPr>
        <p:spPr bwMode="auto">
          <a:xfrm>
            <a:off x="7373938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34679" name="Text Box 87"/>
          <p:cNvSpPr txBox="1">
            <a:spLocks noChangeArrowheads="1"/>
          </p:cNvSpPr>
          <p:nvPr/>
        </p:nvSpPr>
        <p:spPr bwMode="auto">
          <a:xfrm>
            <a:off x="5688013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34680" name="Text Box 88"/>
          <p:cNvSpPr txBox="1">
            <a:spLocks noChangeArrowheads="1"/>
          </p:cNvSpPr>
          <p:nvPr/>
        </p:nvSpPr>
        <p:spPr bwMode="auto">
          <a:xfrm>
            <a:off x="3724275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34681" name="Text Box 89"/>
          <p:cNvSpPr txBox="1">
            <a:spLocks noChangeArrowheads="1"/>
          </p:cNvSpPr>
          <p:nvPr/>
        </p:nvSpPr>
        <p:spPr bwMode="auto">
          <a:xfrm>
            <a:off x="1981200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34682" name="Text Box 90"/>
          <p:cNvSpPr txBox="1">
            <a:spLocks noChangeArrowheads="1"/>
          </p:cNvSpPr>
          <p:nvPr/>
        </p:nvSpPr>
        <p:spPr bwMode="auto">
          <a:xfrm>
            <a:off x="1524000" y="39465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34683" name="Text Box 91"/>
          <p:cNvSpPr txBox="1">
            <a:spLocks noChangeArrowheads="1"/>
          </p:cNvSpPr>
          <p:nvPr/>
        </p:nvSpPr>
        <p:spPr bwMode="auto">
          <a:xfrm>
            <a:off x="2505075" y="39624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34684" name="Text Box 92"/>
          <p:cNvSpPr txBox="1">
            <a:spLocks noChangeArrowheads="1"/>
          </p:cNvSpPr>
          <p:nvPr/>
        </p:nvSpPr>
        <p:spPr bwMode="auto">
          <a:xfrm>
            <a:off x="3048000" y="3962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34685" name="Text Box 93"/>
          <p:cNvSpPr txBox="1">
            <a:spLocks noChangeArrowheads="1"/>
          </p:cNvSpPr>
          <p:nvPr/>
        </p:nvSpPr>
        <p:spPr bwMode="auto">
          <a:xfrm>
            <a:off x="20574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31</a:t>
            </a:r>
          </a:p>
        </p:txBody>
      </p:sp>
      <p:grpSp>
        <p:nvGrpSpPr>
          <p:cNvPr id="1134686" name="Group 94"/>
          <p:cNvGrpSpPr>
            <a:grpSpLocks/>
          </p:cNvGrpSpPr>
          <p:nvPr/>
        </p:nvGrpSpPr>
        <p:grpSpPr bwMode="auto">
          <a:xfrm>
            <a:off x="3048000" y="2192338"/>
            <a:ext cx="550863" cy="474662"/>
            <a:chOff x="2304" y="1296"/>
            <a:chExt cx="432" cy="336"/>
          </a:xfrm>
        </p:grpSpPr>
        <p:sp>
          <p:nvSpPr>
            <p:cNvPr id="1134687" name="Oval 9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4688" name="Text Box 9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31</a:t>
              </a:r>
            </a:p>
          </p:txBody>
        </p:sp>
      </p:grpSp>
      <p:sp>
        <p:nvSpPr>
          <p:cNvPr id="1134689" name="Text Box 97"/>
          <p:cNvSpPr txBox="1">
            <a:spLocks noChangeArrowheads="1"/>
          </p:cNvSpPr>
          <p:nvPr/>
        </p:nvSpPr>
        <p:spPr bwMode="auto">
          <a:xfrm>
            <a:off x="39624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34690" name="Text Box 98"/>
          <p:cNvSpPr txBox="1">
            <a:spLocks noChangeArrowheads="1"/>
          </p:cNvSpPr>
          <p:nvPr/>
        </p:nvSpPr>
        <p:spPr bwMode="auto">
          <a:xfrm>
            <a:off x="2505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32</a:t>
            </a:r>
          </a:p>
        </p:txBody>
      </p:sp>
      <p:sp>
        <p:nvSpPr>
          <p:cNvPr id="1134691" name="Line 99"/>
          <p:cNvSpPr>
            <a:spLocks noChangeShapeType="1"/>
          </p:cNvSpPr>
          <p:nvPr/>
        </p:nvSpPr>
        <p:spPr bwMode="auto">
          <a:xfrm flipH="1">
            <a:off x="5713413" y="3429000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34692" name="Group 100"/>
          <p:cNvGrpSpPr>
            <a:grpSpLocks/>
          </p:cNvGrpSpPr>
          <p:nvPr/>
        </p:nvGrpSpPr>
        <p:grpSpPr bwMode="auto">
          <a:xfrm>
            <a:off x="6629400" y="2209800"/>
            <a:ext cx="552450" cy="474663"/>
            <a:chOff x="2303" y="1296"/>
            <a:chExt cx="433" cy="336"/>
          </a:xfrm>
        </p:grpSpPr>
        <p:sp>
          <p:nvSpPr>
            <p:cNvPr id="1134693" name="Oval 101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4694" name="Text Box 102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32</a:t>
              </a:r>
            </a:p>
          </p:txBody>
        </p:sp>
      </p:grpSp>
      <p:sp>
        <p:nvSpPr>
          <p:cNvPr id="1134695" name="Text Box 103"/>
          <p:cNvSpPr txBox="1">
            <a:spLocks noChangeArrowheads="1"/>
          </p:cNvSpPr>
          <p:nvPr/>
        </p:nvSpPr>
        <p:spPr bwMode="auto">
          <a:xfrm>
            <a:off x="4953000" y="3962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34696" name="Line 104"/>
          <p:cNvSpPr>
            <a:spLocks noChangeShapeType="1"/>
          </p:cNvSpPr>
          <p:nvPr/>
        </p:nvSpPr>
        <p:spPr bwMode="auto">
          <a:xfrm>
            <a:off x="8077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4697" name="Text Box 105"/>
          <p:cNvSpPr txBox="1">
            <a:spLocks noChangeArrowheads="1"/>
          </p:cNvSpPr>
          <p:nvPr/>
        </p:nvSpPr>
        <p:spPr bwMode="auto">
          <a:xfrm>
            <a:off x="7991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34698" name="Text Box 106"/>
          <p:cNvSpPr txBox="1">
            <a:spLocks noChangeArrowheads="1"/>
          </p:cNvSpPr>
          <p:nvPr/>
        </p:nvSpPr>
        <p:spPr bwMode="auto">
          <a:xfrm>
            <a:off x="2962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34699" name="Line 107"/>
          <p:cNvSpPr>
            <a:spLocks noChangeShapeType="1"/>
          </p:cNvSpPr>
          <p:nvPr/>
        </p:nvSpPr>
        <p:spPr bwMode="auto">
          <a:xfrm>
            <a:off x="6270625" y="3429000"/>
            <a:ext cx="366713" cy="677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34700" name="Group 108"/>
          <p:cNvGrpSpPr>
            <a:grpSpLocks/>
          </p:cNvGrpSpPr>
          <p:nvPr/>
        </p:nvGrpSpPr>
        <p:grpSpPr bwMode="auto">
          <a:xfrm>
            <a:off x="6381750" y="4021138"/>
            <a:ext cx="552450" cy="474662"/>
            <a:chOff x="2304" y="1296"/>
            <a:chExt cx="432" cy="336"/>
          </a:xfrm>
        </p:grpSpPr>
        <p:sp>
          <p:nvSpPr>
            <p:cNvPr id="1134701" name="Oval 10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4702" name="Text Box 11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1134703" name="Text Box 111"/>
          <p:cNvSpPr txBox="1">
            <a:spLocks noChangeArrowheads="1"/>
          </p:cNvSpPr>
          <p:nvPr/>
        </p:nvSpPr>
        <p:spPr bwMode="auto">
          <a:xfrm>
            <a:off x="59436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grpSp>
        <p:nvGrpSpPr>
          <p:cNvPr id="1134704" name="Group 112"/>
          <p:cNvGrpSpPr>
            <a:grpSpLocks/>
          </p:cNvGrpSpPr>
          <p:nvPr/>
        </p:nvGrpSpPr>
        <p:grpSpPr bwMode="auto">
          <a:xfrm>
            <a:off x="7162800" y="4021138"/>
            <a:ext cx="552450" cy="474662"/>
            <a:chOff x="2304" y="1296"/>
            <a:chExt cx="433" cy="336"/>
          </a:xfrm>
        </p:grpSpPr>
        <p:sp>
          <p:nvSpPr>
            <p:cNvPr id="1134705" name="Oval 11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4706" name="Text Box 11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70</a:t>
              </a:r>
            </a:p>
          </p:txBody>
        </p:sp>
      </p:grpSp>
      <p:sp>
        <p:nvSpPr>
          <p:cNvPr id="1134707" name="Line 115"/>
          <p:cNvSpPr>
            <a:spLocks noChangeShapeType="1"/>
          </p:cNvSpPr>
          <p:nvPr/>
        </p:nvSpPr>
        <p:spPr bwMode="auto">
          <a:xfrm flipH="1">
            <a:off x="7466013" y="3429000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4708" name="Text Box 116"/>
          <p:cNvSpPr txBox="1">
            <a:spLocks noChangeArrowheads="1"/>
          </p:cNvSpPr>
          <p:nvPr/>
        </p:nvSpPr>
        <p:spPr bwMode="auto">
          <a:xfrm>
            <a:off x="6772275" y="3962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34709" name="Line 117"/>
          <p:cNvSpPr>
            <a:spLocks noChangeShapeType="1"/>
          </p:cNvSpPr>
          <p:nvPr/>
        </p:nvSpPr>
        <p:spPr bwMode="auto">
          <a:xfrm>
            <a:off x="8023225" y="3429000"/>
            <a:ext cx="366713" cy="677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34710" name="Group 118"/>
          <p:cNvGrpSpPr>
            <a:grpSpLocks/>
          </p:cNvGrpSpPr>
          <p:nvPr/>
        </p:nvGrpSpPr>
        <p:grpSpPr bwMode="auto">
          <a:xfrm>
            <a:off x="8134350" y="4021138"/>
            <a:ext cx="552450" cy="474662"/>
            <a:chOff x="2304" y="1296"/>
            <a:chExt cx="432" cy="336"/>
          </a:xfrm>
        </p:grpSpPr>
        <p:sp>
          <p:nvSpPr>
            <p:cNvPr id="1134711" name="Oval 11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4712" name="Text Box 12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12</a:t>
              </a:r>
            </a:p>
          </p:txBody>
        </p:sp>
      </p:grpSp>
      <p:sp>
        <p:nvSpPr>
          <p:cNvPr id="1134713" name="Text Box 121"/>
          <p:cNvSpPr txBox="1">
            <a:spLocks noChangeArrowheads="1"/>
          </p:cNvSpPr>
          <p:nvPr/>
        </p:nvSpPr>
        <p:spPr bwMode="auto">
          <a:xfrm>
            <a:off x="76962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34714" name="Text Box 122"/>
          <p:cNvSpPr txBox="1">
            <a:spLocks noChangeArrowheads="1"/>
          </p:cNvSpPr>
          <p:nvPr/>
        </p:nvSpPr>
        <p:spPr bwMode="auto">
          <a:xfrm>
            <a:off x="7077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34715" name="Text Box 123"/>
          <p:cNvSpPr txBox="1">
            <a:spLocks noChangeArrowheads="1"/>
          </p:cNvSpPr>
          <p:nvPr/>
        </p:nvSpPr>
        <p:spPr bwMode="auto">
          <a:xfrm>
            <a:off x="7534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70</a:t>
            </a:r>
          </a:p>
        </p:txBody>
      </p:sp>
      <p:sp>
        <p:nvSpPr>
          <p:cNvPr id="1134716" name="Text Box 124"/>
          <p:cNvSpPr txBox="1">
            <a:spLocks noChangeArrowheads="1"/>
          </p:cNvSpPr>
          <p:nvPr/>
        </p:nvSpPr>
        <p:spPr bwMode="auto">
          <a:xfrm>
            <a:off x="79914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8125593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546" name="Line 2"/>
          <p:cNvSpPr>
            <a:spLocks noChangeShapeType="1"/>
          </p:cNvSpPr>
          <p:nvPr/>
        </p:nvSpPr>
        <p:spPr bwMode="auto">
          <a:xfrm>
            <a:off x="4289425" y="3429000"/>
            <a:ext cx="366713" cy="677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2547" name="Line 3"/>
          <p:cNvSpPr>
            <a:spLocks noChangeShapeType="1"/>
          </p:cNvSpPr>
          <p:nvPr/>
        </p:nvSpPr>
        <p:spPr bwMode="auto">
          <a:xfrm>
            <a:off x="7010400" y="2590800"/>
            <a:ext cx="820738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2548" name="Line 4"/>
          <p:cNvSpPr>
            <a:spLocks noChangeShapeType="1"/>
          </p:cNvSpPr>
          <p:nvPr/>
        </p:nvSpPr>
        <p:spPr bwMode="auto">
          <a:xfrm flipH="1">
            <a:off x="6230938" y="2598738"/>
            <a:ext cx="571500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2549" name="Line 5"/>
          <p:cNvSpPr>
            <a:spLocks noChangeShapeType="1"/>
          </p:cNvSpPr>
          <p:nvPr/>
        </p:nvSpPr>
        <p:spPr bwMode="auto">
          <a:xfrm flipH="1">
            <a:off x="2590800" y="2598738"/>
            <a:ext cx="603250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2550" name="Line 6"/>
          <p:cNvSpPr>
            <a:spLocks noChangeShapeType="1"/>
          </p:cNvSpPr>
          <p:nvPr/>
        </p:nvSpPr>
        <p:spPr bwMode="auto">
          <a:xfrm>
            <a:off x="3500438" y="2598738"/>
            <a:ext cx="614362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2551" name="Rectangle 7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BuildHeap</a:t>
            </a:r>
          </a:p>
        </p:txBody>
      </p:sp>
      <p:sp>
        <p:nvSpPr>
          <p:cNvPr id="11325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74663" y="1447800"/>
            <a:ext cx="2630487" cy="7620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i = 15/2 = 7</a:t>
            </a:r>
          </a:p>
        </p:txBody>
      </p:sp>
      <p:sp>
        <p:nvSpPr>
          <p:cNvPr id="1132553" name="Line 9"/>
          <p:cNvSpPr>
            <a:spLocks noChangeShapeType="1"/>
          </p:cNvSpPr>
          <p:nvPr/>
        </p:nvSpPr>
        <p:spPr bwMode="auto">
          <a:xfrm>
            <a:off x="5229225" y="1785938"/>
            <a:ext cx="1552575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2554" name="Line 10"/>
          <p:cNvSpPr>
            <a:spLocks noChangeShapeType="1"/>
          </p:cNvSpPr>
          <p:nvPr/>
        </p:nvSpPr>
        <p:spPr bwMode="auto">
          <a:xfrm flipH="1">
            <a:off x="3797300" y="3411538"/>
            <a:ext cx="3063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2555" name="Line 11"/>
          <p:cNvSpPr>
            <a:spLocks noChangeShapeType="1"/>
          </p:cNvSpPr>
          <p:nvPr/>
        </p:nvSpPr>
        <p:spPr bwMode="auto">
          <a:xfrm flipH="1">
            <a:off x="2112963" y="3411538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2556" name="Line 12"/>
          <p:cNvSpPr>
            <a:spLocks noChangeShapeType="1"/>
          </p:cNvSpPr>
          <p:nvPr/>
        </p:nvSpPr>
        <p:spPr bwMode="auto">
          <a:xfrm>
            <a:off x="2603500" y="3411538"/>
            <a:ext cx="366713" cy="677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32557" name="Group 13"/>
          <p:cNvGrpSpPr>
            <a:grpSpLocks/>
          </p:cNvGrpSpPr>
          <p:nvPr/>
        </p:nvGrpSpPr>
        <p:grpSpPr bwMode="auto">
          <a:xfrm>
            <a:off x="4800600" y="1447800"/>
            <a:ext cx="550863" cy="474663"/>
            <a:chOff x="2304" y="1296"/>
            <a:chExt cx="431" cy="336"/>
          </a:xfrm>
        </p:grpSpPr>
        <p:sp>
          <p:nvSpPr>
            <p:cNvPr id="1132558" name="Oval 1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2559" name="Text Box 1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65</a:t>
              </a:r>
            </a:p>
          </p:txBody>
        </p:sp>
      </p:grpSp>
      <p:grpSp>
        <p:nvGrpSpPr>
          <p:cNvPr id="1132560" name="Group 16"/>
          <p:cNvGrpSpPr>
            <a:grpSpLocks/>
          </p:cNvGrpSpPr>
          <p:nvPr/>
        </p:nvGrpSpPr>
        <p:grpSpPr bwMode="auto">
          <a:xfrm>
            <a:off x="5867400" y="2971800"/>
            <a:ext cx="550863" cy="474663"/>
            <a:chOff x="2304" y="1296"/>
            <a:chExt cx="432" cy="336"/>
          </a:xfrm>
        </p:grpSpPr>
        <p:sp>
          <p:nvSpPr>
            <p:cNvPr id="1132561" name="Oval 1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2562" name="Text Box 1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19</a:t>
              </a:r>
            </a:p>
          </p:txBody>
        </p:sp>
      </p:grpSp>
      <p:grpSp>
        <p:nvGrpSpPr>
          <p:cNvPr id="1132563" name="Group 19"/>
          <p:cNvGrpSpPr>
            <a:grpSpLocks/>
          </p:cNvGrpSpPr>
          <p:nvPr/>
        </p:nvGrpSpPr>
        <p:grpSpPr bwMode="auto">
          <a:xfrm>
            <a:off x="3944938" y="3030538"/>
            <a:ext cx="550862" cy="474662"/>
            <a:chOff x="2304" y="1296"/>
            <a:chExt cx="432" cy="336"/>
          </a:xfrm>
        </p:grpSpPr>
        <p:sp>
          <p:nvSpPr>
            <p:cNvPr id="1132564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2565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21</a:t>
              </a:r>
            </a:p>
          </p:txBody>
        </p:sp>
      </p:grpSp>
      <p:sp>
        <p:nvSpPr>
          <p:cNvPr id="1132566" name="Line 22"/>
          <p:cNvSpPr>
            <a:spLocks noChangeShapeType="1"/>
          </p:cNvSpPr>
          <p:nvPr/>
        </p:nvSpPr>
        <p:spPr bwMode="auto">
          <a:xfrm flipH="1">
            <a:off x="3505200" y="1785938"/>
            <a:ext cx="1357313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32567" name="Group 23"/>
          <p:cNvGrpSpPr>
            <a:grpSpLocks/>
          </p:cNvGrpSpPr>
          <p:nvPr/>
        </p:nvGrpSpPr>
        <p:grpSpPr bwMode="auto">
          <a:xfrm>
            <a:off x="4400550" y="4021138"/>
            <a:ext cx="552450" cy="474662"/>
            <a:chOff x="2304" y="1296"/>
            <a:chExt cx="432" cy="336"/>
          </a:xfrm>
        </p:grpSpPr>
        <p:sp>
          <p:nvSpPr>
            <p:cNvPr id="1132568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2569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1132570" name="Group 26"/>
          <p:cNvGrpSpPr>
            <a:grpSpLocks/>
          </p:cNvGrpSpPr>
          <p:nvPr/>
        </p:nvGrpSpPr>
        <p:grpSpPr bwMode="auto">
          <a:xfrm>
            <a:off x="2725738" y="4021138"/>
            <a:ext cx="550862" cy="474662"/>
            <a:chOff x="2304" y="1296"/>
            <a:chExt cx="432" cy="336"/>
          </a:xfrm>
        </p:grpSpPr>
        <p:sp>
          <p:nvSpPr>
            <p:cNvPr id="1132571" name="Oval 2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2572" name="Text Box 2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24</a:t>
              </a:r>
            </a:p>
          </p:txBody>
        </p:sp>
      </p:grpSp>
      <p:grpSp>
        <p:nvGrpSpPr>
          <p:cNvPr id="1132573" name="Group 29"/>
          <p:cNvGrpSpPr>
            <a:grpSpLocks/>
          </p:cNvGrpSpPr>
          <p:nvPr/>
        </p:nvGrpSpPr>
        <p:grpSpPr bwMode="auto">
          <a:xfrm>
            <a:off x="2235200" y="3005138"/>
            <a:ext cx="550863" cy="474662"/>
            <a:chOff x="2304" y="1296"/>
            <a:chExt cx="432" cy="336"/>
          </a:xfrm>
        </p:grpSpPr>
        <p:sp>
          <p:nvSpPr>
            <p:cNvPr id="1132574" name="Oval 3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2575" name="Text Box 3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26</a:t>
              </a:r>
            </a:p>
          </p:txBody>
        </p:sp>
      </p:grpSp>
      <p:grpSp>
        <p:nvGrpSpPr>
          <p:cNvPr id="1132576" name="Group 32"/>
          <p:cNvGrpSpPr>
            <a:grpSpLocks/>
          </p:cNvGrpSpPr>
          <p:nvPr/>
        </p:nvGrpSpPr>
        <p:grpSpPr bwMode="auto">
          <a:xfrm>
            <a:off x="1744663" y="4021138"/>
            <a:ext cx="550862" cy="474662"/>
            <a:chOff x="2304" y="1296"/>
            <a:chExt cx="431" cy="336"/>
          </a:xfrm>
        </p:grpSpPr>
        <p:sp>
          <p:nvSpPr>
            <p:cNvPr id="1132577" name="Oval 3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2578" name="Text Box 3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13</a:t>
              </a:r>
            </a:p>
          </p:txBody>
        </p:sp>
      </p:grpSp>
      <p:grpSp>
        <p:nvGrpSpPr>
          <p:cNvPr id="1132579" name="Group 35"/>
          <p:cNvGrpSpPr>
            <a:grpSpLocks/>
          </p:cNvGrpSpPr>
          <p:nvPr/>
        </p:nvGrpSpPr>
        <p:grpSpPr bwMode="auto">
          <a:xfrm>
            <a:off x="3429000" y="4021138"/>
            <a:ext cx="552450" cy="474662"/>
            <a:chOff x="2303" y="1296"/>
            <a:chExt cx="433" cy="336"/>
          </a:xfrm>
        </p:grpSpPr>
        <p:sp>
          <p:nvSpPr>
            <p:cNvPr id="1132580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2581" name="Text Box 37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grpSp>
        <p:nvGrpSpPr>
          <p:cNvPr id="1132582" name="Group 38"/>
          <p:cNvGrpSpPr>
            <a:grpSpLocks/>
          </p:cNvGrpSpPr>
          <p:nvPr/>
        </p:nvGrpSpPr>
        <p:grpSpPr bwMode="auto">
          <a:xfrm>
            <a:off x="7602538" y="3005138"/>
            <a:ext cx="550862" cy="474662"/>
            <a:chOff x="2305" y="1296"/>
            <a:chExt cx="431" cy="336"/>
          </a:xfrm>
        </p:grpSpPr>
        <p:sp>
          <p:nvSpPr>
            <p:cNvPr id="1132583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2584" name="Text Box 40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68</a:t>
              </a:r>
            </a:p>
          </p:txBody>
        </p:sp>
      </p:grpSp>
      <p:grpSp>
        <p:nvGrpSpPr>
          <p:cNvPr id="1132585" name="Group 41"/>
          <p:cNvGrpSpPr>
            <a:grpSpLocks/>
          </p:cNvGrpSpPr>
          <p:nvPr/>
        </p:nvGrpSpPr>
        <p:grpSpPr bwMode="auto">
          <a:xfrm>
            <a:off x="5410200" y="4021138"/>
            <a:ext cx="552450" cy="474662"/>
            <a:chOff x="2304" y="1296"/>
            <a:chExt cx="433" cy="336"/>
          </a:xfrm>
        </p:grpSpPr>
        <p:sp>
          <p:nvSpPr>
            <p:cNvPr id="1132586" name="Oval 4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2587" name="Text Box 4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1132588" name="Rectangle 44"/>
          <p:cNvSpPr>
            <a:spLocks noChangeArrowheads="1"/>
          </p:cNvSpPr>
          <p:nvPr/>
        </p:nvSpPr>
        <p:spPr bwMode="auto">
          <a:xfrm>
            <a:off x="1219200" y="5334000"/>
            <a:ext cx="7315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32589" name="Line 45"/>
          <p:cNvSpPr>
            <a:spLocks noChangeShapeType="1"/>
          </p:cNvSpPr>
          <p:nvPr/>
        </p:nvSpPr>
        <p:spPr bwMode="auto">
          <a:xfrm>
            <a:off x="1676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2590" name="Line 46"/>
          <p:cNvSpPr>
            <a:spLocks noChangeShapeType="1"/>
          </p:cNvSpPr>
          <p:nvPr/>
        </p:nvSpPr>
        <p:spPr bwMode="auto">
          <a:xfrm>
            <a:off x="2133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2591" name="Line 47"/>
          <p:cNvSpPr>
            <a:spLocks noChangeShapeType="1"/>
          </p:cNvSpPr>
          <p:nvPr/>
        </p:nvSpPr>
        <p:spPr bwMode="auto">
          <a:xfrm>
            <a:off x="2590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2592" name="Line 48"/>
          <p:cNvSpPr>
            <a:spLocks noChangeShapeType="1"/>
          </p:cNvSpPr>
          <p:nvPr/>
        </p:nvSpPr>
        <p:spPr bwMode="auto">
          <a:xfrm>
            <a:off x="3048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2593" name="Line 49"/>
          <p:cNvSpPr>
            <a:spLocks noChangeShapeType="1"/>
          </p:cNvSpPr>
          <p:nvPr/>
        </p:nvSpPr>
        <p:spPr bwMode="auto">
          <a:xfrm>
            <a:off x="3505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2594" name="Line 50"/>
          <p:cNvSpPr>
            <a:spLocks noChangeShapeType="1"/>
          </p:cNvSpPr>
          <p:nvPr/>
        </p:nvSpPr>
        <p:spPr bwMode="auto">
          <a:xfrm>
            <a:off x="3962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2595" name="Line 51"/>
          <p:cNvSpPr>
            <a:spLocks noChangeShapeType="1"/>
          </p:cNvSpPr>
          <p:nvPr/>
        </p:nvSpPr>
        <p:spPr bwMode="auto">
          <a:xfrm>
            <a:off x="4419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2596" name="Line 52"/>
          <p:cNvSpPr>
            <a:spLocks noChangeShapeType="1"/>
          </p:cNvSpPr>
          <p:nvPr/>
        </p:nvSpPr>
        <p:spPr bwMode="auto">
          <a:xfrm>
            <a:off x="4876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2597" name="Line 53"/>
          <p:cNvSpPr>
            <a:spLocks noChangeShapeType="1"/>
          </p:cNvSpPr>
          <p:nvPr/>
        </p:nvSpPr>
        <p:spPr bwMode="auto">
          <a:xfrm>
            <a:off x="5334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2598" name="Line 54"/>
          <p:cNvSpPr>
            <a:spLocks noChangeShapeType="1"/>
          </p:cNvSpPr>
          <p:nvPr/>
        </p:nvSpPr>
        <p:spPr bwMode="auto">
          <a:xfrm>
            <a:off x="5791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2599" name="Line 55"/>
          <p:cNvSpPr>
            <a:spLocks noChangeShapeType="1"/>
          </p:cNvSpPr>
          <p:nvPr/>
        </p:nvSpPr>
        <p:spPr bwMode="auto">
          <a:xfrm>
            <a:off x="6248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2600" name="Line 56"/>
          <p:cNvSpPr>
            <a:spLocks noChangeShapeType="1"/>
          </p:cNvSpPr>
          <p:nvPr/>
        </p:nvSpPr>
        <p:spPr bwMode="auto">
          <a:xfrm>
            <a:off x="6705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2601" name="Line 57"/>
          <p:cNvSpPr>
            <a:spLocks noChangeShapeType="1"/>
          </p:cNvSpPr>
          <p:nvPr/>
        </p:nvSpPr>
        <p:spPr bwMode="auto">
          <a:xfrm>
            <a:off x="7162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2602" name="Line 58"/>
          <p:cNvSpPr>
            <a:spLocks noChangeShapeType="1"/>
          </p:cNvSpPr>
          <p:nvPr/>
        </p:nvSpPr>
        <p:spPr bwMode="auto">
          <a:xfrm>
            <a:off x="7620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2603" name="Text Box 59"/>
          <p:cNvSpPr txBox="1">
            <a:spLocks noChangeArrowheads="1"/>
          </p:cNvSpPr>
          <p:nvPr/>
        </p:nvSpPr>
        <p:spPr bwMode="auto">
          <a:xfrm>
            <a:off x="1600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65</a:t>
            </a:r>
          </a:p>
        </p:txBody>
      </p:sp>
      <p:sp>
        <p:nvSpPr>
          <p:cNvPr id="1132604" name="Text Box 60"/>
          <p:cNvSpPr txBox="1">
            <a:spLocks noChangeArrowheads="1"/>
          </p:cNvSpPr>
          <p:nvPr/>
        </p:nvSpPr>
        <p:spPr bwMode="auto">
          <a:xfrm>
            <a:off x="3419475" y="53943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21</a:t>
            </a:r>
          </a:p>
        </p:txBody>
      </p:sp>
      <p:sp>
        <p:nvSpPr>
          <p:cNvPr id="1132605" name="Text Box 61"/>
          <p:cNvSpPr txBox="1">
            <a:spLocks noChangeArrowheads="1"/>
          </p:cNvSpPr>
          <p:nvPr/>
        </p:nvSpPr>
        <p:spPr bwMode="auto">
          <a:xfrm>
            <a:off x="38766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19</a:t>
            </a:r>
          </a:p>
        </p:txBody>
      </p:sp>
      <p:sp>
        <p:nvSpPr>
          <p:cNvPr id="1132606" name="Text Box 62"/>
          <p:cNvSpPr txBox="1">
            <a:spLocks noChangeArrowheads="1"/>
          </p:cNvSpPr>
          <p:nvPr/>
        </p:nvSpPr>
        <p:spPr bwMode="auto">
          <a:xfrm>
            <a:off x="2962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26</a:t>
            </a:r>
          </a:p>
        </p:txBody>
      </p:sp>
      <p:sp>
        <p:nvSpPr>
          <p:cNvPr id="1132607" name="Text Box 63"/>
          <p:cNvSpPr txBox="1">
            <a:spLocks noChangeArrowheads="1"/>
          </p:cNvSpPr>
          <p:nvPr/>
        </p:nvSpPr>
        <p:spPr bwMode="auto">
          <a:xfrm>
            <a:off x="6172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32608" name="Text Box 64"/>
          <p:cNvSpPr txBox="1">
            <a:spLocks noChangeArrowheads="1"/>
          </p:cNvSpPr>
          <p:nvPr/>
        </p:nvSpPr>
        <p:spPr bwMode="auto">
          <a:xfrm>
            <a:off x="6619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16</a:t>
            </a:r>
          </a:p>
        </p:txBody>
      </p:sp>
      <p:sp>
        <p:nvSpPr>
          <p:cNvPr id="1132609" name="Text Box 65"/>
          <p:cNvSpPr txBox="1">
            <a:spLocks noChangeArrowheads="1"/>
          </p:cNvSpPr>
          <p:nvPr/>
        </p:nvSpPr>
        <p:spPr bwMode="auto">
          <a:xfrm>
            <a:off x="4333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68</a:t>
            </a:r>
          </a:p>
        </p:txBody>
      </p:sp>
      <p:sp>
        <p:nvSpPr>
          <p:cNvPr id="1132610" name="Text Box 66"/>
          <p:cNvSpPr txBox="1">
            <a:spLocks noChangeArrowheads="1"/>
          </p:cNvSpPr>
          <p:nvPr/>
        </p:nvSpPr>
        <p:spPr bwMode="auto">
          <a:xfrm>
            <a:off x="4791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32611" name="Text Box 67"/>
          <p:cNvSpPr txBox="1">
            <a:spLocks noChangeArrowheads="1"/>
          </p:cNvSpPr>
          <p:nvPr/>
        </p:nvSpPr>
        <p:spPr bwMode="auto">
          <a:xfrm>
            <a:off x="5248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24</a:t>
            </a:r>
          </a:p>
        </p:txBody>
      </p:sp>
      <p:sp>
        <p:nvSpPr>
          <p:cNvPr id="1132612" name="Text Box 68"/>
          <p:cNvSpPr txBox="1">
            <a:spLocks noChangeArrowheads="1"/>
          </p:cNvSpPr>
          <p:nvPr/>
        </p:nvSpPr>
        <p:spPr bwMode="auto">
          <a:xfrm>
            <a:off x="57150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32613" name="Text Box 69"/>
          <p:cNvSpPr txBox="1">
            <a:spLocks noChangeArrowheads="1"/>
          </p:cNvSpPr>
          <p:nvPr/>
        </p:nvSpPr>
        <p:spPr bwMode="auto">
          <a:xfrm>
            <a:off x="16002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32614" name="Text Box 70"/>
          <p:cNvSpPr txBox="1">
            <a:spLocks noChangeArrowheads="1"/>
          </p:cNvSpPr>
          <p:nvPr/>
        </p:nvSpPr>
        <p:spPr bwMode="auto">
          <a:xfrm>
            <a:off x="20478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32615" name="Text Box 71"/>
          <p:cNvSpPr txBox="1">
            <a:spLocks noChangeArrowheads="1"/>
          </p:cNvSpPr>
          <p:nvPr/>
        </p:nvSpPr>
        <p:spPr bwMode="auto">
          <a:xfrm>
            <a:off x="25146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32616" name="Text Box 72"/>
          <p:cNvSpPr txBox="1">
            <a:spLocks noChangeArrowheads="1"/>
          </p:cNvSpPr>
          <p:nvPr/>
        </p:nvSpPr>
        <p:spPr bwMode="auto">
          <a:xfrm>
            <a:off x="3419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32617" name="Text Box 73"/>
          <p:cNvSpPr txBox="1">
            <a:spLocks noChangeArrowheads="1"/>
          </p:cNvSpPr>
          <p:nvPr/>
        </p:nvSpPr>
        <p:spPr bwMode="auto">
          <a:xfrm>
            <a:off x="38766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32618" name="Text Box 74"/>
          <p:cNvSpPr txBox="1">
            <a:spLocks noChangeArrowheads="1"/>
          </p:cNvSpPr>
          <p:nvPr/>
        </p:nvSpPr>
        <p:spPr bwMode="auto">
          <a:xfrm>
            <a:off x="43338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32619" name="Text Box 75"/>
          <p:cNvSpPr txBox="1">
            <a:spLocks noChangeArrowheads="1"/>
          </p:cNvSpPr>
          <p:nvPr/>
        </p:nvSpPr>
        <p:spPr bwMode="auto">
          <a:xfrm>
            <a:off x="47910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32620" name="Text Box 76"/>
          <p:cNvSpPr txBox="1">
            <a:spLocks noChangeArrowheads="1"/>
          </p:cNvSpPr>
          <p:nvPr/>
        </p:nvSpPr>
        <p:spPr bwMode="auto">
          <a:xfrm>
            <a:off x="5248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32621" name="Text Box 77"/>
          <p:cNvSpPr txBox="1">
            <a:spLocks noChangeArrowheads="1"/>
          </p:cNvSpPr>
          <p:nvPr/>
        </p:nvSpPr>
        <p:spPr bwMode="auto">
          <a:xfrm>
            <a:off x="5705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32622" name="Text Box 78"/>
          <p:cNvSpPr txBox="1">
            <a:spLocks noChangeArrowheads="1"/>
          </p:cNvSpPr>
          <p:nvPr/>
        </p:nvSpPr>
        <p:spPr bwMode="auto">
          <a:xfrm>
            <a:off x="61626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32623" name="Text Box 79"/>
          <p:cNvSpPr txBox="1">
            <a:spLocks noChangeArrowheads="1"/>
          </p:cNvSpPr>
          <p:nvPr/>
        </p:nvSpPr>
        <p:spPr bwMode="auto">
          <a:xfrm>
            <a:off x="66294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32624" name="Text Box 80"/>
          <p:cNvSpPr txBox="1">
            <a:spLocks noChangeArrowheads="1"/>
          </p:cNvSpPr>
          <p:nvPr/>
        </p:nvSpPr>
        <p:spPr bwMode="auto">
          <a:xfrm>
            <a:off x="70770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32625" name="Text Box 81"/>
          <p:cNvSpPr txBox="1">
            <a:spLocks noChangeArrowheads="1"/>
          </p:cNvSpPr>
          <p:nvPr/>
        </p:nvSpPr>
        <p:spPr bwMode="auto">
          <a:xfrm>
            <a:off x="7534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32626" name="Text Box 82"/>
          <p:cNvSpPr txBox="1">
            <a:spLocks noChangeArrowheads="1"/>
          </p:cNvSpPr>
          <p:nvPr/>
        </p:nvSpPr>
        <p:spPr bwMode="auto">
          <a:xfrm>
            <a:off x="1133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132627" name="Text Box 83"/>
          <p:cNvSpPr txBox="1">
            <a:spLocks noChangeArrowheads="1"/>
          </p:cNvSpPr>
          <p:nvPr/>
        </p:nvSpPr>
        <p:spPr bwMode="auto">
          <a:xfrm>
            <a:off x="4562475" y="1371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32628" name="Text Box 84"/>
          <p:cNvSpPr txBox="1">
            <a:spLocks noChangeArrowheads="1"/>
          </p:cNvSpPr>
          <p:nvPr/>
        </p:nvSpPr>
        <p:spPr bwMode="auto">
          <a:xfrm>
            <a:off x="2819400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32629" name="Text Box 85"/>
          <p:cNvSpPr txBox="1">
            <a:spLocks noChangeArrowheads="1"/>
          </p:cNvSpPr>
          <p:nvPr/>
        </p:nvSpPr>
        <p:spPr bwMode="auto">
          <a:xfrm>
            <a:off x="6450013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32630" name="Text Box 86"/>
          <p:cNvSpPr txBox="1">
            <a:spLocks noChangeArrowheads="1"/>
          </p:cNvSpPr>
          <p:nvPr/>
        </p:nvSpPr>
        <p:spPr bwMode="auto">
          <a:xfrm>
            <a:off x="7373938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32631" name="Text Box 87"/>
          <p:cNvSpPr txBox="1">
            <a:spLocks noChangeArrowheads="1"/>
          </p:cNvSpPr>
          <p:nvPr/>
        </p:nvSpPr>
        <p:spPr bwMode="auto">
          <a:xfrm>
            <a:off x="5688013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32632" name="Text Box 88"/>
          <p:cNvSpPr txBox="1">
            <a:spLocks noChangeArrowheads="1"/>
          </p:cNvSpPr>
          <p:nvPr/>
        </p:nvSpPr>
        <p:spPr bwMode="auto">
          <a:xfrm>
            <a:off x="3724275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32633" name="Text Box 89"/>
          <p:cNvSpPr txBox="1">
            <a:spLocks noChangeArrowheads="1"/>
          </p:cNvSpPr>
          <p:nvPr/>
        </p:nvSpPr>
        <p:spPr bwMode="auto">
          <a:xfrm>
            <a:off x="1981200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32634" name="Text Box 90"/>
          <p:cNvSpPr txBox="1">
            <a:spLocks noChangeArrowheads="1"/>
          </p:cNvSpPr>
          <p:nvPr/>
        </p:nvSpPr>
        <p:spPr bwMode="auto">
          <a:xfrm>
            <a:off x="1524000" y="39465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32635" name="Text Box 91"/>
          <p:cNvSpPr txBox="1">
            <a:spLocks noChangeArrowheads="1"/>
          </p:cNvSpPr>
          <p:nvPr/>
        </p:nvSpPr>
        <p:spPr bwMode="auto">
          <a:xfrm>
            <a:off x="2505075" y="39624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32636" name="Text Box 92"/>
          <p:cNvSpPr txBox="1">
            <a:spLocks noChangeArrowheads="1"/>
          </p:cNvSpPr>
          <p:nvPr/>
        </p:nvSpPr>
        <p:spPr bwMode="auto">
          <a:xfrm>
            <a:off x="3048000" y="3962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32637" name="Text Box 93"/>
          <p:cNvSpPr txBox="1">
            <a:spLocks noChangeArrowheads="1"/>
          </p:cNvSpPr>
          <p:nvPr/>
        </p:nvSpPr>
        <p:spPr bwMode="auto">
          <a:xfrm>
            <a:off x="20574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31</a:t>
            </a:r>
          </a:p>
        </p:txBody>
      </p:sp>
      <p:grpSp>
        <p:nvGrpSpPr>
          <p:cNvPr id="1132638" name="Group 94"/>
          <p:cNvGrpSpPr>
            <a:grpSpLocks/>
          </p:cNvGrpSpPr>
          <p:nvPr/>
        </p:nvGrpSpPr>
        <p:grpSpPr bwMode="auto">
          <a:xfrm>
            <a:off x="3048000" y="2192338"/>
            <a:ext cx="550863" cy="474662"/>
            <a:chOff x="2304" y="1296"/>
            <a:chExt cx="432" cy="336"/>
          </a:xfrm>
        </p:grpSpPr>
        <p:sp>
          <p:nvSpPr>
            <p:cNvPr id="1132639" name="Oval 9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2640" name="Text Box 9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31</a:t>
              </a:r>
            </a:p>
          </p:txBody>
        </p:sp>
      </p:grpSp>
      <p:sp>
        <p:nvSpPr>
          <p:cNvPr id="1132641" name="Text Box 97"/>
          <p:cNvSpPr txBox="1">
            <a:spLocks noChangeArrowheads="1"/>
          </p:cNvSpPr>
          <p:nvPr/>
        </p:nvSpPr>
        <p:spPr bwMode="auto">
          <a:xfrm>
            <a:off x="39624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32642" name="Text Box 98"/>
          <p:cNvSpPr txBox="1">
            <a:spLocks noChangeArrowheads="1"/>
          </p:cNvSpPr>
          <p:nvPr/>
        </p:nvSpPr>
        <p:spPr bwMode="auto">
          <a:xfrm>
            <a:off x="2505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32</a:t>
            </a:r>
          </a:p>
        </p:txBody>
      </p:sp>
      <p:sp>
        <p:nvSpPr>
          <p:cNvPr id="1132643" name="Line 99"/>
          <p:cNvSpPr>
            <a:spLocks noChangeShapeType="1"/>
          </p:cNvSpPr>
          <p:nvPr/>
        </p:nvSpPr>
        <p:spPr bwMode="auto">
          <a:xfrm flipH="1">
            <a:off x="5713413" y="3429000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32644" name="Group 100"/>
          <p:cNvGrpSpPr>
            <a:grpSpLocks/>
          </p:cNvGrpSpPr>
          <p:nvPr/>
        </p:nvGrpSpPr>
        <p:grpSpPr bwMode="auto">
          <a:xfrm>
            <a:off x="6629400" y="2209800"/>
            <a:ext cx="552450" cy="474663"/>
            <a:chOff x="2303" y="1296"/>
            <a:chExt cx="433" cy="336"/>
          </a:xfrm>
        </p:grpSpPr>
        <p:sp>
          <p:nvSpPr>
            <p:cNvPr id="1132645" name="Oval 101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2646" name="Text Box 102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32</a:t>
              </a:r>
            </a:p>
          </p:txBody>
        </p:sp>
      </p:grpSp>
      <p:sp>
        <p:nvSpPr>
          <p:cNvPr id="1132647" name="Text Box 103"/>
          <p:cNvSpPr txBox="1">
            <a:spLocks noChangeArrowheads="1"/>
          </p:cNvSpPr>
          <p:nvPr/>
        </p:nvSpPr>
        <p:spPr bwMode="auto">
          <a:xfrm>
            <a:off x="4953000" y="3962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32648" name="Line 104"/>
          <p:cNvSpPr>
            <a:spLocks noChangeShapeType="1"/>
          </p:cNvSpPr>
          <p:nvPr/>
        </p:nvSpPr>
        <p:spPr bwMode="auto">
          <a:xfrm>
            <a:off x="8077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2649" name="Text Box 105"/>
          <p:cNvSpPr txBox="1">
            <a:spLocks noChangeArrowheads="1"/>
          </p:cNvSpPr>
          <p:nvPr/>
        </p:nvSpPr>
        <p:spPr bwMode="auto">
          <a:xfrm>
            <a:off x="7991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32650" name="Text Box 106"/>
          <p:cNvSpPr txBox="1">
            <a:spLocks noChangeArrowheads="1"/>
          </p:cNvSpPr>
          <p:nvPr/>
        </p:nvSpPr>
        <p:spPr bwMode="auto">
          <a:xfrm>
            <a:off x="2962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32651" name="Line 107"/>
          <p:cNvSpPr>
            <a:spLocks noChangeShapeType="1"/>
          </p:cNvSpPr>
          <p:nvPr/>
        </p:nvSpPr>
        <p:spPr bwMode="auto">
          <a:xfrm>
            <a:off x="6270625" y="3429000"/>
            <a:ext cx="366713" cy="677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32652" name="Group 108"/>
          <p:cNvGrpSpPr>
            <a:grpSpLocks/>
          </p:cNvGrpSpPr>
          <p:nvPr/>
        </p:nvGrpSpPr>
        <p:grpSpPr bwMode="auto">
          <a:xfrm>
            <a:off x="6381750" y="4021138"/>
            <a:ext cx="552450" cy="474662"/>
            <a:chOff x="2304" y="1296"/>
            <a:chExt cx="432" cy="336"/>
          </a:xfrm>
        </p:grpSpPr>
        <p:sp>
          <p:nvSpPr>
            <p:cNvPr id="1132653" name="Oval 10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2654" name="Text Box 11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1132655" name="Text Box 111"/>
          <p:cNvSpPr txBox="1">
            <a:spLocks noChangeArrowheads="1"/>
          </p:cNvSpPr>
          <p:nvPr/>
        </p:nvSpPr>
        <p:spPr bwMode="auto">
          <a:xfrm>
            <a:off x="59436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grpSp>
        <p:nvGrpSpPr>
          <p:cNvPr id="1132656" name="Group 112"/>
          <p:cNvGrpSpPr>
            <a:grpSpLocks/>
          </p:cNvGrpSpPr>
          <p:nvPr/>
        </p:nvGrpSpPr>
        <p:grpSpPr bwMode="auto">
          <a:xfrm>
            <a:off x="7162800" y="4021138"/>
            <a:ext cx="552450" cy="474662"/>
            <a:chOff x="2304" y="1296"/>
            <a:chExt cx="433" cy="336"/>
          </a:xfrm>
        </p:grpSpPr>
        <p:sp>
          <p:nvSpPr>
            <p:cNvPr id="1132657" name="Oval 11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2658" name="Text Box 11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70</a:t>
              </a:r>
            </a:p>
          </p:txBody>
        </p:sp>
      </p:grpSp>
      <p:sp>
        <p:nvSpPr>
          <p:cNvPr id="1132659" name="Line 115"/>
          <p:cNvSpPr>
            <a:spLocks noChangeShapeType="1"/>
          </p:cNvSpPr>
          <p:nvPr/>
        </p:nvSpPr>
        <p:spPr bwMode="auto">
          <a:xfrm flipH="1">
            <a:off x="7466013" y="3429000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2660" name="Text Box 116"/>
          <p:cNvSpPr txBox="1">
            <a:spLocks noChangeArrowheads="1"/>
          </p:cNvSpPr>
          <p:nvPr/>
        </p:nvSpPr>
        <p:spPr bwMode="auto">
          <a:xfrm>
            <a:off x="6772275" y="3962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32661" name="Line 117"/>
          <p:cNvSpPr>
            <a:spLocks noChangeShapeType="1"/>
          </p:cNvSpPr>
          <p:nvPr/>
        </p:nvSpPr>
        <p:spPr bwMode="auto">
          <a:xfrm>
            <a:off x="8023225" y="3429000"/>
            <a:ext cx="366713" cy="67786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32662" name="Group 118"/>
          <p:cNvGrpSpPr>
            <a:grpSpLocks/>
          </p:cNvGrpSpPr>
          <p:nvPr/>
        </p:nvGrpSpPr>
        <p:grpSpPr bwMode="auto">
          <a:xfrm>
            <a:off x="8134350" y="4021138"/>
            <a:ext cx="552450" cy="474662"/>
            <a:chOff x="2304" y="1296"/>
            <a:chExt cx="432" cy="336"/>
          </a:xfrm>
        </p:grpSpPr>
        <p:sp>
          <p:nvSpPr>
            <p:cNvPr id="1132663" name="Oval 11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2664" name="Text Box 12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12</a:t>
              </a:r>
            </a:p>
          </p:txBody>
        </p:sp>
      </p:grpSp>
      <p:sp>
        <p:nvSpPr>
          <p:cNvPr id="1132665" name="Text Box 121"/>
          <p:cNvSpPr txBox="1">
            <a:spLocks noChangeArrowheads="1"/>
          </p:cNvSpPr>
          <p:nvPr/>
        </p:nvSpPr>
        <p:spPr bwMode="auto">
          <a:xfrm>
            <a:off x="76962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32666" name="Text Box 122"/>
          <p:cNvSpPr txBox="1">
            <a:spLocks noChangeArrowheads="1"/>
          </p:cNvSpPr>
          <p:nvPr/>
        </p:nvSpPr>
        <p:spPr bwMode="auto">
          <a:xfrm>
            <a:off x="7077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32667" name="Text Box 123"/>
          <p:cNvSpPr txBox="1">
            <a:spLocks noChangeArrowheads="1"/>
          </p:cNvSpPr>
          <p:nvPr/>
        </p:nvSpPr>
        <p:spPr bwMode="auto">
          <a:xfrm>
            <a:off x="7534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70</a:t>
            </a:r>
          </a:p>
        </p:txBody>
      </p:sp>
      <p:sp>
        <p:nvSpPr>
          <p:cNvPr id="1132668" name="Text Box 124"/>
          <p:cNvSpPr txBox="1">
            <a:spLocks noChangeArrowheads="1"/>
          </p:cNvSpPr>
          <p:nvPr/>
        </p:nvSpPr>
        <p:spPr bwMode="auto">
          <a:xfrm>
            <a:off x="79914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32669" name="Text Box 125"/>
          <p:cNvSpPr txBox="1">
            <a:spLocks noChangeArrowheads="1"/>
          </p:cNvSpPr>
          <p:nvPr/>
        </p:nvSpPr>
        <p:spPr bwMode="auto">
          <a:xfrm>
            <a:off x="4333875" y="49371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 i="1">
                <a:latin typeface="Bookman Old Style" pitchFamily="18" charset="0"/>
              </a:rPr>
              <a:t>i</a:t>
            </a:r>
          </a:p>
        </p:txBody>
      </p:sp>
      <p:sp>
        <p:nvSpPr>
          <p:cNvPr id="1132672" name="Text Box 128"/>
          <p:cNvSpPr txBox="1">
            <a:spLocks noChangeArrowheads="1"/>
          </p:cNvSpPr>
          <p:nvPr/>
        </p:nvSpPr>
        <p:spPr bwMode="auto">
          <a:xfrm>
            <a:off x="8153400" y="30321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>
                <a:latin typeface="Bookman Old Style" pitchFamily="18" charset="0"/>
                <a:sym typeface="Wingdings" pitchFamily="2" charset="2"/>
              </a:rPr>
              <a:t> </a:t>
            </a:r>
            <a:r>
              <a:rPr lang="en-US" sz="2000" i="1">
                <a:latin typeface="Bookman Old Style" pitchFamily="18" charset="0"/>
              </a:rPr>
              <a:t>i</a:t>
            </a:r>
          </a:p>
        </p:txBody>
      </p:sp>
      <p:sp>
        <p:nvSpPr>
          <p:cNvPr id="1132673" name="Text Box 129"/>
          <p:cNvSpPr txBox="1">
            <a:spLocks noChangeArrowheads="1"/>
          </p:cNvSpPr>
          <p:nvPr/>
        </p:nvSpPr>
        <p:spPr bwMode="auto">
          <a:xfrm>
            <a:off x="7543800" y="1524000"/>
            <a:ext cx="1447800" cy="3460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latin typeface="Verdana" pitchFamily="34" charset="0"/>
              </a:rPr>
              <a:t>Why I=n/2?</a:t>
            </a:r>
          </a:p>
        </p:txBody>
      </p:sp>
    </p:spTree>
    <p:extLst>
      <p:ext uri="{BB962C8B-B14F-4D97-AF65-F5344CB8AC3E}">
        <p14:creationId xmlns:p14="http://schemas.microsoft.com/office/powerpoint/2010/main" val="30363181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42" name="Line 2"/>
          <p:cNvSpPr>
            <a:spLocks noChangeShapeType="1"/>
          </p:cNvSpPr>
          <p:nvPr/>
        </p:nvSpPr>
        <p:spPr bwMode="auto">
          <a:xfrm>
            <a:off x="4289425" y="3429000"/>
            <a:ext cx="366713" cy="677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6643" name="Line 3"/>
          <p:cNvSpPr>
            <a:spLocks noChangeShapeType="1"/>
          </p:cNvSpPr>
          <p:nvPr/>
        </p:nvSpPr>
        <p:spPr bwMode="auto">
          <a:xfrm>
            <a:off x="7010400" y="2590800"/>
            <a:ext cx="820738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6644" name="Line 4"/>
          <p:cNvSpPr>
            <a:spLocks noChangeShapeType="1"/>
          </p:cNvSpPr>
          <p:nvPr/>
        </p:nvSpPr>
        <p:spPr bwMode="auto">
          <a:xfrm flipH="1">
            <a:off x="6230938" y="2598738"/>
            <a:ext cx="571500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6645" name="Line 5"/>
          <p:cNvSpPr>
            <a:spLocks noChangeShapeType="1"/>
          </p:cNvSpPr>
          <p:nvPr/>
        </p:nvSpPr>
        <p:spPr bwMode="auto">
          <a:xfrm flipH="1">
            <a:off x="2590800" y="2598738"/>
            <a:ext cx="603250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6646" name="Line 6"/>
          <p:cNvSpPr>
            <a:spLocks noChangeShapeType="1"/>
          </p:cNvSpPr>
          <p:nvPr/>
        </p:nvSpPr>
        <p:spPr bwMode="auto">
          <a:xfrm>
            <a:off x="3500438" y="2598738"/>
            <a:ext cx="614362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6647" name="Rectangle 7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BuildHeap</a:t>
            </a:r>
          </a:p>
        </p:txBody>
      </p:sp>
      <p:sp>
        <p:nvSpPr>
          <p:cNvPr id="11366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74663" y="1447800"/>
            <a:ext cx="2630487" cy="7620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i = 15/2 = 7</a:t>
            </a:r>
          </a:p>
        </p:txBody>
      </p:sp>
      <p:sp>
        <p:nvSpPr>
          <p:cNvPr id="1136649" name="Line 9"/>
          <p:cNvSpPr>
            <a:spLocks noChangeShapeType="1"/>
          </p:cNvSpPr>
          <p:nvPr/>
        </p:nvSpPr>
        <p:spPr bwMode="auto">
          <a:xfrm>
            <a:off x="5229225" y="1785938"/>
            <a:ext cx="1552575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6650" name="Line 10"/>
          <p:cNvSpPr>
            <a:spLocks noChangeShapeType="1"/>
          </p:cNvSpPr>
          <p:nvPr/>
        </p:nvSpPr>
        <p:spPr bwMode="auto">
          <a:xfrm flipH="1">
            <a:off x="3797300" y="3411538"/>
            <a:ext cx="3063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6651" name="Line 11"/>
          <p:cNvSpPr>
            <a:spLocks noChangeShapeType="1"/>
          </p:cNvSpPr>
          <p:nvPr/>
        </p:nvSpPr>
        <p:spPr bwMode="auto">
          <a:xfrm flipH="1">
            <a:off x="2112963" y="3411538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6652" name="Line 12"/>
          <p:cNvSpPr>
            <a:spLocks noChangeShapeType="1"/>
          </p:cNvSpPr>
          <p:nvPr/>
        </p:nvSpPr>
        <p:spPr bwMode="auto">
          <a:xfrm>
            <a:off x="2603500" y="3411538"/>
            <a:ext cx="366713" cy="677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36653" name="Group 13"/>
          <p:cNvGrpSpPr>
            <a:grpSpLocks/>
          </p:cNvGrpSpPr>
          <p:nvPr/>
        </p:nvGrpSpPr>
        <p:grpSpPr bwMode="auto">
          <a:xfrm>
            <a:off x="4800600" y="1447800"/>
            <a:ext cx="550863" cy="474663"/>
            <a:chOff x="2304" y="1296"/>
            <a:chExt cx="431" cy="336"/>
          </a:xfrm>
        </p:grpSpPr>
        <p:sp>
          <p:nvSpPr>
            <p:cNvPr id="1136654" name="Oval 1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6655" name="Text Box 1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65</a:t>
              </a:r>
            </a:p>
          </p:txBody>
        </p:sp>
      </p:grpSp>
      <p:grpSp>
        <p:nvGrpSpPr>
          <p:cNvPr id="1136656" name="Group 16"/>
          <p:cNvGrpSpPr>
            <a:grpSpLocks/>
          </p:cNvGrpSpPr>
          <p:nvPr/>
        </p:nvGrpSpPr>
        <p:grpSpPr bwMode="auto">
          <a:xfrm>
            <a:off x="5867400" y="2971800"/>
            <a:ext cx="550863" cy="474663"/>
            <a:chOff x="2304" y="1296"/>
            <a:chExt cx="432" cy="336"/>
          </a:xfrm>
        </p:grpSpPr>
        <p:sp>
          <p:nvSpPr>
            <p:cNvPr id="1136657" name="Oval 1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6658" name="Text Box 1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19</a:t>
              </a:r>
            </a:p>
          </p:txBody>
        </p:sp>
      </p:grpSp>
      <p:grpSp>
        <p:nvGrpSpPr>
          <p:cNvPr id="1136659" name="Group 19"/>
          <p:cNvGrpSpPr>
            <a:grpSpLocks/>
          </p:cNvGrpSpPr>
          <p:nvPr/>
        </p:nvGrpSpPr>
        <p:grpSpPr bwMode="auto">
          <a:xfrm>
            <a:off x="3944938" y="3030538"/>
            <a:ext cx="550862" cy="474662"/>
            <a:chOff x="2304" y="1296"/>
            <a:chExt cx="432" cy="336"/>
          </a:xfrm>
        </p:grpSpPr>
        <p:sp>
          <p:nvSpPr>
            <p:cNvPr id="1136660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6661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21</a:t>
              </a:r>
            </a:p>
          </p:txBody>
        </p:sp>
      </p:grpSp>
      <p:sp>
        <p:nvSpPr>
          <p:cNvPr id="1136662" name="Line 22"/>
          <p:cNvSpPr>
            <a:spLocks noChangeShapeType="1"/>
          </p:cNvSpPr>
          <p:nvPr/>
        </p:nvSpPr>
        <p:spPr bwMode="auto">
          <a:xfrm flipH="1">
            <a:off x="3505200" y="1785938"/>
            <a:ext cx="1357313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36663" name="Group 23"/>
          <p:cNvGrpSpPr>
            <a:grpSpLocks/>
          </p:cNvGrpSpPr>
          <p:nvPr/>
        </p:nvGrpSpPr>
        <p:grpSpPr bwMode="auto">
          <a:xfrm>
            <a:off x="4400550" y="4021138"/>
            <a:ext cx="552450" cy="474662"/>
            <a:chOff x="2304" y="1296"/>
            <a:chExt cx="432" cy="336"/>
          </a:xfrm>
        </p:grpSpPr>
        <p:sp>
          <p:nvSpPr>
            <p:cNvPr id="1136664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6665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1136666" name="Group 26"/>
          <p:cNvGrpSpPr>
            <a:grpSpLocks/>
          </p:cNvGrpSpPr>
          <p:nvPr/>
        </p:nvGrpSpPr>
        <p:grpSpPr bwMode="auto">
          <a:xfrm>
            <a:off x="2725738" y="4021138"/>
            <a:ext cx="550862" cy="474662"/>
            <a:chOff x="2304" y="1296"/>
            <a:chExt cx="432" cy="336"/>
          </a:xfrm>
        </p:grpSpPr>
        <p:sp>
          <p:nvSpPr>
            <p:cNvPr id="1136667" name="Oval 2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6668" name="Text Box 2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24</a:t>
              </a:r>
            </a:p>
          </p:txBody>
        </p:sp>
      </p:grpSp>
      <p:grpSp>
        <p:nvGrpSpPr>
          <p:cNvPr id="1136669" name="Group 29"/>
          <p:cNvGrpSpPr>
            <a:grpSpLocks/>
          </p:cNvGrpSpPr>
          <p:nvPr/>
        </p:nvGrpSpPr>
        <p:grpSpPr bwMode="auto">
          <a:xfrm>
            <a:off x="2235200" y="3005138"/>
            <a:ext cx="550863" cy="474662"/>
            <a:chOff x="2304" y="1296"/>
            <a:chExt cx="432" cy="336"/>
          </a:xfrm>
        </p:grpSpPr>
        <p:sp>
          <p:nvSpPr>
            <p:cNvPr id="1136670" name="Oval 3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6671" name="Text Box 3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26</a:t>
              </a:r>
            </a:p>
          </p:txBody>
        </p:sp>
      </p:grpSp>
      <p:grpSp>
        <p:nvGrpSpPr>
          <p:cNvPr id="1136672" name="Group 32"/>
          <p:cNvGrpSpPr>
            <a:grpSpLocks/>
          </p:cNvGrpSpPr>
          <p:nvPr/>
        </p:nvGrpSpPr>
        <p:grpSpPr bwMode="auto">
          <a:xfrm>
            <a:off x="1744663" y="4021138"/>
            <a:ext cx="550862" cy="474662"/>
            <a:chOff x="2304" y="1296"/>
            <a:chExt cx="431" cy="336"/>
          </a:xfrm>
        </p:grpSpPr>
        <p:sp>
          <p:nvSpPr>
            <p:cNvPr id="1136673" name="Oval 3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6674" name="Text Box 3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13</a:t>
              </a:r>
            </a:p>
          </p:txBody>
        </p:sp>
      </p:grpSp>
      <p:grpSp>
        <p:nvGrpSpPr>
          <p:cNvPr id="1136675" name="Group 35"/>
          <p:cNvGrpSpPr>
            <a:grpSpLocks/>
          </p:cNvGrpSpPr>
          <p:nvPr/>
        </p:nvGrpSpPr>
        <p:grpSpPr bwMode="auto">
          <a:xfrm>
            <a:off x="3429000" y="4021138"/>
            <a:ext cx="552450" cy="474662"/>
            <a:chOff x="2303" y="1296"/>
            <a:chExt cx="433" cy="336"/>
          </a:xfrm>
        </p:grpSpPr>
        <p:sp>
          <p:nvSpPr>
            <p:cNvPr id="1136676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6677" name="Text Box 37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grpSp>
        <p:nvGrpSpPr>
          <p:cNvPr id="1136678" name="Group 38"/>
          <p:cNvGrpSpPr>
            <a:grpSpLocks/>
          </p:cNvGrpSpPr>
          <p:nvPr/>
        </p:nvGrpSpPr>
        <p:grpSpPr bwMode="auto">
          <a:xfrm>
            <a:off x="7602538" y="3005138"/>
            <a:ext cx="550862" cy="474662"/>
            <a:chOff x="2305" y="1296"/>
            <a:chExt cx="431" cy="336"/>
          </a:xfrm>
        </p:grpSpPr>
        <p:sp>
          <p:nvSpPr>
            <p:cNvPr id="1136679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6680" name="Text Box 40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12</a:t>
              </a:r>
            </a:p>
          </p:txBody>
        </p:sp>
      </p:grpSp>
      <p:grpSp>
        <p:nvGrpSpPr>
          <p:cNvPr id="1136681" name="Group 41"/>
          <p:cNvGrpSpPr>
            <a:grpSpLocks/>
          </p:cNvGrpSpPr>
          <p:nvPr/>
        </p:nvGrpSpPr>
        <p:grpSpPr bwMode="auto">
          <a:xfrm>
            <a:off x="5410200" y="4021138"/>
            <a:ext cx="552450" cy="474662"/>
            <a:chOff x="2304" y="1296"/>
            <a:chExt cx="433" cy="336"/>
          </a:xfrm>
        </p:grpSpPr>
        <p:sp>
          <p:nvSpPr>
            <p:cNvPr id="1136682" name="Oval 4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6683" name="Text Box 4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1136684" name="Rectangle 44"/>
          <p:cNvSpPr>
            <a:spLocks noChangeArrowheads="1"/>
          </p:cNvSpPr>
          <p:nvPr/>
        </p:nvSpPr>
        <p:spPr bwMode="auto">
          <a:xfrm>
            <a:off x="1219200" y="5334000"/>
            <a:ext cx="7315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36685" name="Line 45"/>
          <p:cNvSpPr>
            <a:spLocks noChangeShapeType="1"/>
          </p:cNvSpPr>
          <p:nvPr/>
        </p:nvSpPr>
        <p:spPr bwMode="auto">
          <a:xfrm>
            <a:off x="1676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6686" name="Line 46"/>
          <p:cNvSpPr>
            <a:spLocks noChangeShapeType="1"/>
          </p:cNvSpPr>
          <p:nvPr/>
        </p:nvSpPr>
        <p:spPr bwMode="auto">
          <a:xfrm>
            <a:off x="2133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6687" name="Line 47"/>
          <p:cNvSpPr>
            <a:spLocks noChangeShapeType="1"/>
          </p:cNvSpPr>
          <p:nvPr/>
        </p:nvSpPr>
        <p:spPr bwMode="auto">
          <a:xfrm>
            <a:off x="2590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6688" name="Line 48"/>
          <p:cNvSpPr>
            <a:spLocks noChangeShapeType="1"/>
          </p:cNvSpPr>
          <p:nvPr/>
        </p:nvSpPr>
        <p:spPr bwMode="auto">
          <a:xfrm>
            <a:off x="3048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6689" name="Line 49"/>
          <p:cNvSpPr>
            <a:spLocks noChangeShapeType="1"/>
          </p:cNvSpPr>
          <p:nvPr/>
        </p:nvSpPr>
        <p:spPr bwMode="auto">
          <a:xfrm>
            <a:off x="3505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6690" name="Line 50"/>
          <p:cNvSpPr>
            <a:spLocks noChangeShapeType="1"/>
          </p:cNvSpPr>
          <p:nvPr/>
        </p:nvSpPr>
        <p:spPr bwMode="auto">
          <a:xfrm>
            <a:off x="3962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6691" name="Line 51"/>
          <p:cNvSpPr>
            <a:spLocks noChangeShapeType="1"/>
          </p:cNvSpPr>
          <p:nvPr/>
        </p:nvSpPr>
        <p:spPr bwMode="auto">
          <a:xfrm>
            <a:off x="4419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6692" name="Line 52"/>
          <p:cNvSpPr>
            <a:spLocks noChangeShapeType="1"/>
          </p:cNvSpPr>
          <p:nvPr/>
        </p:nvSpPr>
        <p:spPr bwMode="auto">
          <a:xfrm>
            <a:off x="4876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6693" name="Line 53"/>
          <p:cNvSpPr>
            <a:spLocks noChangeShapeType="1"/>
          </p:cNvSpPr>
          <p:nvPr/>
        </p:nvSpPr>
        <p:spPr bwMode="auto">
          <a:xfrm>
            <a:off x="5334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6694" name="Line 54"/>
          <p:cNvSpPr>
            <a:spLocks noChangeShapeType="1"/>
          </p:cNvSpPr>
          <p:nvPr/>
        </p:nvSpPr>
        <p:spPr bwMode="auto">
          <a:xfrm>
            <a:off x="5791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6695" name="Line 55"/>
          <p:cNvSpPr>
            <a:spLocks noChangeShapeType="1"/>
          </p:cNvSpPr>
          <p:nvPr/>
        </p:nvSpPr>
        <p:spPr bwMode="auto">
          <a:xfrm>
            <a:off x="6248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6696" name="Line 56"/>
          <p:cNvSpPr>
            <a:spLocks noChangeShapeType="1"/>
          </p:cNvSpPr>
          <p:nvPr/>
        </p:nvSpPr>
        <p:spPr bwMode="auto">
          <a:xfrm>
            <a:off x="6705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6697" name="Line 57"/>
          <p:cNvSpPr>
            <a:spLocks noChangeShapeType="1"/>
          </p:cNvSpPr>
          <p:nvPr/>
        </p:nvSpPr>
        <p:spPr bwMode="auto">
          <a:xfrm>
            <a:off x="7162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6698" name="Line 58"/>
          <p:cNvSpPr>
            <a:spLocks noChangeShapeType="1"/>
          </p:cNvSpPr>
          <p:nvPr/>
        </p:nvSpPr>
        <p:spPr bwMode="auto">
          <a:xfrm>
            <a:off x="7620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6699" name="Text Box 59"/>
          <p:cNvSpPr txBox="1">
            <a:spLocks noChangeArrowheads="1"/>
          </p:cNvSpPr>
          <p:nvPr/>
        </p:nvSpPr>
        <p:spPr bwMode="auto">
          <a:xfrm>
            <a:off x="1600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65</a:t>
            </a:r>
          </a:p>
        </p:txBody>
      </p:sp>
      <p:sp>
        <p:nvSpPr>
          <p:cNvPr id="1136700" name="Text Box 60"/>
          <p:cNvSpPr txBox="1">
            <a:spLocks noChangeArrowheads="1"/>
          </p:cNvSpPr>
          <p:nvPr/>
        </p:nvSpPr>
        <p:spPr bwMode="auto">
          <a:xfrm>
            <a:off x="3419475" y="53943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21</a:t>
            </a:r>
          </a:p>
        </p:txBody>
      </p:sp>
      <p:sp>
        <p:nvSpPr>
          <p:cNvPr id="1136701" name="Text Box 61"/>
          <p:cNvSpPr txBox="1">
            <a:spLocks noChangeArrowheads="1"/>
          </p:cNvSpPr>
          <p:nvPr/>
        </p:nvSpPr>
        <p:spPr bwMode="auto">
          <a:xfrm>
            <a:off x="38766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19</a:t>
            </a:r>
          </a:p>
        </p:txBody>
      </p:sp>
      <p:sp>
        <p:nvSpPr>
          <p:cNvPr id="1136702" name="Text Box 62"/>
          <p:cNvSpPr txBox="1">
            <a:spLocks noChangeArrowheads="1"/>
          </p:cNvSpPr>
          <p:nvPr/>
        </p:nvSpPr>
        <p:spPr bwMode="auto">
          <a:xfrm>
            <a:off x="2962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26</a:t>
            </a:r>
          </a:p>
        </p:txBody>
      </p:sp>
      <p:sp>
        <p:nvSpPr>
          <p:cNvPr id="1136703" name="Text Box 63"/>
          <p:cNvSpPr txBox="1">
            <a:spLocks noChangeArrowheads="1"/>
          </p:cNvSpPr>
          <p:nvPr/>
        </p:nvSpPr>
        <p:spPr bwMode="auto">
          <a:xfrm>
            <a:off x="6172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36704" name="Text Box 64"/>
          <p:cNvSpPr txBox="1">
            <a:spLocks noChangeArrowheads="1"/>
          </p:cNvSpPr>
          <p:nvPr/>
        </p:nvSpPr>
        <p:spPr bwMode="auto">
          <a:xfrm>
            <a:off x="6619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16</a:t>
            </a:r>
          </a:p>
        </p:txBody>
      </p:sp>
      <p:sp>
        <p:nvSpPr>
          <p:cNvPr id="1136705" name="Text Box 65"/>
          <p:cNvSpPr txBox="1">
            <a:spLocks noChangeArrowheads="1"/>
          </p:cNvSpPr>
          <p:nvPr/>
        </p:nvSpPr>
        <p:spPr bwMode="auto">
          <a:xfrm>
            <a:off x="4333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36706" name="Text Box 66"/>
          <p:cNvSpPr txBox="1">
            <a:spLocks noChangeArrowheads="1"/>
          </p:cNvSpPr>
          <p:nvPr/>
        </p:nvSpPr>
        <p:spPr bwMode="auto">
          <a:xfrm>
            <a:off x="4791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36707" name="Text Box 67"/>
          <p:cNvSpPr txBox="1">
            <a:spLocks noChangeArrowheads="1"/>
          </p:cNvSpPr>
          <p:nvPr/>
        </p:nvSpPr>
        <p:spPr bwMode="auto">
          <a:xfrm>
            <a:off x="5248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24</a:t>
            </a:r>
          </a:p>
        </p:txBody>
      </p:sp>
      <p:sp>
        <p:nvSpPr>
          <p:cNvPr id="1136708" name="Text Box 68"/>
          <p:cNvSpPr txBox="1">
            <a:spLocks noChangeArrowheads="1"/>
          </p:cNvSpPr>
          <p:nvPr/>
        </p:nvSpPr>
        <p:spPr bwMode="auto">
          <a:xfrm>
            <a:off x="57150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36709" name="Text Box 69"/>
          <p:cNvSpPr txBox="1">
            <a:spLocks noChangeArrowheads="1"/>
          </p:cNvSpPr>
          <p:nvPr/>
        </p:nvSpPr>
        <p:spPr bwMode="auto">
          <a:xfrm>
            <a:off x="16002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36710" name="Text Box 70"/>
          <p:cNvSpPr txBox="1">
            <a:spLocks noChangeArrowheads="1"/>
          </p:cNvSpPr>
          <p:nvPr/>
        </p:nvSpPr>
        <p:spPr bwMode="auto">
          <a:xfrm>
            <a:off x="20478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36711" name="Text Box 71"/>
          <p:cNvSpPr txBox="1">
            <a:spLocks noChangeArrowheads="1"/>
          </p:cNvSpPr>
          <p:nvPr/>
        </p:nvSpPr>
        <p:spPr bwMode="auto">
          <a:xfrm>
            <a:off x="25146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36712" name="Text Box 72"/>
          <p:cNvSpPr txBox="1">
            <a:spLocks noChangeArrowheads="1"/>
          </p:cNvSpPr>
          <p:nvPr/>
        </p:nvSpPr>
        <p:spPr bwMode="auto">
          <a:xfrm>
            <a:off x="3419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36713" name="Text Box 73"/>
          <p:cNvSpPr txBox="1">
            <a:spLocks noChangeArrowheads="1"/>
          </p:cNvSpPr>
          <p:nvPr/>
        </p:nvSpPr>
        <p:spPr bwMode="auto">
          <a:xfrm>
            <a:off x="38766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36714" name="Text Box 74"/>
          <p:cNvSpPr txBox="1">
            <a:spLocks noChangeArrowheads="1"/>
          </p:cNvSpPr>
          <p:nvPr/>
        </p:nvSpPr>
        <p:spPr bwMode="auto">
          <a:xfrm>
            <a:off x="43338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36715" name="Text Box 75"/>
          <p:cNvSpPr txBox="1">
            <a:spLocks noChangeArrowheads="1"/>
          </p:cNvSpPr>
          <p:nvPr/>
        </p:nvSpPr>
        <p:spPr bwMode="auto">
          <a:xfrm>
            <a:off x="47910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36716" name="Text Box 76"/>
          <p:cNvSpPr txBox="1">
            <a:spLocks noChangeArrowheads="1"/>
          </p:cNvSpPr>
          <p:nvPr/>
        </p:nvSpPr>
        <p:spPr bwMode="auto">
          <a:xfrm>
            <a:off x="5248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36717" name="Text Box 77"/>
          <p:cNvSpPr txBox="1">
            <a:spLocks noChangeArrowheads="1"/>
          </p:cNvSpPr>
          <p:nvPr/>
        </p:nvSpPr>
        <p:spPr bwMode="auto">
          <a:xfrm>
            <a:off x="5705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36718" name="Text Box 78"/>
          <p:cNvSpPr txBox="1">
            <a:spLocks noChangeArrowheads="1"/>
          </p:cNvSpPr>
          <p:nvPr/>
        </p:nvSpPr>
        <p:spPr bwMode="auto">
          <a:xfrm>
            <a:off x="61626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36719" name="Text Box 79"/>
          <p:cNvSpPr txBox="1">
            <a:spLocks noChangeArrowheads="1"/>
          </p:cNvSpPr>
          <p:nvPr/>
        </p:nvSpPr>
        <p:spPr bwMode="auto">
          <a:xfrm>
            <a:off x="66294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36720" name="Text Box 80"/>
          <p:cNvSpPr txBox="1">
            <a:spLocks noChangeArrowheads="1"/>
          </p:cNvSpPr>
          <p:nvPr/>
        </p:nvSpPr>
        <p:spPr bwMode="auto">
          <a:xfrm>
            <a:off x="70770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36721" name="Text Box 81"/>
          <p:cNvSpPr txBox="1">
            <a:spLocks noChangeArrowheads="1"/>
          </p:cNvSpPr>
          <p:nvPr/>
        </p:nvSpPr>
        <p:spPr bwMode="auto">
          <a:xfrm>
            <a:off x="7534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36722" name="Text Box 82"/>
          <p:cNvSpPr txBox="1">
            <a:spLocks noChangeArrowheads="1"/>
          </p:cNvSpPr>
          <p:nvPr/>
        </p:nvSpPr>
        <p:spPr bwMode="auto">
          <a:xfrm>
            <a:off x="1133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136723" name="Text Box 83"/>
          <p:cNvSpPr txBox="1">
            <a:spLocks noChangeArrowheads="1"/>
          </p:cNvSpPr>
          <p:nvPr/>
        </p:nvSpPr>
        <p:spPr bwMode="auto">
          <a:xfrm>
            <a:off x="4562475" y="1371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36724" name="Text Box 84"/>
          <p:cNvSpPr txBox="1">
            <a:spLocks noChangeArrowheads="1"/>
          </p:cNvSpPr>
          <p:nvPr/>
        </p:nvSpPr>
        <p:spPr bwMode="auto">
          <a:xfrm>
            <a:off x="2819400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36725" name="Text Box 85"/>
          <p:cNvSpPr txBox="1">
            <a:spLocks noChangeArrowheads="1"/>
          </p:cNvSpPr>
          <p:nvPr/>
        </p:nvSpPr>
        <p:spPr bwMode="auto">
          <a:xfrm>
            <a:off x="6450013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36726" name="Text Box 86"/>
          <p:cNvSpPr txBox="1">
            <a:spLocks noChangeArrowheads="1"/>
          </p:cNvSpPr>
          <p:nvPr/>
        </p:nvSpPr>
        <p:spPr bwMode="auto">
          <a:xfrm>
            <a:off x="7373938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36727" name="Text Box 87"/>
          <p:cNvSpPr txBox="1">
            <a:spLocks noChangeArrowheads="1"/>
          </p:cNvSpPr>
          <p:nvPr/>
        </p:nvSpPr>
        <p:spPr bwMode="auto">
          <a:xfrm>
            <a:off x="5688013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36728" name="Text Box 88"/>
          <p:cNvSpPr txBox="1">
            <a:spLocks noChangeArrowheads="1"/>
          </p:cNvSpPr>
          <p:nvPr/>
        </p:nvSpPr>
        <p:spPr bwMode="auto">
          <a:xfrm>
            <a:off x="3724275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36729" name="Text Box 89"/>
          <p:cNvSpPr txBox="1">
            <a:spLocks noChangeArrowheads="1"/>
          </p:cNvSpPr>
          <p:nvPr/>
        </p:nvSpPr>
        <p:spPr bwMode="auto">
          <a:xfrm>
            <a:off x="1981200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36730" name="Text Box 90"/>
          <p:cNvSpPr txBox="1">
            <a:spLocks noChangeArrowheads="1"/>
          </p:cNvSpPr>
          <p:nvPr/>
        </p:nvSpPr>
        <p:spPr bwMode="auto">
          <a:xfrm>
            <a:off x="1524000" y="39465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36731" name="Text Box 91"/>
          <p:cNvSpPr txBox="1">
            <a:spLocks noChangeArrowheads="1"/>
          </p:cNvSpPr>
          <p:nvPr/>
        </p:nvSpPr>
        <p:spPr bwMode="auto">
          <a:xfrm>
            <a:off x="2505075" y="39624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36732" name="Text Box 92"/>
          <p:cNvSpPr txBox="1">
            <a:spLocks noChangeArrowheads="1"/>
          </p:cNvSpPr>
          <p:nvPr/>
        </p:nvSpPr>
        <p:spPr bwMode="auto">
          <a:xfrm>
            <a:off x="3048000" y="3962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36733" name="Text Box 93"/>
          <p:cNvSpPr txBox="1">
            <a:spLocks noChangeArrowheads="1"/>
          </p:cNvSpPr>
          <p:nvPr/>
        </p:nvSpPr>
        <p:spPr bwMode="auto">
          <a:xfrm>
            <a:off x="20574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31</a:t>
            </a:r>
          </a:p>
        </p:txBody>
      </p:sp>
      <p:grpSp>
        <p:nvGrpSpPr>
          <p:cNvPr id="1136734" name="Group 94"/>
          <p:cNvGrpSpPr>
            <a:grpSpLocks/>
          </p:cNvGrpSpPr>
          <p:nvPr/>
        </p:nvGrpSpPr>
        <p:grpSpPr bwMode="auto">
          <a:xfrm>
            <a:off x="3048000" y="2192338"/>
            <a:ext cx="550863" cy="474662"/>
            <a:chOff x="2304" y="1296"/>
            <a:chExt cx="432" cy="336"/>
          </a:xfrm>
        </p:grpSpPr>
        <p:sp>
          <p:nvSpPr>
            <p:cNvPr id="1136735" name="Oval 9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6736" name="Text Box 9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31</a:t>
              </a:r>
            </a:p>
          </p:txBody>
        </p:sp>
      </p:grpSp>
      <p:sp>
        <p:nvSpPr>
          <p:cNvPr id="1136737" name="Text Box 97"/>
          <p:cNvSpPr txBox="1">
            <a:spLocks noChangeArrowheads="1"/>
          </p:cNvSpPr>
          <p:nvPr/>
        </p:nvSpPr>
        <p:spPr bwMode="auto">
          <a:xfrm>
            <a:off x="39624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36738" name="Text Box 98"/>
          <p:cNvSpPr txBox="1">
            <a:spLocks noChangeArrowheads="1"/>
          </p:cNvSpPr>
          <p:nvPr/>
        </p:nvSpPr>
        <p:spPr bwMode="auto">
          <a:xfrm>
            <a:off x="2505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32</a:t>
            </a:r>
          </a:p>
        </p:txBody>
      </p:sp>
      <p:sp>
        <p:nvSpPr>
          <p:cNvPr id="1136739" name="Line 99"/>
          <p:cNvSpPr>
            <a:spLocks noChangeShapeType="1"/>
          </p:cNvSpPr>
          <p:nvPr/>
        </p:nvSpPr>
        <p:spPr bwMode="auto">
          <a:xfrm flipH="1">
            <a:off x="5713413" y="3429000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36740" name="Group 100"/>
          <p:cNvGrpSpPr>
            <a:grpSpLocks/>
          </p:cNvGrpSpPr>
          <p:nvPr/>
        </p:nvGrpSpPr>
        <p:grpSpPr bwMode="auto">
          <a:xfrm>
            <a:off x="6629400" y="2209800"/>
            <a:ext cx="552450" cy="474663"/>
            <a:chOff x="2303" y="1296"/>
            <a:chExt cx="433" cy="336"/>
          </a:xfrm>
        </p:grpSpPr>
        <p:sp>
          <p:nvSpPr>
            <p:cNvPr id="1136741" name="Oval 101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6742" name="Text Box 102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32</a:t>
              </a:r>
            </a:p>
          </p:txBody>
        </p:sp>
      </p:grpSp>
      <p:sp>
        <p:nvSpPr>
          <p:cNvPr id="1136743" name="Text Box 103"/>
          <p:cNvSpPr txBox="1">
            <a:spLocks noChangeArrowheads="1"/>
          </p:cNvSpPr>
          <p:nvPr/>
        </p:nvSpPr>
        <p:spPr bwMode="auto">
          <a:xfrm>
            <a:off x="4953000" y="3962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36744" name="Line 104"/>
          <p:cNvSpPr>
            <a:spLocks noChangeShapeType="1"/>
          </p:cNvSpPr>
          <p:nvPr/>
        </p:nvSpPr>
        <p:spPr bwMode="auto">
          <a:xfrm>
            <a:off x="8077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6745" name="Text Box 105"/>
          <p:cNvSpPr txBox="1">
            <a:spLocks noChangeArrowheads="1"/>
          </p:cNvSpPr>
          <p:nvPr/>
        </p:nvSpPr>
        <p:spPr bwMode="auto">
          <a:xfrm>
            <a:off x="7991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36746" name="Text Box 106"/>
          <p:cNvSpPr txBox="1">
            <a:spLocks noChangeArrowheads="1"/>
          </p:cNvSpPr>
          <p:nvPr/>
        </p:nvSpPr>
        <p:spPr bwMode="auto">
          <a:xfrm>
            <a:off x="2962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36747" name="Line 107"/>
          <p:cNvSpPr>
            <a:spLocks noChangeShapeType="1"/>
          </p:cNvSpPr>
          <p:nvPr/>
        </p:nvSpPr>
        <p:spPr bwMode="auto">
          <a:xfrm>
            <a:off x="6270625" y="3429000"/>
            <a:ext cx="366713" cy="677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36748" name="Group 108"/>
          <p:cNvGrpSpPr>
            <a:grpSpLocks/>
          </p:cNvGrpSpPr>
          <p:nvPr/>
        </p:nvGrpSpPr>
        <p:grpSpPr bwMode="auto">
          <a:xfrm>
            <a:off x="6381750" y="4021138"/>
            <a:ext cx="552450" cy="474662"/>
            <a:chOff x="2304" y="1296"/>
            <a:chExt cx="432" cy="336"/>
          </a:xfrm>
        </p:grpSpPr>
        <p:sp>
          <p:nvSpPr>
            <p:cNvPr id="1136749" name="Oval 10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6750" name="Text Box 11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1136751" name="Text Box 111"/>
          <p:cNvSpPr txBox="1">
            <a:spLocks noChangeArrowheads="1"/>
          </p:cNvSpPr>
          <p:nvPr/>
        </p:nvSpPr>
        <p:spPr bwMode="auto">
          <a:xfrm>
            <a:off x="59436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grpSp>
        <p:nvGrpSpPr>
          <p:cNvPr id="1136752" name="Group 112"/>
          <p:cNvGrpSpPr>
            <a:grpSpLocks/>
          </p:cNvGrpSpPr>
          <p:nvPr/>
        </p:nvGrpSpPr>
        <p:grpSpPr bwMode="auto">
          <a:xfrm>
            <a:off x="7162800" y="4021138"/>
            <a:ext cx="552450" cy="474662"/>
            <a:chOff x="2304" y="1296"/>
            <a:chExt cx="433" cy="336"/>
          </a:xfrm>
        </p:grpSpPr>
        <p:sp>
          <p:nvSpPr>
            <p:cNvPr id="1136753" name="Oval 11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6754" name="Text Box 11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70</a:t>
              </a:r>
            </a:p>
          </p:txBody>
        </p:sp>
      </p:grpSp>
      <p:sp>
        <p:nvSpPr>
          <p:cNvPr id="1136755" name="Line 115"/>
          <p:cNvSpPr>
            <a:spLocks noChangeShapeType="1"/>
          </p:cNvSpPr>
          <p:nvPr/>
        </p:nvSpPr>
        <p:spPr bwMode="auto">
          <a:xfrm flipH="1">
            <a:off x="7466013" y="3429000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6756" name="Text Box 116"/>
          <p:cNvSpPr txBox="1">
            <a:spLocks noChangeArrowheads="1"/>
          </p:cNvSpPr>
          <p:nvPr/>
        </p:nvSpPr>
        <p:spPr bwMode="auto">
          <a:xfrm>
            <a:off x="6772275" y="3962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36757" name="Line 117"/>
          <p:cNvSpPr>
            <a:spLocks noChangeShapeType="1"/>
          </p:cNvSpPr>
          <p:nvPr/>
        </p:nvSpPr>
        <p:spPr bwMode="auto">
          <a:xfrm>
            <a:off x="8023225" y="3429000"/>
            <a:ext cx="366713" cy="67786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36758" name="Group 118"/>
          <p:cNvGrpSpPr>
            <a:grpSpLocks/>
          </p:cNvGrpSpPr>
          <p:nvPr/>
        </p:nvGrpSpPr>
        <p:grpSpPr bwMode="auto">
          <a:xfrm>
            <a:off x="8134350" y="4021138"/>
            <a:ext cx="552450" cy="474662"/>
            <a:chOff x="2304" y="1296"/>
            <a:chExt cx="432" cy="336"/>
          </a:xfrm>
        </p:grpSpPr>
        <p:sp>
          <p:nvSpPr>
            <p:cNvPr id="1136759" name="Oval 11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6760" name="Text Box 12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68</a:t>
              </a:r>
            </a:p>
          </p:txBody>
        </p:sp>
      </p:grpSp>
      <p:sp>
        <p:nvSpPr>
          <p:cNvPr id="1136761" name="Text Box 121"/>
          <p:cNvSpPr txBox="1">
            <a:spLocks noChangeArrowheads="1"/>
          </p:cNvSpPr>
          <p:nvPr/>
        </p:nvSpPr>
        <p:spPr bwMode="auto">
          <a:xfrm>
            <a:off x="76962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36762" name="Text Box 122"/>
          <p:cNvSpPr txBox="1">
            <a:spLocks noChangeArrowheads="1"/>
          </p:cNvSpPr>
          <p:nvPr/>
        </p:nvSpPr>
        <p:spPr bwMode="auto">
          <a:xfrm>
            <a:off x="7077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36763" name="Text Box 123"/>
          <p:cNvSpPr txBox="1">
            <a:spLocks noChangeArrowheads="1"/>
          </p:cNvSpPr>
          <p:nvPr/>
        </p:nvSpPr>
        <p:spPr bwMode="auto">
          <a:xfrm>
            <a:off x="7534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70</a:t>
            </a:r>
          </a:p>
        </p:txBody>
      </p:sp>
      <p:sp>
        <p:nvSpPr>
          <p:cNvPr id="1136764" name="Text Box 124"/>
          <p:cNvSpPr txBox="1">
            <a:spLocks noChangeArrowheads="1"/>
          </p:cNvSpPr>
          <p:nvPr/>
        </p:nvSpPr>
        <p:spPr bwMode="auto">
          <a:xfrm>
            <a:off x="79914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68</a:t>
            </a:r>
          </a:p>
        </p:txBody>
      </p:sp>
      <p:sp>
        <p:nvSpPr>
          <p:cNvPr id="1136765" name="Text Box 125"/>
          <p:cNvSpPr txBox="1">
            <a:spLocks noChangeArrowheads="1"/>
          </p:cNvSpPr>
          <p:nvPr/>
        </p:nvSpPr>
        <p:spPr bwMode="auto">
          <a:xfrm>
            <a:off x="4333875" y="49371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 i="1">
                <a:latin typeface="Bookman Old Style" pitchFamily="18" charset="0"/>
              </a:rPr>
              <a:t>i</a:t>
            </a:r>
          </a:p>
        </p:txBody>
      </p:sp>
      <p:sp>
        <p:nvSpPr>
          <p:cNvPr id="1136766" name="Text Box 126"/>
          <p:cNvSpPr txBox="1">
            <a:spLocks noChangeArrowheads="1"/>
          </p:cNvSpPr>
          <p:nvPr/>
        </p:nvSpPr>
        <p:spPr bwMode="auto">
          <a:xfrm>
            <a:off x="8153400" y="30321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>
                <a:latin typeface="Bookman Old Style" pitchFamily="18" charset="0"/>
                <a:sym typeface="Wingdings" pitchFamily="2" charset="2"/>
              </a:rPr>
              <a:t> </a:t>
            </a:r>
            <a:r>
              <a:rPr lang="en-US" sz="2000" i="1">
                <a:latin typeface="Bookman Old Style" pitchFamily="18" charset="0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1083913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5380E921-3F7F-4CB2-B695-C7EDD33A1AF7}" type="slidenum">
              <a:rPr lang="en-US"/>
              <a:pPr/>
              <a:t>3</a:t>
            </a:fld>
            <a:endParaRPr lang="en-US"/>
          </a:p>
        </p:txBody>
      </p:sp>
      <p:sp>
        <p:nvSpPr>
          <p:cNvPr id="1057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r>
              <a:rPr lang="en-US">
                <a:latin typeface="Helvetica" pitchFamily="34" charset="0"/>
              </a:rPr>
              <a:t>Complete Binary Tree</a:t>
            </a:r>
          </a:p>
        </p:txBody>
      </p:sp>
      <p:sp>
        <p:nvSpPr>
          <p:cNvPr id="105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226425" cy="4572000"/>
          </a:xfrm>
        </p:spPr>
        <p:txBody>
          <a:bodyPr/>
          <a:lstStyle/>
          <a:p>
            <a:r>
              <a:rPr lang="en-US">
                <a:latin typeface="Helvetica" pitchFamily="34" charset="0"/>
                <a:cs typeface="Times New Roman" pitchFamily="18" charset="0"/>
              </a:rPr>
              <a:t>A complete binary tree is a tree that is completely filled, with the possible exception of the bottom level.</a:t>
            </a:r>
          </a:p>
          <a:p>
            <a:r>
              <a:rPr lang="en-US">
                <a:latin typeface="Helvetica" pitchFamily="34" charset="0"/>
                <a:cs typeface="Times New Roman" pitchFamily="18" charset="0"/>
              </a:rPr>
              <a:t>The bottom level is filled from left to right.</a:t>
            </a:r>
          </a:p>
          <a:p>
            <a:r>
              <a:rPr lang="en-US">
                <a:latin typeface="Helvetica" pitchFamily="34" charset="0"/>
                <a:cs typeface="Times New Roman" pitchFamily="18" charset="0"/>
              </a:rPr>
              <a:t>Different definition of complete binary tree than an earlier definition we had.</a:t>
            </a:r>
          </a:p>
          <a:p>
            <a:r>
              <a:rPr lang="en-US">
                <a:latin typeface="Helvetica" pitchFamily="34" charset="0"/>
                <a:cs typeface="Times New Roman" pitchFamily="18" charset="0"/>
              </a:rPr>
              <a:t>The earlier definition could be called a perfect binary tree.</a:t>
            </a:r>
          </a:p>
          <a:p>
            <a:pPr>
              <a:buFont typeface="Wingdings" pitchFamily="2" charset="2"/>
              <a:buNone/>
            </a:pPr>
            <a:endParaRPr lang="en-US">
              <a:latin typeface="Helvetica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>
              <a:latin typeface="Helvetica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2800">
              <a:latin typeface="Helvetic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7565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690" name="Line 2"/>
          <p:cNvSpPr>
            <a:spLocks noChangeShapeType="1"/>
          </p:cNvSpPr>
          <p:nvPr/>
        </p:nvSpPr>
        <p:spPr bwMode="auto">
          <a:xfrm>
            <a:off x="4289425" y="3429000"/>
            <a:ext cx="366713" cy="677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8691" name="Line 3"/>
          <p:cNvSpPr>
            <a:spLocks noChangeShapeType="1"/>
          </p:cNvSpPr>
          <p:nvPr/>
        </p:nvSpPr>
        <p:spPr bwMode="auto">
          <a:xfrm>
            <a:off x="7010400" y="2590800"/>
            <a:ext cx="820738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8692" name="Line 4"/>
          <p:cNvSpPr>
            <a:spLocks noChangeShapeType="1"/>
          </p:cNvSpPr>
          <p:nvPr/>
        </p:nvSpPr>
        <p:spPr bwMode="auto">
          <a:xfrm flipH="1">
            <a:off x="6230938" y="2598738"/>
            <a:ext cx="571500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8693" name="Line 5"/>
          <p:cNvSpPr>
            <a:spLocks noChangeShapeType="1"/>
          </p:cNvSpPr>
          <p:nvPr/>
        </p:nvSpPr>
        <p:spPr bwMode="auto">
          <a:xfrm flipH="1">
            <a:off x="2590800" y="2598738"/>
            <a:ext cx="603250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8694" name="Line 6"/>
          <p:cNvSpPr>
            <a:spLocks noChangeShapeType="1"/>
          </p:cNvSpPr>
          <p:nvPr/>
        </p:nvSpPr>
        <p:spPr bwMode="auto">
          <a:xfrm>
            <a:off x="3500438" y="2598738"/>
            <a:ext cx="614362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8695" name="Rectangle 7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BuildHeap</a:t>
            </a:r>
          </a:p>
        </p:txBody>
      </p:sp>
      <p:sp>
        <p:nvSpPr>
          <p:cNvPr id="11386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74663" y="1447800"/>
            <a:ext cx="2630487" cy="7620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i = 6</a:t>
            </a:r>
          </a:p>
        </p:txBody>
      </p:sp>
      <p:sp>
        <p:nvSpPr>
          <p:cNvPr id="1138697" name="Line 9"/>
          <p:cNvSpPr>
            <a:spLocks noChangeShapeType="1"/>
          </p:cNvSpPr>
          <p:nvPr/>
        </p:nvSpPr>
        <p:spPr bwMode="auto">
          <a:xfrm>
            <a:off x="5229225" y="1785938"/>
            <a:ext cx="1552575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8698" name="Line 10"/>
          <p:cNvSpPr>
            <a:spLocks noChangeShapeType="1"/>
          </p:cNvSpPr>
          <p:nvPr/>
        </p:nvSpPr>
        <p:spPr bwMode="auto">
          <a:xfrm flipH="1">
            <a:off x="3797300" y="3411538"/>
            <a:ext cx="3063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8699" name="Line 11"/>
          <p:cNvSpPr>
            <a:spLocks noChangeShapeType="1"/>
          </p:cNvSpPr>
          <p:nvPr/>
        </p:nvSpPr>
        <p:spPr bwMode="auto">
          <a:xfrm flipH="1">
            <a:off x="2112963" y="3411538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8700" name="Line 12"/>
          <p:cNvSpPr>
            <a:spLocks noChangeShapeType="1"/>
          </p:cNvSpPr>
          <p:nvPr/>
        </p:nvSpPr>
        <p:spPr bwMode="auto">
          <a:xfrm>
            <a:off x="2603500" y="3411538"/>
            <a:ext cx="366713" cy="677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38701" name="Group 13"/>
          <p:cNvGrpSpPr>
            <a:grpSpLocks/>
          </p:cNvGrpSpPr>
          <p:nvPr/>
        </p:nvGrpSpPr>
        <p:grpSpPr bwMode="auto">
          <a:xfrm>
            <a:off x="4800600" y="1447800"/>
            <a:ext cx="550863" cy="474663"/>
            <a:chOff x="2304" y="1296"/>
            <a:chExt cx="431" cy="336"/>
          </a:xfrm>
        </p:grpSpPr>
        <p:sp>
          <p:nvSpPr>
            <p:cNvPr id="1138702" name="Oval 1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8703" name="Text Box 1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65</a:t>
              </a:r>
            </a:p>
          </p:txBody>
        </p:sp>
      </p:grpSp>
      <p:grpSp>
        <p:nvGrpSpPr>
          <p:cNvPr id="1138704" name="Group 16"/>
          <p:cNvGrpSpPr>
            <a:grpSpLocks/>
          </p:cNvGrpSpPr>
          <p:nvPr/>
        </p:nvGrpSpPr>
        <p:grpSpPr bwMode="auto">
          <a:xfrm>
            <a:off x="5867400" y="2971800"/>
            <a:ext cx="550863" cy="474663"/>
            <a:chOff x="2304" y="1296"/>
            <a:chExt cx="432" cy="336"/>
          </a:xfrm>
        </p:grpSpPr>
        <p:sp>
          <p:nvSpPr>
            <p:cNvPr id="1138705" name="Oval 1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8706" name="Text Box 1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19</a:t>
              </a:r>
            </a:p>
          </p:txBody>
        </p:sp>
      </p:grpSp>
      <p:grpSp>
        <p:nvGrpSpPr>
          <p:cNvPr id="1138707" name="Group 19"/>
          <p:cNvGrpSpPr>
            <a:grpSpLocks/>
          </p:cNvGrpSpPr>
          <p:nvPr/>
        </p:nvGrpSpPr>
        <p:grpSpPr bwMode="auto">
          <a:xfrm>
            <a:off x="3944938" y="3030538"/>
            <a:ext cx="550862" cy="474662"/>
            <a:chOff x="2304" y="1296"/>
            <a:chExt cx="432" cy="336"/>
          </a:xfrm>
        </p:grpSpPr>
        <p:sp>
          <p:nvSpPr>
            <p:cNvPr id="1138708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8709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21</a:t>
              </a:r>
            </a:p>
          </p:txBody>
        </p:sp>
      </p:grpSp>
      <p:sp>
        <p:nvSpPr>
          <p:cNvPr id="1138710" name="Line 22"/>
          <p:cNvSpPr>
            <a:spLocks noChangeShapeType="1"/>
          </p:cNvSpPr>
          <p:nvPr/>
        </p:nvSpPr>
        <p:spPr bwMode="auto">
          <a:xfrm flipH="1">
            <a:off x="3505200" y="1785938"/>
            <a:ext cx="1357313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38711" name="Group 23"/>
          <p:cNvGrpSpPr>
            <a:grpSpLocks/>
          </p:cNvGrpSpPr>
          <p:nvPr/>
        </p:nvGrpSpPr>
        <p:grpSpPr bwMode="auto">
          <a:xfrm>
            <a:off x="4400550" y="4021138"/>
            <a:ext cx="552450" cy="474662"/>
            <a:chOff x="2304" y="1296"/>
            <a:chExt cx="432" cy="336"/>
          </a:xfrm>
        </p:grpSpPr>
        <p:sp>
          <p:nvSpPr>
            <p:cNvPr id="1138712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8713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1138714" name="Group 26"/>
          <p:cNvGrpSpPr>
            <a:grpSpLocks/>
          </p:cNvGrpSpPr>
          <p:nvPr/>
        </p:nvGrpSpPr>
        <p:grpSpPr bwMode="auto">
          <a:xfrm>
            <a:off x="2725738" y="4021138"/>
            <a:ext cx="550862" cy="474662"/>
            <a:chOff x="2304" y="1296"/>
            <a:chExt cx="432" cy="336"/>
          </a:xfrm>
        </p:grpSpPr>
        <p:sp>
          <p:nvSpPr>
            <p:cNvPr id="1138715" name="Oval 2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8716" name="Text Box 2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24</a:t>
              </a:r>
            </a:p>
          </p:txBody>
        </p:sp>
      </p:grpSp>
      <p:grpSp>
        <p:nvGrpSpPr>
          <p:cNvPr id="1138717" name="Group 29"/>
          <p:cNvGrpSpPr>
            <a:grpSpLocks/>
          </p:cNvGrpSpPr>
          <p:nvPr/>
        </p:nvGrpSpPr>
        <p:grpSpPr bwMode="auto">
          <a:xfrm>
            <a:off x="2235200" y="3005138"/>
            <a:ext cx="550863" cy="474662"/>
            <a:chOff x="2304" y="1296"/>
            <a:chExt cx="432" cy="336"/>
          </a:xfrm>
        </p:grpSpPr>
        <p:sp>
          <p:nvSpPr>
            <p:cNvPr id="1138718" name="Oval 3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8719" name="Text Box 3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26</a:t>
              </a:r>
            </a:p>
          </p:txBody>
        </p:sp>
      </p:grpSp>
      <p:grpSp>
        <p:nvGrpSpPr>
          <p:cNvPr id="1138720" name="Group 32"/>
          <p:cNvGrpSpPr>
            <a:grpSpLocks/>
          </p:cNvGrpSpPr>
          <p:nvPr/>
        </p:nvGrpSpPr>
        <p:grpSpPr bwMode="auto">
          <a:xfrm>
            <a:off x="1744663" y="4021138"/>
            <a:ext cx="550862" cy="474662"/>
            <a:chOff x="2304" y="1296"/>
            <a:chExt cx="431" cy="336"/>
          </a:xfrm>
        </p:grpSpPr>
        <p:sp>
          <p:nvSpPr>
            <p:cNvPr id="1138721" name="Oval 3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8722" name="Text Box 3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13</a:t>
              </a:r>
            </a:p>
          </p:txBody>
        </p:sp>
      </p:grpSp>
      <p:grpSp>
        <p:nvGrpSpPr>
          <p:cNvPr id="1138723" name="Group 35"/>
          <p:cNvGrpSpPr>
            <a:grpSpLocks/>
          </p:cNvGrpSpPr>
          <p:nvPr/>
        </p:nvGrpSpPr>
        <p:grpSpPr bwMode="auto">
          <a:xfrm>
            <a:off x="3429000" y="4021138"/>
            <a:ext cx="552450" cy="474662"/>
            <a:chOff x="2303" y="1296"/>
            <a:chExt cx="433" cy="336"/>
          </a:xfrm>
        </p:grpSpPr>
        <p:sp>
          <p:nvSpPr>
            <p:cNvPr id="1138724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8725" name="Text Box 37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grpSp>
        <p:nvGrpSpPr>
          <p:cNvPr id="1138726" name="Group 38"/>
          <p:cNvGrpSpPr>
            <a:grpSpLocks/>
          </p:cNvGrpSpPr>
          <p:nvPr/>
        </p:nvGrpSpPr>
        <p:grpSpPr bwMode="auto">
          <a:xfrm>
            <a:off x="7602538" y="3005138"/>
            <a:ext cx="550862" cy="474662"/>
            <a:chOff x="2305" y="1296"/>
            <a:chExt cx="431" cy="336"/>
          </a:xfrm>
        </p:grpSpPr>
        <p:sp>
          <p:nvSpPr>
            <p:cNvPr id="1138727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8728" name="Text Box 40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12</a:t>
              </a:r>
            </a:p>
          </p:txBody>
        </p:sp>
      </p:grpSp>
      <p:grpSp>
        <p:nvGrpSpPr>
          <p:cNvPr id="1138729" name="Group 41"/>
          <p:cNvGrpSpPr>
            <a:grpSpLocks/>
          </p:cNvGrpSpPr>
          <p:nvPr/>
        </p:nvGrpSpPr>
        <p:grpSpPr bwMode="auto">
          <a:xfrm>
            <a:off x="5410200" y="4021138"/>
            <a:ext cx="552450" cy="474662"/>
            <a:chOff x="2304" y="1296"/>
            <a:chExt cx="433" cy="336"/>
          </a:xfrm>
        </p:grpSpPr>
        <p:sp>
          <p:nvSpPr>
            <p:cNvPr id="1138730" name="Oval 4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8731" name="Text Box 4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1138732" name="Rectangle 44"/>
          <p:cNvSpPr>
            <a:spLocks noChangeArrowheads="1"/>
          </p:cNvSpPr>
          <p:nvPr/>
        </p:nvSpPr>
        <p:spPr bwMode="auto">
          <a:xfrm>
            <a:off x="1219200" y="5334000"/>
            <a:ext cx="7315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38733" name="Line 45"/>
          <p:cNvSpPr>
            <a:spLocks noChangeShapeType="1"/>
          </p:cNvSpPr>
          <p:nvPr/>
        </p:nvSpPr>
        <p:spPr bwMode="auto">
          <a:xfrm>
            <a:off x="1676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8734" name="Line 46"/>
          <p:cNvSpPr>
            <a:spLocks noChangeShapeType="1"/>
          </p:cNvSpPr>
          <p:nvPr/>
        </p:nvSpPr>
        <p:spPr bwMode="auto">
          <a:xfrm>
            <a:off x="2133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8735" name="Line 47"/>
          <p:cNvSpPr>
            <a:spLocks noChangeShapeType="1"/>
          </p:cNvSpPr>
          <p:nvPr/>
        </p:nvSpPr>
        <p:spPr bwMode="auto">
          <a:xfrm>
            <a:off x="2590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8736" name="Line 48"/>
          <p:cNvSpPr>
            <a:spLocks noChangeShapeType="1"/>
          </p:cNvSpPr>
          <p:nvPr/>
        </p:nvSpPr>
        <p:spPr bwMode="auto">
          <a:xfrm>
            <a:off x="3048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8737" name="Line 49"/>
          <p:cNvSpPr>
            <a:spLocks noChangeShapeType="1"/>
          </p:cNvSpPr>
          <p:nvPr/>
        </p:nvSpPr>
        <p:spPr bwMode="auto">
          <a:xfrm>
            <a:off x="3505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8738" name="Line 50"/>
          <p:cNvSpPr>
            <a:spLocks noChangeShapeType="1"/>
          </p:cNvSpPr>
          <p:nvPr/>
        </p:nvSpPr>
        <p:spPr bwMode="auto">
          <a:xfrm>
            <a:off x="3962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8739" name="Line 51"/>
          <p:cNvSpPr>
            <a:spLocks noChangeShapeType="1"/>
          </p:cNvSpPr>
          <p:nvPr/>
        </p:nvSpPr>
        <p:spPr bwMode="auto">
          <a:xfrm>
            <a:off x="4419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8740" name="Line 52"/>
          <p:cNvSpPr>
            <a:spLocks noChangeShapeType="1"/>
          </p:cNvSpPr>
          <p:nvPr/>
        </p:nvSpPr>
        <p:spPr bwMode="auto">
          <a:xfrm>
            <a:off x="4876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8741" name="Line 53"/>
          <p:cNvSpPr>
            <a:spLocks noChangeShapeType="1"/>
          </p:cNvSpPr>
          <p:nvPr/>
        </p:nvSpPr>
        <p:spPr bwMode="auto">
          <a:xfrm>
            <a:off x="5334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8742" name="Line 54"/>
          <p:cNvSpPr>
            <a:spLocks noChangeShapeType="1"/>
          </p:cNvSpPr>
          <p:nvPr/>
        </p:nvSpPr>
        <p:spPr bwMode="auto">
          <a:xfrm>
            <a:off x="5791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8743" name="Line 55"/>
          <p:cNvSpPr>
            <a:spLocks noChangeShapeType="1"/>
          </p:cNvSpPr>
          <p:nvPr/>
        </p:nvSpPr>
        <p:spPr bwMode="auto">
          <a:xfrm>
            <a:off x="6248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8744" name="Line 56"/>
          <p:cNvSpPr>
            <a:spLocks noChangeShapeType="1"/>
          </p:cNvSpPr>
          <p:nvPr/>
        </p:nvSpPr>
        <p:spPr bwMode="auto">
          <a:xfrm>
            <a:off x="6705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8745" name="Line 57"/>
          <p:cNvSpPr>
            <a:spLocks noChangeShapeType="1"/>
          </p:cNvSpPr>
          <p:nvPr/>
        </p:nvSpPr>
        <p:spPr bwMode="auto">
          <a:xfrm>
            <a:off x="7162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8746" name="Line 58"/>
          <p:cNvSpPr>
            <a:spLocks noChangeShapeType="1"/>
          </p:cNvSpPr>
          <p:nvPr/>
        </p:nvSpPr>
        <p:spPr bwMode="auto">
          <a:xfrm>
            <a:off x="7620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8747" name="Text Box 59"/>
          <p:cNvSpPr txBox="1">
            <a:spLocks noChangeArrowheads="1"/>
          </p:cNvSpPr>
          <p:nvPr/>
        </p:nvSpPr>
        <p:spPr bwMode="auto">
          <a:xfrm>
            <a:off x="1600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65</a:t>
            </a:r>
          </a:p>
        </p:txBody>
      </p:sp>
      <p:sp>
        <p:nvSpPr>
          <p:cNvPr id="1138748" name="Text Box 60"/>
          <p:cNvSpPr txBox="1">
            <a:spLocks noChangeArrowheads="1"/>
          </p:cNvSpPr>
          <p:nvPr/>
        </p:nvSpPr>
        <p:spPr bwMode="auto">
          <a:xfrm>
            <a:off x="3419475" y="53943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21</a:t>
            </a:r>
          </a:p>
        </p:txBody>
      </p:sp>
      <p:sp>
        <p:nvSpPr>
          <p:cNvPr id="1138749" name="Text Box 61"/>
          <p:cNvSpPr txBox="1">
            <a:spLocks noChangeArrowheads="1"/>
          </p:cNvSpPr>
          <p:nvPr/>
        </p:nvSpPr>
        <p:spPr bwMode="auto">
          <a:xfrm>
            <a:off x="38766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19</a:t>
            </a:r>
          </a:p>
        </p:txBody>
      </p:sp>
      <p:sp>
        <p:nvSpPr>
          <p:cNvPr id="1138750" name="Text Box 62"/>
          <p:cNvSpPr txBox="1">
            <a:spLocks noChangeArrowheads="1"/>
          </p:cNvSpPr>
          <p:nvPr/>
        </p:nvSpPr>
        <p:spPr bwMode="auto">
          <a:xfrm>
            <a:off x="2962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26</a:t>
            </a:r>
          </a:p>
        </p:txBody>
      </p:sp>
      <p:sp>
        <p:nvSpPr>
          <p:cNvPr id="1138751" name="Text Box 63"/>
          <p:cNvSpPr txBox="1">
            <a:spLocks noChangeArrowheads="1"/>
          </p:cNvSpPr>
          <p:nvPr/>
        </p:nvSpPr>
        <p:spPr bwMode="auto">
          <a:xfrm>
            <a:off x="6172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38752" name="Text Box 64"/>
          <p:cNvSpPr txBox="1">
            <a:spLocks noChangeArrowheads="1"/>
          </p:cNvSpPr>
          <p:nvPr/>
        </p:nvSpPr>
        <p:spPr bwMode="auto">
          <a:xfrm>
            <a:off x="6619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16</a:t>
            </a:r>
          </a:p>
        </p:txBody>
      </p:sp>
      <p:sp>
        <p:nvSpPr>
          <p:cNvPr id="1138753" name="Text Box 65"/>
          <p:cNvSpPr txBox="1">
            <a:spLocks noChangeArrowheads="1"/>
          </p:cNvSpPr>
          <p:nvPr/>
        </p:nvSpPr>
        <p:spPr bwMode="auto">
          <a:xfrm>
            <a:off x="4333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38754" name="Text Box 66"/>
          <p:cNvSpPr txBox="1">
            <a:spLocks noChangeArrowheads="1"/>
          </p:cNvSpPr>
          <p:nvPr/>
        </p:nvSpPr>
        <p:spPr bwMode="auto">
          <a:xfrm>
            <a:off x="4791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38755" name="Text Box 67"/>
          <p:cNvSpPr txBox="1">
            <a:spLocks noChangeArrowheads="1"/>
          </p:cNvSpPr>
          <p:nvPr/>
        </p:nvSpPr>
        <p:spPr bwMode="auto">
          <a:xfrm>
            <a:off x="5248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24</a:t>
            </a:r>
          </a:p>
        </p:txBody>
      </p:sp>
      <p:sp>
        <p:nvSpPr>
          <p:cNvPr id="1138756" name="Text Box 68"/>
          <p:cNvSpPr txBox="1">
            <a:spLocks noChangeArrowheads="1"/>
          </p:cNvSpPr>
          <p:nvPr/>
        </p:nvSpPr>
        <p:spPr bwMode="auto">
          <a:xfrm>
            <a:off x="57150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38757" name="Text Box 69"/>
          <p:cNvSpPr txBox="1">
            <a:spLocks noChangeArrowheads="1"/>
          </p:cNvSpPr>
          <p:nvPr/>
        </p:nvSpPr>
        <p:spPr bwMode="auto">
          <a:xfrm>
            <a:off x="16002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38758" name="Text Box 70"/>
          <p:cNvSpPr txBox="1">
            <a:spLocks noChangeArrowheads="1"/>
          </p:cNvSpPr>
          <p:nvPr/>
        </p:nvSpPr>
        <p:spPr bwMode="auto">
          <a:xfrm>
            <a:off x="20478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38759" name="Text Box 71"/>
          <p:cNvSpPr txBox="1">
            <a:spLocks noChangeArrowheads="1"/>
          </p:cNvSpPr>
          <p:nvPr/>
        </p:nvSpPr>
        <p:spPr bwMode="auto">
          <a:xfrm>
            <a:off x="25146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38760" name="Text Box 72"/>
          <p:cNvSpPr txBox="1">
            <a:spLocks noChangeArrowheads="1"/>
          </p:cNvSpPr>
          <p:nvPr/>
        </p:nvSpPr>
        <p:spPr bwMode="auto">
          <a:xfrm>
            <a:off x="3419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38761" name="Text Box 73"/>
          <p:cNvSpPr txBox="1">
            <a:spLocks noChangeArrowheads="1"/>
          </p:cNvSpPr>
          <p:nvPr/>
        </p:nvSpPr>
        <p:spPr bwMode="auto">
          <a:xfrm>
            <a:off x="38766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38762" name="Text Box 74"/>
          <p:cNvSpPr txBox="1">
            <a:spLocks noChangeArrowheads="1"/>
          </p:cNvSpPr>
          <p:nvPr/>
        </p:nvSpPr>
        <p:spPr bwMode="auto">
          <a:xfrm>
            <a:off x="43338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38763" name="Text Box 75"/>
          <p:cNvSpPr txBox="1">
            <a:spLocks noChangeArrowheads="1"/>
          </p:cNvSpPr>
          <p:nvPr/>
        </p:nvSpPr>
        <p:spPr bwMode="auto">
          <a:xfrm>
            <a:off x="47910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38764" name="Text Box 76"/>
          <p:cNvSpPr txBox="1">
            <a:spLocks noChangeArrowheads="1"/>
          </p:cNvSpPr>
          <p:nvPr/>
        </p:nvSpPr>
        <p:spPr bwMode="auto">
          <a:xfrm>
            <a:off x="5248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38765" name="Text Box 77"/>
          <p:cNvSpPr txBox="1">
            <a:spLocks noChangeArrowheads="1"/>
          </p:cNvSpPr>
          <p:nvPr/>
        </p:nvSpPr>
        <p:spPr bwMode="auto">
          <a:xfrm>
            <a:off x="5705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38766" name="Text Box 78"/>
          <p:cNvSpPr txBox="1">
            <a:spLocks noChangeArrowheads="1"/>
          </p:cNvSpPr>
          <p:nvPr/>
        </p:nvSpPr>
        <p:spPr bwMode="auto">
          <a:xfrm>
            <a:off x="61626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38767" name="Text Box 79"/>
          <p:cNvSpPr txBox="1">
            <a:spLocks noChangeArrowheads="1"/>
          </p:cNvSpPr>
          <p:nvPr/>
        </p:nvSpPr>
        <p:spPr bwMode="auto">
          <a:xfrm>
            <a:off x="66294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38768" name="Text Box 80"/>
          <p:cNvSpPr txBox="1">
            <a:spLocks noChangeArrowheads="1"/>
          </p:cNvSpPr>
          <p:nvPr/>
        </p:nvSpPr>
        <p:spPr bwMode="auto">
          <a:xfrm>
            <a:off x="70770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38769" name="Text Box 81"/>
          <p:cNvSpPr txBox="1">
            <a:spLocks noChangeArrowheads="1"/>
          </p:cNvSpPr>
          <p:nvPr/>
        </p:nvSpPr>
        <p:spPr bwMode="auto">
          <a:xfrm>
            <a:off x="7534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38770" name="Text Box 82"/>
          <p:cNvSpPr txBox="1">
            <a:spLocks noChangeArrowheads="1"/>
          </p:cNvSpPr>
          <p:nvPr/>
        </p:nvSpPr>
        <p:spPr bwMode="auto">
          <a:xfrm>
            <a:off x="1133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138771" name="Text Box 83"/>
          <p:cNvSpPr txBox="1">
            <a:spLocks noChangeArrowheads="1"/>
          </p:cNvSpPr>
          <p:nvPr/>
        </p:nvSpPr>
        <p:spPr bwMode="auto">
          <a:xfrm>
            <a:off x="4562475" y="1371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38772" name="Text Box 84"/>
          <p:cNvSpPr txBox="1">
            <a:spLocks noChangeArrowheads="1"/>
          </p:cNvSpPr>
          <p:nvPr/>
        </p:nvSpPr>
        <p:spPr bwMode="auto">
          <a:xfrm>
            <a:off x="2819400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38773" name="Text Box 85"/>
          <p:cNvSpPr txBox="1">
            <a:spLocks noChangeArrowheads="1"/>
          </p:cNvSpPr>
          <p:nvPr/>
        </p:nvSpPr>
        <p:spPr bwMode="auto">
          <a:xfrm>
            <a:off x="6450013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38774" name="Text Box 86"/>
          <p:cNvSpPr txBox="1">
            <a:spLocks noChangeArrowheads="1"/>
          </p:cNvSpPr>
          <p:nvPr/>
        </p:nvSpPr>
        <p:spPr bwMode="auto">
          <a:xfrm>
            <a:off x="7373938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38775" name="Text Box 87"/>
          <p:cNvSpPr txBox="1">
            <a:spLocks noChangeArrowheads="1"/>
          </p:cNvSpPr>
          <p:nvPr/>
        </p:nvSpPr>
        <p:spPr bwMode="auto">
          <a:xfrm>
            <a:off x="5688013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38776" name="Text Box 88"/>
          <p:cNvSpPr txBox="1">
            <a:spLocks noChangeArrowheads="1"/>
          </p:cNvSpPr>
          <p:nvPr/>
        </p:nvSpPr>
        <p:spPr bwMode="auto">
          <a:xfrm>
            <a:off x="3724275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38777" name="Text Box 89"/>
          <p:cNvSpPr txBox="1">
            <a:spLocks noChangeArrowheads="1"/>
          </p:cNvSpPr>
          <p:nvPr/>
        </p:nvSpPr>
        <p:spPr bwMode="auto">
          <a:xfrm>
            <a:off x="1981200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38778" name="Text Box 90"/>
          <p:cNvSpPr txBox="1">
            <a:spLocks noChangeArrowheads="1"/>
          </p:cNvSpPr>
          <p:nvPr/>
        </p:nvSpPr>
        <p:spPr bwMode="auto">
          <a:xfrm>
            <a:off x="1524000" y="39465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38779" name="Text Box 91"/>
          <p:cNvSpPr txBox="1">
            <a:spLocks noChangeArrowheads="1"/>
          </p:cNvSpPr>
          <p:nvPr/>
        </p:nvSpPr>
        <p:spPr bwMode="auto">
          <a:xfrm>
            <a:off x="2505075" y="39624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38780" name="Text Box 92"/>
          <p:cNvSpPr txBox="1">
            <a:spLocks noChangeArrowheads="1"/>
          </p:cNvSpPr>
          <p:nvPr/>
        </p:nvSpPr>
        <p:spPr bwMode="auto">
          <a:xfrm>
            <a:off x="3048000" y="3962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38781" name="Text Box 93"/>
          <p:cNvSpPr txBox="1">
            <a:spLocks noChangeArrowheads="1"/>
          </p:cNvSpPr>
          <p:nvPr/>
        </p:nvSpPr>
        <p:spPr bwMode="auto">
          <a:xfrm>
            <a:off x="20574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31</a:t>
            </a:r>
          </a:p>
        </p:txBody>
      </p:sp>
      <p:grpSp>
        <p:nvGrpSpPr>
          <p:cNvPr id="1138782" name="Group 94"/>
          <p:cNvGrpSpPr>
            <a:grpSpLocks/>
          </p:cNvGrpSpPr>
          <p:nvPr/>
        </p:nvGrpSpPr>
        <p:grpSpPr bwMode="auto">
          <a:xfrm>
            <a:off x="3048000" y="2192338"/>
            <a:ext cx="550863" cy="474662"/>
            <a:chOff x="2304" y="1296"/>
            <a:chExt cx="432" cy="336"/>
          </a:xfrm>
        </p:grpSpPr>
        <p:sp>
          <p:nvSpPr>
            <p:cNvPr id="1138783" name="Oval 9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8784" name="Text Box 9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31</a:t>
              </a:r>
            </a:p>
          </p:txBody>
        </p:sp>
      </p:grpSp>
      <p:sp>
        <p:nvSpPr>
          <p:cNvPr id="1138785" name="Text Box 97"/>
          <p:cNvSpPr txBox="1">
            <a:spLocks noChangeArrowheads="1"/>
          </p:cNvSpPr>
          <p:nvPr/>
        </p:nvSpPr>
        <p:spPr bwMode="auto">
          <a:xfrm>
            <a:off x="39624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38786" name="Text Box 98"/>
          <p:cNvSpPr txBox="1">
            <a:spLocks noChangeArrowheads="1"/>
          </p:cNvSpPr>
          <p:nvPr/>
        </p:nvSpPr>
        <p:spPr bwMode="auto">
          <a:xfrm>
            <a:off x="2505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32</a:t>
            </a:r>
          </a:p>
        </p:txBody>
      </p:sp>
      <p:sp>
        <p:nvSpPr>
          <p:cNvPr id="1138787" name="Line 99"/>
          <p:cNvSpPr>
            <a:spLocks noChangeShapeType="1"/>
          </p:cNvSpPr>
          <p:nvPr/>
        </p:nvSpPr>
        <p:spPr bwMode="auto">
          <a:xfrm flipH="1">
            <a:off x="5713413" y="3429000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38788" name="Group 100"/>
          <p:cNvGrpSpPr>
            <a:grpSpLocks/>
          </p:cNvGrpSpPr>
          <p:nvPr/>
        </p:nvGrpSpPr>
        <p:grpSpPr bwMode="auto">
          <a:xfrm>
            <a:off x="6629400" y="2209800"/>
            <a:ext cx="552450" cy="474663"/>
            <a:chOff x="2303" y="1296"/>
            <a:chExt cx="433" cy="336"/>
          </a:xfrm>
        </p:grpSpPr>
        <p:sp>
          <p:nvSpPr>
            <p:cNvPr id="1138789" name="Oval 101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8790" name="Text Box 102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32</a:t>
              </a:r>
            </a:p>
          </p:txBody>
        </p:sp>
      </p:grpSp>
      <p:sp>
        <p:nvSpPr>
          <p:cNvPr id="1138791" name="Text Box 103"/>
          <p:cNvSpPr txBox="1">
            <a:spLocks noChangeArrowheads="1"/>
          </p:cNvSpPr>
          <p:nvPr/>
        </p:nvSpPr>
        <p:spPr bwMode="auto">
          <a:xfrm>
            <a:off x="4953000" y="3962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38792" name="Line 104"/>
          <p:cNvSpPr>
            <a:spLocks noChangeShapeType="1"/>
          </p:cNvSpPr>
          <p:nvPr/>
        </p:nvSpPr>
        <p:spPr bwMode="auto">
          <a:xfrm>
            <a:off x="8077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8793" name="Text Box 105"/>
          <p:cNvSpPr txBox="1">
            <a:spLocks noChangeArrowheads="1"/>
          </p:cNvSpPr>
          <p:nvPr/>
        </p:nvSpPr>
        <p:spPr bwMode="auto">
          <a:xfrm>
            <a:off x="7991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38794" name="Text Box 106"/>
          <p:cNvSpPr txBox="1">
            <a:spLocks noChangeArrowheads="1"/>
          </p:cNvSpPr>
          <p:nvPr/>
        </p:nvSpPr>
        <p:spPr bwMode="auto">
          <a:xfrm>
            <a:off x="2962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38795" name="Line 107"/>
          <p:cNvSpPr>
            <a:spLocks noChangeShapeType="1"/>
          </p:cNvSpPr>
          <p:nvPr/>
        </p:nvSpPr>
        <p:spPr bwMode="auto">
          <a:xfrm>
            <a:off x="6270625" y="3429000"/>
            <a:ext cx="366713" cy="67786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38796" name="Group 108"/>
          <p:cNvGrpSpPr>
            <a:grpSpLocks/>
          </p:cNvGrpSpPr>
          <p:nvPr/>
        </p:nvGrpSpPr>
        <p:grpSpPr bwMode="auto">
          <a:xfrm>
            <a:off x="6381750" y="4021138"/>
            <a:ext cx="552450" cy="474662"/>
            <a:chOff x="2304" y="1296"/>
            <a:chExt cx="432" cy="336"/>
          </a:xfrm>
        </p:grpSpPr>
        <p:sp>
          <p:nvSpPr>
            <p:cNvPr id="1138797" name="Oval 10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8798" name="Text Box 11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1138799" name="Text Box 111"/>
          <p:cNvSpPr txBox="1">
            <a:spLocks noChangeArrowheads="1"/>
          </p:cNvSpPr>
          <p:nvPr/>
        </p:nvSpPr>
        <p:spPr bwMode="auto">
          <a:xfrm>
            <a:off x="59436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grpSp>
        <p:nvGrpSpPr>
          <p:cNvPr id="1138800" name="Group 112"/>
          <p:cNvGrpSpPr>
            <a:grpSpLocks/>
          </p:cNvGrpSpPr>
          <p:nvPr/>
        </p:nvGrpSpPr>
        <p:grpSpPr bwMode="auto">
          <a:xfrm>
            <a:off x="7162800" y="4021138"/>
            <a:ext cx="552450" cy="474662"/>
            <a:chOff x="2304" y="1296"/>
            <a:chExt cx="433" cy="336"/>
          </a:xfrm>
        </p:grpSpPr>
        <p:sp>
          <p:nvSpPr>
            <p:cNvPr id="1138801" name="Oval 11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8802" name="Text Box 11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70</a:t>
              </a:r>
            </a:p>
          </p:txBody>
        </p:sp>
      </p:grpSp>
      <p:sp>
        <p:nvSpPr>
          <p:cNvPr id="1138803" name="Line 115"/>
          <p:cNvSpPr>
            <a:spLocks noChangeShapeType="1"/>
          </p:cNvSpPr>
          <p:nvPr/>
        </p:nvSpPr>
        <p:spPr bwMode="auto">
          <a:xfrm flipH="1">
            <a:off x="7466013" y="3429000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38804" name="Text Box 116"/>
          <p:cNvSpPr txBox="1">
            <a:spLocks noChangeArrowheads="1"/>
          </p:cNvSpPr>
          <p:nvPr/>
        </p:nvSpPr>
        <p:spPr bwMode="auto">
          <a:xfrm>
            <a:off x="6772275" y="3962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38805" name="Line 117"/>
          <p:cNvSpPr>
            <a:spLocks noChangeShapeType="1"/>
          </p:cNvSpPr>
          <p:nvPr/>
        </p:nvSpPr>
        <p:spPr bwMode="auto">
          <a:xfrm>
            <a:off x="8023225" y="3429000"/>
            <a:ext cx="366713" cy="677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38806" name="Group 118"/>
          <p:cNvGrpSpPr>
            <a:grpSpLocks/>
          </p:cNvGrpSpPr>
          <p:nvPr/>
        </p:nvGrpSpPr>
        <p:grpSpPr bwMode="auto">
          <a:xfrm>
            <a:off x="8134350" y="4021138"/>
            <a:ext cx="552450" cy="474662"/>
            <a:chOff x="2304" y="1296"/>
            <a:chExt cx="432" cy="336"/>
          </a:xfrm>
        </p:grpSpPr>
        <p:sp>
          <p:nvSpPr>
            <p:cNvPr id="1138807" name="Oval 11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38808" name="Text Box 12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68</a:t>
              </a:r>
            </a:p>
          </p:txBody>
        </p:sp>
      </p:grpSp>
      <p:sp>
        <p:nvSpPr>
          <p:cNvPr id="1138809" name="Text Box 121"/>
          <p:cNvSpPr txBox="1">
            <a:spLocks noChangeArrowheads="1"/>
          </p:cNvSpPr>
          <p:nvPr/>
        </p:nvSpPr>
        <p:spPr bwMode="auto">
          <a:xfrm>
            <a:off x="76962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38810" name="Text Box 122"/>
          <p:cNvSpPr txBox="1">
            <a:spLocks noChangeArrowheads="1"/>
          </p:cNvSpPr>
          <p:nvPr/>
        </p:nvSpPr>
        <p:spPr bwMode="auto">
          <a:xfrm>
            <a:off x="7077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38811" name="Text Box 123"/>
          <p:cNvSpPr txBox="1">
            <a:spLocks noChangeArrowheads="1"/>
          </p:cNvSpPr>
          <p:nvPr/>
        </p:nvSpPr>
        <p:spPr bwMode="auto">
          <a:xfrm>
            <a:off x="7534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70</a:t>
            </a:r>
          </a:p>
        </p:txBody>
      </p:sp>
      <p:sp>
        <p:nvSpPr>
          <p:cNvPr id="1138812" name="Text Box 124"/>
          <p:cNvSpPr txBox="1">
            <a:spLocks noChangeArrowheads="1"/>
          </p:cNvSpPr>
          <p:nvPr/>
        </p:nvSpPr>
        <p:spPr bwMode="auto">
          <a:xfrm>
            <a:off x="79914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68</a:t>
            </a:r>
          </a:p>
        </p:txBody>
      </p:sp>
      <p:sp>
        <p:nvSpPr>
          <p:cNvPr id="1138813" name="Text Box 125"/>
          <p:cNvSpPr txBox="1">
            <a:spLocks noChangeArrowheads="1"/>
          </p:cNvSpPr>
          <p:nvPr/>
        </p:nvSpPr>
        <p:spPr bwMode="auto">
          <a:xfrm>
            <a:off x="3886200" y="49371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 i="1">
                <a:latin typeface="Bookman Old Style" pitchFamily="18" charset="0"/>
              </a:rPr>
              <a:t>i</a:t>
            </a:r>
          </a:p>
        </p:txBody>
      </p:sp>
      <p:sp>
        <p:nvSpPr>
          <p:cNvPr id="1138814" name="Text Box 126"/>
          <p:cNvSpPr txBox="1">
            <a:spLocks noChangeArrowheads="1"/>
          </p:cNvSpPr>
          <p:nvPr/>
        </p:nvSpPr>
        <p:spPr bwMode="auto">
          <a:xfrm>
            <a:off x="6324600" y="2971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>
                <a:latin typeface="Bookman Old Style" pitchFamily="18" charset="0"/>
                <a:sym typeface="Wingdings" pitchFamily="2" charset="2"/>
              </a:rPr>
              <a:t> </a:t>
            </a:r>
            <a:r>
              <a:rPr lang="en-US" sz="2000" i="1">
                <a:latin typeface="Bookman Old Style" pitchFamily="18" charset="0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4591745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738" name="Line 2"/>
          <p:cNvSpPr>
            <a:spLocks noChangeShapeType="1"/>
          </p:cNvSpPr>
          <p:nvPr/>
        </p:nvSpPr>
        <p:spPr bwMode="auto">
          <a:xfrm>
            <a:off x="4289425" y="3429000"/>
            <a:ext cx="366713" cy="67786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0739" name="Line 3"/>
          <p:cNvSpPr>
            <a:spLocks noChangeShapeType="1"/>
          </p:cNvSpPr>
          <p:nvPr/>
        </p:nvSpPr>
        <p:spPr bwMode="auto">
          <a:xfrm>
            <a:off x="7010400" y="2590800"/>
            <a:ext cx="820738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0740" name="Line 4"/>
          <p:cNvSpPr>
            <a:spLocks noChangeShapeType="1"/>
          </p:cNvSpPr>
          <p:nvPr/>
        </p:nvSpPr>
        <p:spPr bwMode="auto">
          <a:xfrm flipH="1">
            <a:off x="6230938" y="2598738"/>
            <a:ext cx="571500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0741" name="Line 5"/>
          <p:cNvSpPr>
            <a:spLocks noChangeShapeType="1"/>
          </p:cNvSpPr>
          <p:nvPr/>
        </p:nvSpPr>
        <p:spPr bwMode="auto">
          <a:xfrm flipH="1">
            <a:off x="2590800" y="2598738"/>
            <a:ext cx="603250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0742" name="Line 6"/>
          <p:cNvSpPr>
            <a:spLocks noChangeShapeType="1"/>
          </p:cNvSpPr>
          <p:nvPr/>
        </p:nvSpPr>
        <p:spPr bwMode="auto">
          <a:xfrm>
            <a:off x="3500438" y="2598738"/>
            <a:ext cx="614362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0743" name="Rectangle 7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BuildHeap</a:t>
            </a:r>
          </a:p>
        </p:txBody>
      </p:sp>
      <p:sp>
        <p:nvSpPr>
          <p:cNvPr id="11407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74663" y="1447800"/>
            <a:ext cx="2630487" cy="7620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i = 5</a:t>
            </a:r>
          </a:p>
        </p:txBody>
      </p:sp>
      <p:sp>
        <p:nvSpPr>
          <p:cNvPr id="1140745" name="Line 9"/>
          <p:cNvSpPr>
            <a:spLocks noChangeShapeType="1"/>
          </p:cNvSpPr>
          <p:nvPr/>
        </p:nvSpPr>
        <p:spPr bwMode="auto">
          <a:xfrm>
            <a:off x="5229225" y="1785938"/>
            <a:ext cx="1552575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0746" name="Line 10"/>
          <p:cNvSpPr>
            <a:spLocks noChangeShapeType="1"/>
          </p:cNvSpPr>
          <p:nvPr/>
        </p:nvSpPr>
        <p:spPr bwMode="auto">
          <a:xfrm flipH="1">
            <a:off x="3797300" y="3411538"/>
            <a:ext cx="3063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0747" name="Line 11"/>
          <p:cNvSpPr>
            <a:spLocks noChangeShapeType="1"/>
          </p:cNvSpPr>
          <p:nvPr/>
        </p:nvSpPr>
        <p:spPr bwMode="auto">
          <a:xfrm flipH="1">
            <a:off x="2112963" y="3411538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0748" name="Line 12"/>
          <p:cNvSpPr>
            <a:spLocks noChangeShapeType="1"/>
          </p:cNvSpPr>
          <p:nvPr/>
        </p:nvSpPr>
        <p:spPr bwMode="auto">
          <a:xfrm>
            <a:off x="2603500" y="3411538"/>
            <a:ext cx="366713" cy="677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40749" name="Group 13"/>
          <p:cNvGrpSpPr>
            <a:grpSpLocks/>
          </p:cNvGrpSpPr>
          <p:nvPr/>
        </p:nvGrpSpPr>
        <p:grpSpPr bwMode="auto">
          <a:xfrm>
            <a:off x="4800600" y="1447800"/>
            <a:ext cx="550863" cy="474663"/>
            <a:chOff x="2304" y="1296"/>
            <a:chExt cx="431" cy="336"/>
          </a:xfrm>
        </p:grpSpPr>
        <p:sp>
          <p:nvSpPr>
            <p:cNvPr id="1140750" name="Oval 1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0751" name="Text Box 1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65</a:t>
              </a:r>
            </a:p>
          </p:txBody>
        </p:sp>
      </p:grpSp>
      <p:grpSp>
        <p:nvGrpSpPr>
          <p:cNvPr id="1140752" name="Group 16"/>
          <p:cNvGrpSpPr>
            <a:grpSpLocks/>
          </p:cNvGrpSpPr>
          <p:nvPr/>
        </p:nvGrpSpPr>
        <p:grpSpPr bwMode="auto">
          <a:xfrm>
            <a:off x="5867400" y="2971800"/>
            <a:ext cx="550863" cy="474663"/>
            <a:chOff x="2304" y="1296"/>
            <a:chExt cx="432" cy="336"/>
          </a:xfrm>
        </p:grpSpPr>
        <p:sp>
          <p:nvSpPr>
            <p:cNvPr id="1140753" name="Oval 1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0754" name="Text Box 1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grpSp>
        <p:nvGrpSpPr>
          <p:cNvPr id="1140755" name="Group 19"/>
          <p:cNvGrpSpPr>
            <a:grpSpLocks/>
          </p:cNvGrpSpPr>
          <p:nvPr/>
        </p:nvGrpSpPr>
        <p:grpSpPr bwMode="auto">
          <a:xfrm>
            <a:off x="3944938" y="3030538"/>
            <a:ext cx="550862" cy="474662"/>
            <a:chOff x="2304" y="1296"/>
            <a:chExt cx="432" cy="336"/>
          </a:xfrm>
        </p:grpSpPr>
        <p:sp>
          <p:nvSpPr>
            <p:cNvPr id="1140756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0757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21</a:t>
              </a:r>
            </a:p>
          </p:txBody>
        </p:sp>
      </p:grpSp>
      <p:sp>
        <p:nvSpPr>
          <p:cNvPr id="1140758" name="Line 22"/>
          <p:cNvSpPr>
            <a:spLocks noChangeShapeType="1"/>
          </p:cNvSpPr>
          <p:nvPr/>
        </p:nvSpPr>
        <p:spPr bwMode="auto">
          <a:xfrm flipH="1">
            <a:off x="3505200" y="1785938"/>
            <a:ext cx="1357313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40759" name="Group 23"/>
          <p:cNvGrpSpPr>
            <a:grpSpLocks/>
          </p:cNvGrpSpPr>
          <p:nvPr/>
        </p:nvGrpSpPr>
        <p:grpSpPr bwMode="auto">
          <a:xfrm>
            <a:off x="4400550" y="4021138"/>
            <a:ext cx="552450" cy="474662"/>
            <a:chOff x="2304" y="1296"/>
            <a:chExt cx="432" cy="336"/>
          </a:xfrm>
        </p:grpSpPr>
        <p:sp>
          <p:nvSpPr>
            <p:cNvPr id="1140760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0761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1140762" name="Group 26"/>
          <p:cNvGrpSpPr>
            <a:grpSpLocks/>
          </p:cNvGrpSpPr>
          <p:nvPr/>
        </p:nvGrpSpPr>
        <p:grpSpPr bwMode="auto">
          <a:xfrm>
            <a:off x="2725738" y="4021138"/>
            <a:ext cx="550862" cy="474662"/>
            <a:chOff x="2304" y="1296"/>
            <a:chExt cx="432" cy="336"/>
          </a:xfrm>
        </p:grpSpPr>
        <p:sp>
          <p:nvSpPr>
            <p:cNvPr id="1140763" name="Oval 2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0764" name="Text Box 2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24</a:t>
              </a:r>
            </a:p>
          </p:txBody>
        </p:sp>
      </p:grpSp>
      <p:grpSp>
        <p:nvGrpSpPr>
          <p:cNvPr id="1140765" name="Group 29"/>
          <p:cNvGrpSpPr>
            <a:grpSpLocks/>
          </p:cNvGrpSpPr>
          <p:nvPr/>
        </p:nvGrpSpPr>
        <p:grpSpPr bwMode="auto">
          <a:xfrm>
            <a:off x="2235200" y="3005138"/>
            <a:ext cx="550863" cy="474662"/>
            <a:chOff x="2304" y="1296"/>
            <a:chExt cx="432" cy="336"/>
          </a:xfrm>
        </p:grpSpPr>
        <p:sp>
          <p:nvSpPr>
            <p:cNvPr id="1140766" name="Oval 3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0767" name="Text Box 3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26</a:t>
              </a:r>
            </a:p>
          </p:txBody>
        </p:sp>
      </p:grpSp>
      <p:grpSp>
        <p:nvGrpSpPr>
          <p:cNvPr id="1140768" name="Group 32"/>
          <p:cNvGrpSpPr>
            <a:grpSpLocks/>
          </p:cNvGrpSpPr>
          <p:nvPr/>
        </p:nvGrpSpPr>
        <p:grpSpPr bwMode="auto">
          <a:xfrm>
            <a:off x="1744663" y="4021138"/>
            <a:ext cx="550862" cy="474662"/>
            <a:chOff x="2304" y="1296"/>
            <a:chExt cx="431" cy="336"/>
          </a:xfrm>
        </p:grpSpPr>
        <p:sp>
          <p:nvSpPr>
            <p:cNvPr id="1140769" name="Oval 3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0770" name="Text Box 3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13</a:t>
              </a:r>
            </a:p>
          </p:txBody>
        </p:sp>
      </p:grpSp>
      <p:grpSp>
        <p:nvGrpSpPr>
          <p:cNvPr id="1140771" name="Group 35"/>
          <p:cNvGrpSpPr>
            <a:grpSpLocks/>
          </p:cNvGrpSpPr>
          <p:nvPr/>
        </p:nvGrpSpPr>
        <p:grpSpPr bwMode="auto">
          <a:xfrm>
            <a:off x="3429000" y="4021138"/>
            <a:ext cx="552450" cy="474662"/>
            <a:chOff x="2303" y="1296"/>
            <a:chExt cx="433" cy="336"/>
          </a:xfrm>
        </p:grpSpPr>
        <p:sp>
          <p:nvSpPr>
            <p:cNvPr id="1140772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0773" name="Text Box 37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grpSp>
        <p:nvGrpSpPr>
          <p:cNvPr id="1140774" name="Group 38"/>
          <p:cNvGrpSpPr>
            <a:grpSpLocks/>
          </p:cNvGrpSpPr>
          <p:nvPr/>
        </p:nvGrpSpPr>
        <p:grpSpPr bwMode="auto">
          <a:xfrm>
            <a:off x="7602538" y="3005138"/>
            <a:ext cx="550862" cy="474662"/>
            <a:chOff x="2305" y="1296"/>
            <a:chExt cx="431" cy="336"/>
          </a:xfrm>
        </p:grpSpPr>
        <p:sp>
          <p:nvSpPr>
            <p:cNvPr id="1140775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0776" name="Text Box 40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12</a:t>
              </a:r>
            </a:p>
          </p:txBody>
        </p:sp>
      </p:grpSp>
      <p:grpSp>
        <p:nvGrpSpPr>
          <p:cNvPr id="1140777" name="Group 41"/>
          <p:cNvGrpSpPr>
            <a:grpSpLocks/>
          </p:cNvGrpSpPr>
          <p:nvPr/>
        </p:nvGrpSpPr>
        <p:grpSpPr bwMode="auto">
          <a:xfrm>
            <a:off x="5410200" y="4021138"/>
            <a:ext cx="552450" cy="474662"/>
            <a:chOff x="2304" y="1296"/>
            <a:chExt cx="433" cy="336"/>
          </a:xfrm>
        </p:grpSpPr>
        <p:sp>
          <p:nvSpPr>
            <p:cNvPr id="1140778" name="Oval 4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0779" name="Text Box 4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1140780" name="Rectangle 44"/>
          <p:cNvSpPr>
            <a:spLocks noChangeArrowheads="1"/>
          </p:cNvSpPr>
          <p:nvPr/>
        </p:nvSpPr>
        <p:spPr bwMode="auto">
          <a:xfrm>
            <a:off x="1219200" y="5334000"/>
            <a:ext cx="7315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40781" name="Line 45"/>
          <p:cNvSpPr>
            <a:spLocks noChangeShapeType="1"/>
          </p:cNvSpPr>
          <p:nvPr/>
        </p:nvSpPr>
        <p:spPr bwMode="auto">
          <a:xfrm>
            <a:off x="1676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0782" name="Line 46"/>
          <p:cNvSpPr>
            <a:spLocks noChangeShapeType="1"/>
          </p:cNvSpPr>
          <p:nvPr/>
        </p:nvSpPr>
        <p:spPr bwMode="auto">
          <a:xfrm>
            <a:off x="2133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0783" name="Line 47"/>
          <p:cNvSpPr>
            <a:spLocks noChangeShapeType="1"/>
          </p:cNvSpPr>
          <p:nvPr/>
        </p:nvSpPr>
        <p:spPr bwMode="auto">
          <a:xfrm>
            <a:off x="2590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0784" name="Line 48"/>
          <p:cNvSpPr>
            <a:spLocks noChangeShapeType="1"/>
          </p:cNvSpPr>
          <p:nvPr/>
        </p:nvSpPr>
        <p:spPr bwMode="auto">
          <a:xfrm>
            <a:off x="3048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0785" name="Line 49"/>
          <p:cNvSpPr>
            <a:spLocks noChangeShapeType="1"/>
          </p:cNvSpPr>
          <p:nvPr/>
        </p:nvSpPr>
        <p:spPr bwMode="auto">
          <a:xfrm>
            <a:off x="3505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0786" name="Line 50"/>
          <p:cNvSpPr>
            <a:spLocks noChangeShapeType="1"/>
          </p:cNvSpPr>
          <p:nvPr/>
        </p:nvSpPr>
        <p:spPr bwMode="auto">
          <a:xfrm>
            <a:off x="3962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0787" name="Line 51"/>
          <p:cNvSpPr>
            <a:spLocks noChangeShapeType="1"/>
          </p:cNvSpPr>
          <p:nvPr/>
        </p:nvSpPr>
        <p:spPr bwMode="auto">
          <a:xfrm>
            <a:off x="4419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0788" name="Line 52"/>
          <p:cNvSpPr>
            <a:spLocks noChangeShapeType="1"/>
          </p:cNvSpPr>
          <p:nvPr/>
        </p:nvSpPr>
        <p:spPr bwMode="auto">
          <a:xfrm>
            <a:off x="4876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0789" name="Line 53"/>
          <p:cNvSpPr>
            <a:spLocks noChangeShapeType="1"/>
          </p:cNvSpPr>
          <p:nvPr/>
        </p:nvSpPr>
        <p:spPr bwMode="auto">
          <a:xfrm>
            <a:off x="5334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0790" name="Line 54"/>
          <p:cNvSpPr>
            <a:spLocks noChangeShapeType="1"/>
          </p:cNvSpPr>
          <p:nvPr/>
        </p:nvSpPr>
        <p:spPr bwMode="auto">
          <a:xfrm>
            <a:off x="5791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0791" name="Line 55"/>
          <p:cNvSpPr>
            <a:spLocks noChangeShapeType="1"/>
          </p:cNvSpPr>
          <p:nvPr/>
        </p:nvSpPr>
        <p:spPr bwMode="auto">
          <a:xfrm>
            <a:off x="6248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0792" name="Line 56"/>
          <p:cNvSpPr>
            <a:spLocks noChangeShapeType="1"/>
          </p:cNvSpPr>
          <p:nvPr/>
        </p:nvSpPr>
        <p:spPr bwMode="auto">
          <a:xfrm>
            <a:off x="6705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0793" name="Line 57"/>
          <p:cNvSpPr>
            <a:spLocks noChangeShapeType="1"/>
          </p:cNvSpPr>
          <p:nvPr/>
        </p:nvSpPr>
        <p:spPr bwMode="auto">
          <a:xfrm>
            <a:off x="7162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0794" name="Line 58"/>
          <p:cNvSpPr>
            <a:spLocks noChangeShapeType="1"/>
          </p:cNvSpPr>
          <p:nvPr/>
        </p:nvSpPr>
        <p:spPr bwMode="auto">
          <a:xfrm>
            <a:off x="7620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0795" name="Text Box 59"/>
          <p:cNvSpPr txBox="1">
            <a:spLocks noChangeArrowheads="1"/>
          </p:cNvSpPr>
          <p:nvPr/>
        </p:nvSpPr>
        <p:spPr bwMode="auto">
          <a:xfrm>
            <a:off x="1600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65</a:t>
            </a:r>
          </a:p>
        </p:txBody>
      </p:sp>
      <p:sp>
        <p:nvSpPr>
          <p:cNvPr id="1140796" name="Text Box 60"/>
          <p:cNvSpPr txBox="1">
            <a:spLocks noChangeArrowheads="1"/>
          </p:cNvSpPr>
          <p:nvPr/>
        </p:nvSpPr>
        <p:spPr bwMode="auto">
          <a:xfrm>
            <a:off x="3419475" y="53943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21</a:t>
            </a:r>
          </a:p>
        </p:txBody>
      </p:sp>
      <p:sp>
        <p:nvSpPr>
          <p:cNvPr id="1140797" name="Text Box 61"/>
          <p:cNvSpPr txBox="1">
            <a:spLocks noChangeArrowheads="1"/>
          </p:cNvSpPr>
          <p:nvPr/>
        </p:nvSpPr>
        <p:spPr bwMode="auto">
          <a:xfrm>
            <a:off x="38766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40798" name="Text Box 62"/>
          <p:cNvSpPr txBox="1">
            <a:spLocks noChangeArrowheads="1"/>
          </p:cNvSpPr>
          <p:nvPr/>
        </p:nvSpPr>
        <p:spPr bwMode="auto">
          <a:xfrm>
            <a:off x="2962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26</a:t>
            </a:r>
          </a:p>
        </p:txBody>
      </p:sp>
      <p:sp>
        <p:nvSpPr>
          <p:cNvPr id="1140799" name="Text Box 63"/>
          <p:cNvSpPr txBox="1">
            <a:spLocks noChangeArrowheads="1"/>
          </p:cNvSpPr>
          <p:nvPr/>
        </p:nvSpPr>
        <p:spPr bwMode="auto">
          <a:xfrm>
            <a:off x="6172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40800" name="Text Box 64"/>
          <p:cNvSpPr txBox="1">
            <a:spLocks noChangeArrowheads="1"/>
          </p:cNvSpPr>
          <p:nvPr/>
        </p:nvSpPr>
        <p:spPr bwMode="auto">
          <a:xfrm>
            <a:off x="6619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16</a:t>
            </a:r>
          </a:p>
        </p:txBody>
      </p:sp>
      <p:sp>
        <p:nvSpPr>
          <p:cNvPr id="1140801" name="Text Box 65"/>
          <p:cNvSpPr txBox="1">
            <a:spLocks noChangeArrowheads="1"/>
          </p:cNvSpPr>
          <p:nvPr/>
        </p:nvSpPr>
        <p:spPr bwMode="auto">
          <a:xfrm>
            <a:off x="4333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40802" name="Text Box 66"/>
          <p:cNvSpPr txBox="1">
            <a:spLocks noChangeArrowheads="1"/>
          </p:cNvSpPr>
          <p:nvPr/>
        </p:nvSpPr>
        <p:spPr bwMode="auto">
          <a:xfrm>
            <a:off x="4791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40803" name="Text Box 67"/>
          <p:cNvSpPr txBox="1">
            <a:spLocks noChangeArrowheads="1"/>
          </p:cNvSpPr>
          <p:nvPr/>
        </p:nvSpPr>
        <p:spPr bwMode="auto">
          <a:xfrm>
            <a:off x="5248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24</a:t>
            </a:r>
          </a:p>
        </p:txBody>
      </p:sp>
      <p:sp>
        <p:nvSpPr>
          <p:cNvPr id="1140804" name="Text Box 68"/>
          <p:cNvSpPr txBox="1">
            <a:spLocks noChangeArrowheads="1"/>
          </p:cNvSpPr>
          <p:nvPr/>
        </p:nvSpPr>
        <p:spPr bwMode="auto">
          <a:xfrm>
            <a:off x="57150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40805" name="Text Box 69"/>
          <p:cNvSpPr txBox="1">
            <a:spLocks noChangeArrowheads="1"/>
          </p:cNvSpPr>
          <p:nvPr/>
        </p:nvSpPr>
        <p:spPr bwMode="auto">
          <a:xfrm>
            <a:off x="16002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40806" name="Text Box 70"/>
          <p:cNvSpPr txBox="1">
            <a:spLocks noChangeArrowheads="1"/>
          </p:cNvSpPr>
          <p:nvPr/>
        </p:nvSpPr>
        <p:spPr bwMode="auto">
          <a:xfrm>
            <a:off x="20478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40807" name="Text Box 71"/>
          <p:cNvSpPr txBox="1">
            <a:spLocks noChangeArrowheads="1"/>
          </p:cNvSpPr>
          <p:nvPr/>
        </p:nvSpPr>
        <p:spPr bwMode="auto">
          <a:xfrm>
            <a:off x="25146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40808" name="Text Box 72"/>
          <p:cNvSpPr txBox="1">
            <a:spLocks noChangeArrowheads="1"/>
          </p:cNvSpPr>
          <p:nvPr/>
        </p:nvSpPr>
        <p:spPr bwMode="auto">
          <a:xfrm>
            <a:off x="3419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40809" name="Text Box 73"/>
          <p:cNvSpPr txBox="1">
            <a:spLocks noChangeArrowheads="1"/>
          </p:cNvSpPr>
          <p:nvPr/>
        </p:nvSpPr>
        <p:spPr bwMode="auto">
          <a:xfrm>
            <a:off x="38766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40810" name="Text Box 74"/>
          <p:cNvSpPr txBox="1">
            <a:spLocks noChangeArrowheads="1"/>
          </p:cNvSpPr>
          <p:nvPr/>
        </p:nvSpPr>
        <p:spPr bwMode="auto">
          <a:xfrm>
            <a:off x="43338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40811" name="Text Box 75"/>
          <p:cNvSpPr txBox="1">
            <a:spLocks noChangeArrowheads="1"/>
          </p:cNvSpPr>
          <p:nvPr/>
        </p:nvSpPr>
        <p:spPr bwMode="auto">
          <a:xfrm>
            <a:off x="47910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40812" name="Text Box 76"/>
          <p:cNvSpPr txBox="1">
            <a:spLocks noChangeArrowheads="1"/>
          </p:cNvSpPr>
          <p:nvPr/>
        </p:nvSpPr>
        <p:spPr bwMode="auto">
          <a:xfrm>
            <a:off x="5248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40813" name="Text Box 77"/>
          <p:cNvSpPr txBox="1">
            <a:spLocks noChangeArrowheads="1"/>
          </p:cNvSpPr>
          <p:nvPr/>
        </p:nvSpPr>
        <p:spPr bwMode="auto">
          <a:xfrm>
            <a:off x="5705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40814" name="Text Box 78"/>
          <p:cNvSpPr txBox="1">
            <a:spLocks noChangeArrowheads="1"/>
          </p:cNvSpPr>
          <p:nvPr/>
        </p:nvSpPr>
        <p:spPr bwMode="auto">
          <a:xfrm>
            <a:off x="61626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40815" name="Text Box 79"/>
          <p:cNvSpPr txBox="1">
            <a:spLocks noChangeArrowheads="1"/>
          </p:cNvSpPr>
          <p:nvPr/>
        </p:nvSpPr>
        <p:spPr bwMode="auto">
          <a:xfrm>
            <a:off x="66294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40816" name="Text Box 80"/>
          <p:cNvSpPr txBox="1">
            <a:spLocks noChangeArrowheads="1"/>
          </p:cNvSpPr>
          <p:nvPr/>
        </p:nvSpPr>
        <p:spPr bwMode="auto">
          <a:xfrm>
            <a:off x="70770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40817" name="Text Box 81"/>
          <p:cNvSpPr txBox="1">
            <a:spLocks noChangeArrowheads="1"/>
          </p:cNvSpPr>
          <p:nvPr/>
        </p:nvSpPr>
        <p:spPr bwMode="auto">
          <a:xfrm>
            <a:off x="7534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40818" name="Text Box 82"/>
          <p:cNvSpPr txBox="1">
            <a:spLocks noChangeArrowheads="1"/>
          </p:cNvSpPr>
          <p:nvPr/>
        </p:nvSpPr>
        <p:spPr bwMode="auto">
          <a:xfrm>
            <a:off x="1133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140819" name="Text Box 83"/>
          <p:cNvSpPr txBox="1">
            <a:spLocks noChangeArrowheads="1"/>
          </p:cNvSpPr>
          <p:nvPr/>
        </p:nvSpPr>
        <p:spPr bwMode="auto">
          <a:xfrm>
            <a:off x="4562475" y="1371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40820" name="Text Box 84"/>
          <p:cNvSpPr txBox="1">
            <a:spLocks noChangeArrowheads="1"/>
          </p:cNvSpPr>
          <p:nvPr/>
        </p:nvSpPr>
        <p:spPr bwMode="auto">
          <a:xfrm>
            <a:off x="2819400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40821" name="Text Box 85"/>
          <p:cNvSpPr txBox="1">
            <a:spLocks noChangeArrowheads="1"/>
          </p:cNvSpPr>
          <p:nvPr/>
        </p:nvSpPr>
        <p:spPr bwMode="auto">
          <a:xfrm>
            <a:off x="6450013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40822" name="Text Box 86"/>
          <p:cNvSpPr txBox="1">
            <a:spLocks noChangeArrowheads="1"/>
          </p:cNvSpPr>
          <p:nvPr/>
        </p:nvSpPr>
        <p:spPr bwMode="auto">
          <a:xfrm>
            <a:off x="7373938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40823" name="Text Box 87"/>
          <p:cNvSpPr txBox="1">
            <a:spLocks noChangeArrowheads="1"/>
          </p:cNvSpPr>
          <p:nvPr/>
        </p:nvSpPr>
        <p:spPr bwMode="auto">
          <a:xfrm>
            <a:off x="5688013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40824" name="Text Box 88"/>
          <p:cNvSpPr txBox="1">
            <a:spLocks noChangeArrowheads="1"/>
          </p:cNvSpPr>
          <p:nvPr/>
        </p:nvSpPr>
        <p:spPr bwMode="auto">
          <a:xfrm>
            <a:off x="3724275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40825" name="Text Box 89"/>
          <p:cNvSpPr txBox="1">
            <a:spLocks noChangeArrowheads="1"/>
          </p:cNvSpPr>
          <p:nvPr/>
        </p:nvSpPr>
        <p:spPr bwMode="auto">
          <a:xfrm>
            <a:off x="1981200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40826" name="Text Box 90"/>
          <p:cNvSpPr txBox="1">
            <a:spLocks noChangeArrowheads="1"/>
          </p:cNvSpPr>
          <p:nvPr/>
        </p:nvSpPr>
        <p:spPr bwMode="auto">
          <a:xfrm>
            <a:off x="1524000" y="39465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40827" name="Text Box 91"/>
          <p:cNvSpPr txBox="1">
            <a:spLocks noChangeArrowheads="1"/>
          </p:cNvSpPr>
          <p:nvPr/>
        </p:nvSpPr>
        <p:spPr bwMode="auto">
          <a:xfrm>
            <a:off x="2505075" y="39624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40828" name="Text Box 92"/>
          <p:cNvSpPr txBox="1">
            <a:spLocks noChangeArrowheads="1"/>
          </p:cNvSpPr>
          <p:nvPr/>
        </p:nvSpPr>
        <p:spPr bwMode="auto">
          <a:xfrm>
            <a:off x="3048000" y="3962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40829" name="Text Box 93"/>
          <p:cNvSpPr txBox="1">
            <a:spLocks noChangeArrowheads="1"/>
          </p:cNvSpPr>
          <p:nvPr/>
        </p:nvSpPr>
        <p:spPr bwMode="auto">
          <a:xfrm>
            <a:off x="20574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31</a:t>
            </a:r>
          </a:p>
        </p:txBody>
      </p:sp>
      <p:grpSp>
        <p:nvGrpSpPr>
          <p:cNvPr id="1140830" name="Group 94"/>
          <p:cNvGrpSpPr>
            <a:grpSpLocks/>
          </p:cNvGrpSpPr>
          <p:nvPr/>
        </p:nvGrpSpPr>
        <p:grpSpPr bwMode="auto">
          <a:xfrm>
            <a:off x="3048000" y="2192338"/>
            <a:ext cx="550863" cy="474662"/>
            <a:chOff x="2304" y="1296"/>
            <a:chExt cx="432" cy="336"/>
          </a:xfrm>
        </p:grpSpPr>
        <p:sp>
          <p:nvSpPr>
            <p:cNvPr id="1140831" name="Oval 9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0832" name="Text Box 9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31</a:t>
              </a:r>
            </a:p>
          </p:txBody>
        </p:sp>
      </p:grpSp>
      <p:sp>
        <p:nvSpPr>
          <p:cNvPr id="1140833" name="Text Box 97"/>
          <p:cNvSpPr txBox="1">
            <a:spLocks noChangeArrowheads="1"/>
          </p:cNvSpPr>
          <p:nvPr/>
        </p:nvSpPr>
        <p:spPr bwMode="auto">
          <a:xfrm>
            <a:off x="39624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40834" name="Text Box 98"/>
          <p:cNvSpPr txBox="1">
            <a:spLocks noChangeArrowheads="1"/>
          </p:cNvSpPr>
          <p:nvPr/>
        </p:nvSpPr>
        <p:spPr bwMode="auto">
          <a:xfrm>
            <a:off x="2505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32</a:t>
            </a:r>
          </a:p>
        </p:txBody>
      </p:sp>
      <p:sp>
        <p:nvSpPr>
          <p:cNvPr id="1140835" name="Line 99"/>
          <p:cNvSpPr>
            <a:spLocks noChangeShapeType="1"/>
          </p:cNvSpPr>
          <p:nvPr/>
        </p:nvSpPr>
        <p:spPr bwMode="auto">
          <a:xfrm flipH="1">
            <a:off x="5713413" y="3429000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40836" name="Group 100"/>
          <p:cNvGrpSpPr>
            <a:grpSpLocks/>
          </p:cNvGrpSpPr>
          <p:nvPr/>
        </p:nvGrpSpPr>
        <p:grpSpPr bwMode="auto">
          <a:xfrm>
            <a:off x="6629400" y="2209800"/>
            <a:ext cx="552450" cy="474663"/>
            <a:chOff x="2303" y="1296"/>
            <a:chExt cx="433" cy="336"/>
          </a:xfrm>
        </p:grpSpPr>
        <p:sp>
          <p:nvSpPr>
            <p:cNvPr id="1140837" name="Oval 101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0838" name="Text Box 102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32</a:t>
              </a:r>
            </a:p>
          </p:txBody>
        </p:sp>
      </p:grpSp>
      <p:sp>
        <p:nvSpPr>
          <p:cNvPr id="1140839" name="Text Box 103"/>
          <p:cNvSpPr txBox="1">
            <a:spLocks noChangeArrowheads="1"/>
          </p:cNvSpPr>
          <p:nvPr/>
        </p:nvSpPr>
        <p:spPr bwMode="auto">
          <a:xfrm>
            <a:off x="4953000" y="3962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40840" name="Line 104"/>
          <p:cNvSpPr>
            <a:spLocks noChangeShapeType="1"/>
          </p:cNvSpPr>
          <p:nvPr/>
        </p:nvSpPr>
        <p:spPr bwMode="auto">
          <a:xfrm>
            <a:off x="8077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0841" name="Text Box 105"/>
          <p:cNvSpPr txBox="1">
            <a:spLocks noChangeArrowheads="1"/>
          </p:cNvSpPr>
          <p:nvPr/>
        </p:nvSpPr>
        <p:spPr bwMode="auto">
          <a:xfrm>
            <a:off x="7991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40842" name="Text Box 106"/>
          <p:cNvSpPr txBox="1">
            <a:spLocks noChangeArrowheads="1"/>
          </p:cNvSpPr>
          <p:nvPr/>
        </p:nvSpPr>
        <p:spPr bwMode="auto">
          <a:xfrm>
            <a:off x="2962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40843" name="Line 107"/>
          <p:cNvSpPr>
            <a:spLocks noChangeShapeType="1"/>
          </p:cNvSpPr>
          <p:nvPr/>
        </p:nvSpPr>
        <p:spPr bwMode="auto">
          <a:xfrm>
            <a:off x="6270625" y="3429000"/>
            <a:ext cx="366713" cy="677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40844" name="Group 108"/>
          <p:cNvGrpSpPr>
            <a:grpSpLocks/>
          </p:cNvGrpSpPr>
          <p:nvPr/>
        </p:nvGrpSpPr>
        <p:grpSpPr bwMode="auto">
          <a:xfrm>
            <a:off x="6381750" y="4021138"/>
            <a:ext cx="552450" cy="474662"/>
            <a:chOff x="2304" y="1296"/>
            <a:chExt cx="432" cy="336"/>
          </a:xfrm>
        </p:grpSpPr>
        <p:sp>
          <p:nvSpPr>
            <p:cNvPr id="1140845" name="Oval 10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0846" name="Text Box 11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19</a:t>
              </a:r>
            </a:p>
          </p:txBody>
        </p:sp>
      </p:grpSp>
      <p:sp>
        <p:nvSpPr>
          <p:cNvPr id="1140847" name="Text Box 111"/>
          <p:cNvSpPr txBox="1">
            <a:spLocks noChangeArrowheads="1"/>
          </p:cNvSpPr>
          <p:nvPr/>
        </p:nvSpPr>
        <p:spPr bwMode="auto">
          <a:xfrm>
            <a:off x="59436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grpSp>
        <p:nvGrpSpPr>
          <p:cNvPr id="1140848" name="Group 112"/>
          <p:cNvGrpSpPr>
            <a:grpSpLocks/>
          </p:cNvGrpSpPr>
          <p:nvPr/>
        </p:nvGrpSpPr>
        <p:grpSpPr bwMode="auto">
          <a:xfrm>
            <a:off x="7162800" y="4021138"/>
            <a:ext cx="552450" cy="474662"/>
            <a:chOff x="2304" y="1296"/>
            <a:chExt cx="433" cy="336"/>
          </a:xfrm>
        </p:grpSpPr>
        <p:sp>
          <p:nvSpPr>
            <p:cNvPr id="1140849" name="Oval 11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0850" name="Text Box 11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70</a:t>
              </a:r>
            </a:p>
          </p:txBody>
        </p:sp>
      </p:grpSp>
      <p:sp>
        <p:nvSpPr>
          <p:cNvPr id="1140851" name="Line 115"/>
          <p:cNvSpPr>
            <a:spLocks noChangeShapeType="1"/>
          </p:cNvSpPr>
          <p:nvPr/>
        </p:nvSpPr>
        <p:spPr bwMode="auto">
          <a:xfrm flipH="1">
            <a:off x="7466013" y="3429000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0852" name="Text Box 116"/>
          <p:cNvSpPr txBox="1">
            <a:spLocks noChangeArrowheads="1"/>
          </p:cNvSpPr>
          <p:nvPr/>
        </p:nvSpPr>
        <p:spPr bwMode="auto">
          <a:xfrm>
            <a:off x="6772275" y="3962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40853" name="Line 117"/>
          <p:cNvSpPr>
            <a:spLocks noChangeShapeType="1"/>
          </p:cNvSpPr>
          <p:nvPr/>
        </p:nvSpPr>
        <p:spPr bwMode="auto">
          <a:xfrm>
            <a:off x="8023225" y="3429000"/>
            <a:ext cx="366713" cy="677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40854" name="Group 118"/>
          <p:cNvGrpSpPr>
            <a:grpSpLocks/>
          </p:cNvGrpSpPr>
          <p:nvPr/>
        </p:nvGrpSpPr>
        <p:grpSpPr bwMode="auto">
          <a:xfrm>
            <a:off x="8134350" y="4021138"/>
            <a:ext cx="552450" cy="474662"/>
            <a:chOff x="2304" y="1296"/>
            <a:chExt cx="432" cy="336"/>
          </a:xfrm>
        </p:grpSpPr>
        <p:sp>
          <p:nvSpPr>
            <p:cNvPr id="1140855" name="Oval 11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0856" name="Text Box 12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68</a:t>
              </a:r>
            </a:p>
          </p:txBody>
        </p:sp>
      </p:grpSp>
      <p:sp>
        <p:nvSpPr>
          <p:cNvPr id="1140857" name="Text Box 121"/>
          <p:cNvSpPr txBox="1">
            <a:spLocks noChangeArrowheads="1"/>
          </p:cNvSpPr>
          <p:nvPr/>
        </p:nvSpPr>
        <p:spPr bwMode="auto">
          <a:xfrm>
            <a:off x="76962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40858" name="Text Box 122"/>
          <p:cNvSpPr txBox="1">
            <a:spLocks noChangeArrowheads="1"/>
          </p:cNvSpPr>
          <p:nvPr/>
        </p:nvSpPr>
        <p:spPr bwMode="auto">
          <a:xfrm>
            <a:off x="7077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19</a:t>
            </a:r>
          </a:p>
        </p:txBody>
      </p:sp>
      <p:sp>
        <p:nvSpPr>
          <p:cNvPr id="1140859" name="Text Box 123"/>
          <p:cNvSpPr txBox="1">
            <a:spLocks noChangeArrowheads="1"/>
          </p:cNvSpPr>
          <p:nvPr/>
        </p:nvSpPr>
        <p:spPr bwMode="auto">
          <a:xfrm>
            <a:off x="7534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70</a:t>
            </a:r>
          </a:p>
        </p:txBody>
      </p:sp>
      <p:sp>
        <p:nvSpPr>
          <p:cNvPr id="1140860" name="Text Box 124"/>
          <p:cNvSpPr txBox="1">
            <a:spLocks noChangeArrowheads="1"/>
          </p:cNvSpPr>
          <p:nvPr/>
        </p:nvSpPr>
        <p:spPr bwMode="auto">
          <a:xfrm>
            <a:off x="79914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68</a:t>
            </a:r>
          </a:p>
        </p:txBody>
      </p:sp>
      <p:sp>
        <p:nvSpPr>
          <p:cNvPr id="1140861" name="Text Box 125"/>
          <p:cNvSpPr txBox="1">
            <a:spLocks noChangeArrowheads="1"/>
          </p:cNvSpPr>
          <p:nvPr/>
        </p:nvSpPr>
        <p:spPr bwMode="auto">
          <a:xfrm>
            <a:off x="3352800" y="49371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 i="1">
                <a:latin typeface="Bookman Old Style" pitchFamily="18" charset="0"/>
              </a:rPr>
              <a:t>i</a:t>
            </a:r>
          </a:p>
        </p:txBody>
      </p:sp>
      <p:sp>
        <p:nvSpPr>
          <p:cNvPr id="1140862" name="Text Box 126"/>
          <p:cNvSpPr txBox="1">
            <a:spLocks noChangeArrowheads="1"/>
          </p:cNvSpPr>
          <p:nvPr/>
        </p:nvSpPr>
        <p:spPr bwMode="auto">
          <a:xfrm>
            <a:off x="4343400" y="30321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>
                <a:latin typeface="Bookman Old Style" pitchFamily="18" charset="0"/>
                <a:sym typeface="Wingdings" pitchFamily="2" charset="2"/>
              </a:rPr>
              <a:t> </a:t>
            </a:r>
            <a:r>
              <a:rPr lang="en-US" sz="2000" i="1">
                <a:latin typeface="Bookman Old Style" pitchFamily="18" charset="0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42897707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786" name="Line 2"/>
          <p:cNvSpPr>
            <a:spLocks noChangeShapeType="1"/>
          </p:cNvSpPr>
          <p:nvPr/>
        </p:nvSpPr>
        <p:spPr bwMode="auto">
          <a:xfrm>
            <a:off x="4289425" y="3429000"/>
            <a:ext cx="366713" cy="677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2787" name="Line 3"/>
          <p:cNvSpPr>
            <a:spLocks noChangeShapeType="1"/>
          </p:cNvSpPr>
          <p:nvPr/>
        </p:nvSpPr>
        <p:spPr bwMode="auto">
          <a:xfrm>
            <a:off x="7010400" y="2590800"/>
            <a:ext cx="820738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2788" name="Line 4"/>
          <p:cNvSpPr>
            <a:spLocks noChangeShapeType="1"/>
          </p:cNvSpPr>
          <p:nvPr/>
        </p:nvSpPr>
        <p:spPr bwMode="auto">
          <a:xfrm flipH="1">
            <a:off x="6230938" y="2598738"/>
            <a:ext cx="571500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2789" name="Line 5"/>
          <p:cNvSpPr>
            <a:spLocks noChangeShapeType="1"/>
          </p:cNvSpPr>
          <p:nvPr/>
        </p:nvSpPr>
        <p:spPr bwMode="auto">
          <a:xfrm flipH="1">
            <a:off x="2590800" y="2598738"/>
            <a:ext cx="603250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2790" name="Line 6"/>
          <p:cNvSpPr>
            <a:spLocks noChangeShapeType="1"/>
          </p:cNvSpPr>
          <p:nvPr/>
        </p:nvSpPr>
        <p:spPr bwMode="auto">
          <a:xfrm>
            <a:off x="3500438" y="2598738"/>
            <a:ext cx="614362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2791" name="Rectangle 7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BuildHeap</a:t>
            </a:r>
          </a:p>
        </p:txBody>
      </p:sp>
      <p:sp>
        <p:nvSpPr>
          <p:cNvPr id="11427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74663" y="1447800"/>
            <a:ext cx="2630487" cy="7620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i = 4</a:t>
            </a:r>
          </a:p>
        </p:txBody>
      </p:sp>
      <p:sp>
        <p:nvSpPr>
          <p:cNvPr id="1142793" name="Line 9"/>
          <p:cNvSpPr>
            <a:spLocks noChangeShapeType="1"/>
          </p:cNvSpPr>
          <p:nvPr/>
        </p:nvSpPr>
        <p:spPr bwMode="auto">
          <a:xfrm>
            <a:off x="5229225" y="1785938"/>
            <a:ext cx="1552575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2794" name="Line 10"/>
          <p:cNvSpPr>
            <a:spLocks noChangeShapeType="1"/>
          </p:cNvSpPr>
          <p:nvPr/>
        </p:nvSpPr>
        <p:spPr bwMode="auto">
          <a:xfrm flipH="1">
            <a:off x="3797300" y="3411538"/>
            <a:ext cx="3063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2795" name="Line 11"/>
          <p:cNvSpPr>
            <a:spLocks noChangeShapeType="1"/>
          </p:cNvSpPr>
          <p:nvPr/>
        </p:nvSpPr>
        <p:spPr bwMode="auto">
          <a:xfrm flipH="1">
            <a:off x="2112963" y="3411538"/>
            <a:ext cx="306387" cy="6096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2796" name="Line 12"/>
          <p:cNvSpPr>
            <a:spLocks noChangeShapeType="1"/>
          </p:cNvSpPr>
          <p:nvPr/>
        </p:nvSpPr>
        <p:spPr bwMode="auto">
          <a:xfrm>
            <a:off x="2603500" y="3411538"/>
            <a:ext cx="366713" cy="677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42797" name="Group 13"/>
          <p:cNvGrpSpPr>
            <a:grpSpLocks/>
          </p:cNvGrpSpPr>
          <p:nvPr/>
        </p:nvGrpSpPr>
        <p:grpSpPr bwMode="auto">
          <a:xfrm>
            <a:off x="4800600" y="1447800"/>
            <a:ext cx="550863" cy="474663"/>
            <a:chOff x="2304" y="1296"/>
            <a:chExt cx="431" cy="336"/>
          </a:xfrm>
        </p:grpSpPr>
        <p:sp>
          <p:nvSpPr>
            <p:cNvPr id="1142798" name="Oval 1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2799" name="Text Box 1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65</a:t>
              </a:r>
            </a:p>
          </p:txBody>
        </p:sp>
      </p:grpSp>
      <p:grpSp>
        <p:nvGrpSpPr>
          <p:cNvPr id="1142800" name="Group 16"/>
          <p:cNvGrpSpPr>
            <a:grpSpLocks/>
          </p:cNvGrpSpPr>
          <p:nvPr/>
        </p:nvGrpSpPr>
        <p:grpSpPr bwMode="auto">
          <a:xfrm>
            <a:off x="5867400" y="2971800"/>
            <a:ext cx="550863" cy="474663"/>
            <a:chOff x="2304" y="1296"/>
            <a:chExt cx="432" cy="336"/>
          </a:xfrm>
        </p:grpSpPr>
        <p:sp>
          <p:nvSpPr>
            <p:cNvPr id="1142801" name="Oval 1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2802" name="Text Box 1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grpSp>
        <p:nvGrpSpPr>
          <p:cNvPr id="1142803" name="Group 19"/>
          <p:cNvGrpSpPr>
            <a:grpSpLocks/>
          </p:cNvGrpSpPr>
          <p:nvPr/>
        </p:nvGrpSpPr>
        <p:grpSpPr bwMode="auto">
          <a:xfrm>
            <a:off x="3944938" y="3030538"/>
            <a:ext cx="550862" cy="474662"/>
            <a:chOff x="2304" y="1296"/>
            <a:chExt cx="432" cy="336"/>
          </a:xfrm>
        </p:grpSpPr>
        <p:sp>
          <p:nvSpPr>
            <p:cNvPr id="1142804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2805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sp>
        <p:nvSpPr>
          <p:cNvPr id="1142806" name="Line 22"/>
          <p:cNvSpPr>
            <a:spLocks noChangeShapeType="1"/>
          </p:cNvSpPr>
          <p:nvPr/>
        </p:nvSpPr>
        <p:spPr bwMode="auto">
          <a:xfrm flipH="1">
            <a:off x="3505200" y="1785938"/>
            <a:ext cx="1357313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42807" name="Group 23"/>
          <p:cNvGrpSpPr>
            <a:grpSpLocks/>
          </p:cNvGrpSpPr>
          <p:nvPr/>
        </p:nvGrpSpPr>
        <p:grpSpPr bwMode="auto">
          <a:xfrm>
            <a:off x="4400550" y="4021138"/>
            <a:ext cx="552450" cy="474662"/>
            <a:chOff x="2304" y="1296"/>
            <a:chExt cx="432" cy="336"/>
          </a:xfrm>
        </p:grpSpPr>
        <p:sp>
          <p:nvSpPr>
            <p:cNvPr id="1142808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2809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21</a:t>
              </a:r>
            </a:p>
          </p:txBody>
        </p:sp>
      </p:grpSp>
      <p:grpSp>
        <p:nvGrpSpPr>
          <p:cNvPr id="1142810" name="Group 26"/>
          <p:cNvGrpSpPr>
            <a:grpSpLocks/>
          </p:cNvGrpSpPr>
          <p:nvPr/>
        </p:nvGrpSpPr>
        <p:grpSpPr bwMode="auto">
          <a:xfrm>
            <a:off x="2725738" y="4021138"/>
            <a:ext cx="550862" cy="474662"/>
            <a:chOff x="2304" y="1296"/>
            <a:chExt cx="432" cy="336"/>
          </a:xfrm>
        </p:grpSpPr>
        <p:sp>
          <p:nvSpPr>
            <p:cNvPr id="1142811" name="Oval 2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2812" name="Text Box 2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24</a:t>
              </a:r>
            </a:p>
          </p:txBody>
        </p:sp>
      </p:grpSp>
      <p:grpSp>
        <p:nvGrpSpPr>
          <p:cNvPr id="1142813" name="Group 29"/>
          <p:cNvGrpSpPr>
            <a:grpSpLocks/>
          </p:cNvGrpSpPr>
          <p:nvPr/>
        </p:nvGrpSpPr>
        <p:grpSpPr bwMode="auto">
          <a:xfrm>
            <a:off x="2235200" y="3005138"/>
            <a:ext cx="550863" cy="474662"/>
            <a:chOff x="2304" y="1296"/>
            <a:chExt cx="432" cy="336"/>
          </a:xfrm>
        </p:grpSpPr>
        <p:sp>
          <p:nvSpPr>
            <p:cNvPr id="1142814" name="Oval 3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2815" name="Text Box 3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26</a:t>
              </a:r>
            </a:p>
          </p:txBody>
        </p:sp>
      </p:grpSp>
      <p:grpSp>
        <p:nvGrpSpPr>
          <p:cNvPr id="1142816" name="Group 32"/>
          <p:cNvGrpSpPr>
            <a:grpSpLocks/>
          </p:cNvGrpSpPr>
          <p:nvPr/>
        </p:nvGrpSpPr>
        <p:grpSpPr bwMode="auto">
          <a:xfrm>
            <a:off x="1744663" y="4021138"/>
            <a:ext cx="550862" cy="474662"/>
            <a:chOff x="2304" y="1296"/>
            <a:chExt cx="431" cy="336"/>
          </a:xfrm>
        </p:grpSpPr>
        <p:sp>
          <p:nvSpPr>
            <p:cNvPr id="1142817" name="Oval 3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2818" name="Text Box 3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13</a:t>
              </a:r>
            </a:p>
          </p:txBody>
        </p:sp>
      </p:grpSp>
      <p:grpSp>
        <p:nvGrpSpPr>
          <p:cNvPr id="1142819" name="Group 35"/>
          <p:cNvGrpSpPr>
            <a:grpSpLocks/>
          </p:cNvGrpSpPr>
          <p:nvPr/>
        </p:nvGrpSpPr>
        <p:grpSpPr bwMode="auto">
          <a:xfrm>
            <a:off x="3429000" y="4021138"/>
            <a:ext cx="552450" cy="474662"/>
            <a:chOff x="2303" y="1296"/>
            <a:chExt cx="433" cy="336"/>
          </a:xfrm>
        </p:grpSpPr>
        <p:sp>
          <p:nvSpPr>
            <p:cNvPr id="1142820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2821" name="Text Box 37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grpSp>
        <p:nvGrpSpPr>
          <p:cNvPr id="1142822" name="Group 38"/>
          <p:cNvGrpSpPr>
            <a:grpSpLocks/>
          </p:cNvGrpSpPr>
          <p:nvPr/>
        </p:nvGrpSpPr>
        <p:grpSpPr bwMode="auto">
          <a:xfrm>
            <a:off x="7602538" y="3005138"/>
            <a:ext cx="550862" cy="474662"/>
            <a:chOff x="2305" y="1296"/>
            <a:chExt cx="431" cy="336"/>
          </a:xfrm>
        </p:grpSpPr>
        <p:sp>
          <p:nvSpPr>
            <p:cNvPr id="1142823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2824" name="Text Box 40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12</a:t>
              </a:r>
            </a:p>
          </p:txBody>
        </p:sp>
      </p:grpSp>
      <p:grpSp>
        <p:nvGrpSpPr>
          <p:cNvPr id="1142825" name="Group 41"/>
          <p:cNvGrpSpPr>
            <a:grpSpLocks/>
          </p:cNvGrpSpPr>
          <p:nvPr/>
        </p:nvGrpSpPr>
        <p:grpSpPr bwMode="auto">
          <a:xfrm>
            <a:off x="5410200" y="4021138"/>
            <a:ext cx="552450" cy="474662"/>
            <a:chOff x="2304" y="1296"/>
            <a:chExt cx="433" cy="336"/>
          </a:xfrm>
        </p:grpSpPr>
        <p:sp>
          <p:nvSpPr>
            <p:cNvPr id="1142826" name="Oval 4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2827" name="Text Box 4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1142828" name="Rectangle 44"/>
          <p:cNvSpPr>
            <a:spLocks noChangeArrowheads="1"/>
          </p:cNvSpPr>
          <p:nvPr/>
        </p:nvSpPr>
        <p:spPr bwMode="auto">
          <a:xfrm>
            <a:off x="1219200" y="5334000"/>
            <a:ext cx="7315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42829" name="Line 45"/>
          <p:cNvSpPr>
            <a:spLocks noChangeShapeType="1"/>
          </p:cNvSpPr>
          <p:nvPr/>
        </p:nvSpPr>
        <p:spPr bwMode="auto">
          <a:xfrm>
            <a:off x="1676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2830" name="Line 46"/>
          <p:cNvSpPr>
            <a:spLocks noChangeShapeType="1"/>
          </p:cNvSpPr>
          <p:nvPr/>
        </p:nvSpPr>
        <p:spPr bwMode="auto">
          <a:xfrm>
            <a:off x="2133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2831" name="Line 47"/>
          <p:cNvSpPr>
            <a:spLocks noChangeShapeType="1"/>
          </p:cNvSpPr>
          <p:nvPr/>
        </p:nvSpPr>
        <p:spPr bwMode="auto">
          <a:xfrm>
            <a:off x="2590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2832" name="Line 48"/>
          <p:cNvSpPr>
            <a:spLocks noChangeShapeType="1"/>
          </p:cNvSpPr>
          <p:nvPr/>
        </p:nvSpPr>
        <p:spPr bwMode="auto">
          <a:xfrm>
            <a:off x="3048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2833" name="Line 49"/>
          <p:cNvSpPr>
            <a:spLocks noChangeShapeType="1"/>
          </p:cNvSpPr>
          <p:nvPr/>
        </p:nvSpPr>
        <p:spPr bwMode="auto">
          <a:xfrm>
            <a:off x="3505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2834" name="Line 50"/>
          <p:cNvSpPr>
            <a:spLocks noChangeShapeType="1"/>
          </p:cNvSpPr>
          <p:nvPr/>
        </p:nvSpPr>
        <p:spPr bwMode="auto">
          <a:xfrm>
            <a:off x="3962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2835" name="Line 51"/>
          <p:cNvSpPr>
            <a:spLocks noChangeShapeType="1"/>
          </p:cNvSpPr>
          <p:nvPr/>
        </p:nvSpPr>
        <p:spPr bwMode="auto">
          <a:xfrm>
            <a:off x="4419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2836" name="Line 52"/>
          <p:cNvSpPr>
            <a:spLocks noChangeShapeType="1"/>
          </p:cNvSpPr>
          <p:nvPr/>
        </p:nvSpPr>
        <p:spPr bwMode="auto">
          <a:xfrm>
            <a:off x="4876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2837" name="Line 53"/>
          <p:cNvSpPr>
            <a:spLocks noChangeShapeType="1"/>
          </p:cNvSpPr>
          <p:nvPr/>
        </p:nvSpPr>
        <p:spPr bwMode="auto">
          <a:xfrm>
            <a:off x="5334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2838" name="Line 54"/>
          <p:cNvSpPr>
            <a:spLocks noChangeShapeType="1"/>
          </p:cNvSpPr>
          <p:nvPr/>
        </p:nvSpPr>
        <p:spPr bwMode="auto">
          <a:xfrm>
            <a:off x="5791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2839" name="Line 55"/>
          <p:cNvSpPr>
            <a:spLocks noChangeShapeType="1"/>
          </p:cNvSpPr>
          <p:nvPr/>
        </p:nvSpPr>
        <p:spPr bwMode="auto">
          <a:xfrm>
            <a:off x="6248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2840" name="Line 56"/>
          <p:cNvSpPr>
            <a:spLocks noChangeShapeType="1"/>
          </p:cNvSpPr>
          <p:nvPr/>
        </p:nvSpPr>
        <p:spPr bwMode="auto">
          <a:xfrm>
            <a:off x="6705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2841" name="Line 57"/>
          <p:cNvSpPr>
            <a:spLocks noChangeShapeType="1"/>
          </p:cNvSpPr>
          <p:nvPr/>
        </p:nvSpPr>
        <p:spPr bwMode="auto">
          <a:xfrm>
            <a:off x="7162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2842" name="Line 58"/>
          <p:cNvSpPr>
            <a:spLocks noChangeShapeType="1"/>
          </p:cNvSpPr>
          <p:nvPr/>
        </p:nvSpPr>
        <p:spPr bwMode="auto">
          <a:xfrm>
            <a:off x="7620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2843" name="Text Box 59"/>
          <p:cNvSpPr txBox="1">
            <a:spLocks noChangeArrowheads="1"/>
          </p:cNvSpPr>
          <p:nvPr/>
        </p:nvSpPr>
        <p:spPr bwMode="auto">
          <a:xfrm>
            <a:off x="1600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65</a:t>
            </a:r>
          </a:p>
        </p:txBody>
      </p:sp>
      <p:sp>
        <p:nvSpPr>
          <p:cNvPr id="1142844" name="Text Box 60"/>
          <p:cNvSpPr txBox="1">
            <a:spLocks noChangeArrowheads="1"/>
          </p:cNvSpPr>
          <p:nvPr/>
        </p:nvSpPr>
        <p:spPr bwMode="auto">
          <a:xfrm>
            <a:off x="3419475" y="53943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42845" name="Text Box 61"/>
          <p:cNvSpPr txBox="1">
            <a:spLocks noChangeArrowheads="1"/>
          </p:cNvSpPr>
          <p:nvPr/>
        </p:nvSpPr>
        <p:spPr bwMode="auto">
          <a:xfrm>
            <a:off x="38766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42846" name="Text Box 62"/>
          <p:cNvSpPr txBox="1">
            <a:spLocks noChangeArrowheads="1"/>
          </p:cNvSpPr>
          <p:nvPr/>
        </p:nvSpPr>
        <p:spPr bwMode="auto">
          <a:xfrm>
            <a:off x="2962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26</a:t>
            </a:r>
          </a:p>
        </p:txBody>
      </p:sp>
      <p:sp>
        <p:nvSpPr>
          <p:cNvPr id="1142847" name="Text Box 63"/>
          <p:cNvSpPr txBox="1">
            <a:spLocks noChangeArrowheads="1"/>
          </p:cNvSpPr>
          <p:nvPr/>
        </p:nvSpPr>
        <p:spPr bwMode="auto">
          <a:xfrm>
            <a:off x="6172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21</a:t>
            </a:r>
          </a:p>
        </p:txBody>
      </p:sp>
      <p:sp>
        <p:nvSpPr>
          <p:cNvPr id="1142848" name="Text Box 64"/>
          <p:cNvSpPr txBox="1">
            <a:spLocks noChangeArrowheads="1"/>
          </p:cNvSpPr>
          <p:nvPr/>
        </p:nvSpPr>
        <p:spPr bwMode="auto">
          <a:xfrm>
            <a:off x="6619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16</a:t>
            </a:r>
          </a:p>
        </p:txBody>
      </p:sp>
      <p:sp>
        <p:nvSpPr>
          <p:cNvPr id="1142849" name="Text Box 65"/>
          <p:cNvSpPr txBox="1">
            <a:spLocks noChangeArrowheads="1"/>
          </p:cNvSpPr>
          <p:nvPr/>
        </p:nvSpPr>
        <p:spPr bwMode="auto">
          <a:xfrm>
            <a:off x="4333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42850" name="Text Box 66"/>
          <p:cNvSpPr txBox="1">
            <a:spLocks noChangeArrowheads="1"/>
          </p:cNvSpPr>
          <p:nvPr/>
        </p:nvSpPr>
        <p:spPr bwMode="auto">
          <a:xfrm>
            <a:off x="4791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42851" name="Text Box 67"/>
          <p:cNvSpPr txBox="1">
            <a:spLocks noChangeArrowheads="1"/>
          </p:cNvSpPr>
          <p:nvPr/>
        </p:nvSpPr>
        <p:spPr bwMode="auto">
          <a:xfrm>
            <a:off x="5248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24</a:t>
            </a:r>
          </a:p>
        </p:txBody>
      </p:sp>
      <p:sp>
        <p:nvSpPr>
          <p:cNvPr id="1142852" name="Text Box 68"/>
          <p:cNvSpPr txBox="1">
            <a:spLocks noChangeArrowheads="1"/>
          </p:cNvSpPr>
          <p:nvPr/>
        </p:nvSpPr>
        <p:spPr bwMode="auto">
          <a:xfrm>
            <a:off x="57150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42853" name="Text Box 69"/>
          <p:cNvSpPr txBox="1">
            <a:spLocks noChangeArrowheads="1"/>
          </p:cNvSpPr>
          <p:nvPr/>
        </p:nvSpPr>
        <p:spPr bwMode="auto">
          <a:xfrm>
            <a:off x="16002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42854" name="Text Box 70"/>
          <p:cNvSpPr txBox="1">
            <a:spLocks noChangeArrowheads="1"/>
          </p:cNvSpPr>
          <p:nvPr/>
        </p:nvSpPr>
        <p:spPr bwMode="auto">
          <a:xfrm>
            <a:off x="20478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42855" name="Text Box 71"/>
          <p:cNvSpPr txBox="1">
            <a:spLocks noChangeArrowheads="1"/>
          </p:cNvSpPr>
          <p:nvPr/>
        </p:nvSpPr>
        <p:spPr bwMode="auto">
          <a:xfrm>
            <a:off x="25146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42856" name="Text Box 72"/>
          <p:cNvSpPr txBox="1">
            <a:spLocks noChangeArrowheads="1"/>
          </p:cNvSpPr>
          <p:nvPr/>
        </p:nvSpPr>
        <p:spPr bwMode="auto">
          <a:xfrm>
            <a:off x="3419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42857" name="Text Box 73"/>
          <p:cNvSpPr txBox="1">
            <a:spLocks noChangeArrowheads="1"/>
          </p:cNvSpPr>
          <p:nvPr/>
        </p:nvSpPr>
        <p:spPr bwMode="auto">
          <a:xfrm>
            <a:off x="38766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42858" name="Text Box 74"/>
          <p:cNvSpPr txBox="1">
            <a:spLocks noChangeArrowheads="1"/>
          </p:cNvSpPr>
          <p:nvPr/>
        </p:nvSpPr>
        <p:spPr bwMode="auto">
          <a:xfrm>
            <a:off x="43338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42859" name="Text Box 75"/>
          <p:cNvSpPr txBox="1">
            <a:spLocks noChangeArrowheads="1"/>
          </p:cNvSpPr>
          <p:nvPr/>
        </p:nvSpPr>
        <p:spPr bwMode="auto">
          <a:xfrm>
            <a:off x="47910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42860" name="Text Box 76"/>
          <p:cNvSpPr txBox="1">
            <a:spLocks noChangeArrowheads="1"/>
          </p:cNvSpPr>
          <p:nvPr/>
        </p:nvSpPr>
        <p:spPr bwMode="auto">
          <a:xfrm>
            <a:off x="5248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42861" name="Text Box 77"/>
          <p:cNvSpPr txBox="1">
            <a:spLocks noChangeArrowheads="1"/>
          </p:cNvSpPr>
          <p:nvPr/>
        </p:nvSpPr>
        <p:spPr bwMode="auto">
          <a:xfrm>
            <a:off x="5705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42862" name="Text Box 78"/>
          <p:cNvSpPr txBox="1">
            <a:spLocks noChangeArrowheads="1"/>
          </p:cNvSpPr>
          <p:nvPr/>
        </p:nvSpPr>
        <p:spPr bwMode="auto">
          <a:xfrm>
            <a:off x="61626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42863" name="Text Box 79"/>
          <p:cNvSpPr txBox="1">
            <a:spLocks noChangeArrowheads="1"/>
          </p:cNvSpPr>
          <p:nvPr/>
        </p:nvSpPr>
        <p:spPr bwMode="auto">
          <a:xfrm>
            <a:off x="66294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42864" name="Text Box 80"/>
          <p:cNvSpPr txBox="1">
            <a:spLocks noChangeArrowheads="1"/>
          </p:cNvSpPr>
          <p:nvPr/>
        </p:nvSpPr>
        <p:spPr bwMode="auto">
          <a:xfrm>
            <a:off x="70770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42865" name="Text Box 81"/>
          <p:cNvSpPr txBox="1">
            <a:spLocks noChangeArrowheads="1"/>
          </p:cNvSpPr>
          <p:nvPr/>
        </p:nvSpPr>
        <p:spPr bwMode="auto">
          <a:xfrm>
            <a:off x="7534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42866" name="Text Box 82"/>
          <p:cNvSpPr txBox="1">
            <a:spLocks noChangeArrowheads="1"/>
          </p:cNvSpPr>
          <p:nvPr/>
        </p:nvSpPr>
        <p:spPr bwMode="auto">
          <a:xfrm>
            <a:off x="1133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142867" name="Text Box 83"/>
          <p:cNvSpPr txBox="1">
            <a:spLocks noChangeArrowheads="1"/>
          </p:cNvSpPr>
          <p:nvPr/>
        </p:nvSpPr>
        <p:spPr bwMode="auto">
          <a:xfrm>
            <a:off x="4562475" y="1371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42868" name="Text Box 84"/>
          <p:cNvSpPr txBox="1">
            <a:spLocks noChangeArrowheads="1"/>
          </p:cNvSpPr>
          <p:nvPr/>
        </p:nvSpPr>
        <p:spPr bwMode="auto">
          <a:xfrm>
            <a:off x="2819400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42869" name="Text Box 85"/>
          <p:cNvSpPr txBox="1">
            <a:spLocks noChangeArrowheads="1"/>
          </p:cNvSpPr>
          <p:nvPr/>
        </p:nvSpPr>
        <p:spPr bwMode="auto">
          <a:xfrm>
            <a:off x="6450013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42870" name="Text Box 86"/>
          <p:cNvSpPr txBox="1">
            <a:spLocks noChangeArrowheads="1"/>
          </p:cNvSpPr>
          <p:nvPr/>
        </p:nvSpPr>
        <p:spPr bwMode="auto">
          <a:xfrm>
            <a:off x="7373938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42871" name="Text Box 87"/>
          <p:cNvSpPr txBox="1">
            <a:spLocks noChangeArrowheads="1"/>
          </p:cNvSpPr>
          <p:nvPr/>
        </p:nvSpPr>
        <p:spPr bwMode="auto">
          <a:xfrm>
            <a:off x="5688013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42872" name="Text Box 88"/>
          <p:cNvSpPr txBox="1">
            <a:spLocks noChangeArrowheads="1"/>
          </p:cNvSpPr>
          <p:nvPr/>
        </p:nvSpPr>
        <p:spPr bwMode="auto">
          <a:xfrm>
            <a:off x="3724275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42873" name="Text Box 89"/>
          <p:cNvSpPr txBox="1">
            <a:spLocks noChangeArrowheads="1"/>
          </p:cNvSpPr>
          <p:nvPr/>
        </p:nvSpPr>
        <p:spPr bwMode="auto">
          <a:xfrm>
            <a:off x="1981200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42874" name="Text Box 90"/>
          <p:cNvSpPr txBox="1">
            <a:spLocks noChangeArrowheads="1"/>
          </p:cNvSpPr>
          <p:nvPr/>
        </p:nvSpPr>
        <p:spPr bwMode="auto">
          <a:xfrm>
            <a:off x="1524000" y="39465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42875" name="Text Box 91"/>
          <p:cNvSpPr txBox="1">
            <a:spLocks noChangeArrowheads="1"/>
          </p:cNvSpPr>
          <p:nvPr/>
        </p:nvSpPr>
        <p:spPr bwMode="auto">
          <a:xfrm>
            <a:off x="2505075" y="39624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42876" name="Text Box 92"/>
          <p:cNvSpPr txBox="1">
            <a:spLocks noChangeArrowheads="1"/>
          </p:cNvSpPr>
          <p:nvPr/>
        </p:nvSpPr>
        <p:spPr bwMode="auto">
          <a:xfrm>
            <a:off x="3048000" y="3962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42877" name="Text Box 93"/>
          <p:cNvSpPr txBox="1">
            <a:spLocks noChangeArrowheads="1"/>
          </p:cNvSpPr>
          <p:nvPr/>
        </p:nvSpPr>
        <p:spPr bwMode="auto">
          <a:xfrm>
            <a:off x="20574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31</a:t>
            </a:r>
          </a:p>
        </p:txBody>
      </p:sp>
      <p:grpSp>
        <p:nvGrpSpPr>
          <p:cNvPr id="1142878" name="Group 94"/>
          <p:cNvGrpSpPr>
            <a:grpSpLocks/>
          </p:cNvGrpSpPr>
          <p:nvPr/>
        </p:nvGrpSpPr>
        <p:grpSpPr bwMode="auto">
          <a:xfrm>
            <a:off x="3048000" y="2192338"/>
            <a:ext cx="550863" cy="474662"/>
            <a:chOff x="2304" y="1296"/>
            <a:chExt cx="432" cy="336"/>
          </a:xfrm>
        </p:grpSpPr>
        <p:sp>
          <p:nvSpPr>
            <p:cNvPr id="1142879" name="Oval 9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2880" name="Text Box 9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31</a:t>
              </a:r>
            </a:p>
          </p:txBody>
        </p:sp>
      </p:grpSp>
      <p:sp>
        <p:nvSpPr>
          <p:cNvPr id="1142881" name="Text Box 97"/>
          <p:cNvSpPr txBox="1">
            <a:spLocks noChangeArrowheads="1"/>
          </p:cNvSpPr>
          <p:nvPr/>
        </p:nvSpPr>
        <p:spPr bwMode="auto">
          <a:xfrm>
            <a:off x="39624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42882" name="Text Box 98"/>
          <p:cNvSpPr txBox="1">
            <a:spLocks noChangeArrowheads="1"/>
          </p:cNvSpPr>
          <p:nvPr/>
        </p:nvSpPr>
        <p:spPr bwMode="auto">
          <a:xfrm>
            <a:off x="2505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32</a:t>
            </a:r>
          </a:p>
        </p:txBody>
      </p:sp>
      <p:sp>
        <p:nvSpPr>
          <p:cNvPr id="1142883" name="Line 99"/>
          <p:cNvSpPr>
            <a:spLocks noChangeShapeType="1"/>
          </p:cNvSpPr>
          <p:nvPr/>
        </p:nvSpPr>
        <p:spPr bwMode="auto">
          <a:xfrm flipH="1">
            <a:off x="5713413" y="3429000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42884" name="Group 100"/>
          <p:cNvGrpSpPr>
            <a:grpSpLocks/>
          </p:cNvGrpSpPr>
          <p:nvPr/>
        </p:nvGrpSpPr>
        <p:grpSpPr bwMode="auto">
          <a:xfrm>
            <a:off x="6629400" y="2209800"/>
            <a:ext cx="552450" cy="474663"/>
            <a:chOff x="2303" y="1296"/>
            <a:chExt cx="433" cy="336"/>
          </a:xfrm>
        </p:grpSpPr>
        <p:sp>
          <p:nvSpPr>
            <p:cNvPr id="1142885" name="Oval 101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2886" name="Text Box 102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32</a:t>
              </a:r>
            </a:p>
          </p:txBody>
        </p:sp>
      </p:grpSp>
      <p:sp>
        <p:nvSpPr>
          <p:cNvPr id="1142887" name="Text Box 103"/>
          <p:cNvSpPr txBox="1">
            <a:spLocks noChangeArrowheads="1"/>
          </p:cNvSpPr>
          <p:nvPr/>
        </p:nvSpPr>
        <p:spPr bwMode="auto">
          <a:xfrm>
            <a:off x="4953000" y="3962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42888" name="Line 104"/>
          <p:cNvSpPr>
            <a:spLocks noChangeShapeType="1"/>
          </p:cNvSpPr>
          <p:nvPr/>
        </p:nvSpPr>
        <p:spPr bwMode="auto">
          <a:xfrm>
            <a:off x="8077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2889" name="Text Box 105"/>
          <p:cNvSpPr txBox="1">
            <a:spLocks noChangeArrowheads="1"/>
          </p:cNvSpPr>
          <p:nvPr/>
        </p:nvSpPr>
        <p:spPr bwMode="auto">
          <a:xfrm>
            <a:off x="7991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42890" name="Text Box 106"/>
          <p:cNvSpPr txBox="1">
            <a:spLocks noChangeArrowheads="1"/>
          </p:cNvSpPr>
          <p:nvPr/>
        </p:nvSpPr>
        <p:spPr bwMode="auto">
          <a:xfrm>
            <a:off x="2962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42891" name="Line 107"/>
          <p:cNvSpPr>
            <a:spLocks noChangeShapeType="1"/>
          </p:cNvSpPr>
          <p:nvPr/>
        </p:nvSpPr>
        <p:spPr bwMode="auto">
          <a:xfrm>
            <a:off x="6270625" y="3429000"/>
            <a:ext cx="366713" cy="677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42892" name="Group 108"/>
          <p:cNvGrpSpPr>
            <a:grpSpLocks/>
          </p:cNvGrpSpPr>
          <p:nvPr/>
        </p:nvGrpSpPr>
        <p:grpSpPr bwMode="auto">
          <a:xfrm>
            <a:off x="6381750" y="4021138"/>
            <a:ext cx="552450" cy="474662"/>
            <a:chOff x="2304" y="1296"/>
            <a:chExt cx="432" cy="336"/>
          </a:xfrm>
        </p:grpSpPr>
        <p:sp>
          <p:nvSpPr>
            <p:cNvPr id="1142893" name="Oval 10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2894" name="Text Box 11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19</a:t>
              </a:r>
            </a:p>
          </p:txBody>
        </p:sp>
      </p:grpSp>
      <p:sp>
        <p:nvSpPr>
          <p:cNvPr id="1142895" name="Text Box 111"/>
          <p:cNvSpPr txBox="1">
            <a:spLocks noChangeArrowheads="1"/>
          </p:cNvSpPr>
          <p:nvPr/>
        </p:nvSpPr>
        <p:spPr bwMode="auto">
          <a:xfrm>
            <a:off x="59436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grpSp>
        <p:nvGrpSpPr>
          <p:cNvPr id="1142896" name="Group 112"/>
          <p:cNvGrpSpPr>
            <a:grpSpLocks/>
          </p:cNvGrpSpPr>
          <p:nvPr/>
        </p:nvGrpSpPr>
        <p:grpSpPr bwMode="auto">
          <a:xfrm>
            <a:off x="7162800" y="4021138"/>
            <a:ext cx="552450" cy="474662"/>
            <a:chOff x="2304" y="1296"/>
            <a:chExt cx="433" cy="336"/>
          </a:xfrm>
        </p:grpSpPr>
        <p:sp>
          <p:nvSpPr>
            <p:cNvPr id="1142897" name="Oval 11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2898" name="Text Box 11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70</a:t>
              </a:r>
            </a:p>
          </p:txBody>
        </p:sp>
      </p:grpSp>
      <p:sp>
        <p:nvSpPr>
          <p:cNvPr id="1142899" name="Line 115"/>
          <p:cNvSpPr>
            <a:spLocks noChangeShapeType="1"/>
          </p:cNvSpPr>
          <p:nvPr/>
        </p:nvSpPr>
        <p:spPr bwMode="auto">
          <a:xfrm flipH="1">
            <a:off x="7466013" y="3429000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2900" name="Text Box 116"/>
          <p:cNvSpPr txBox="1">
            <a:spLocks noChangeArrowheads="1"/>
          </p:cNvSpPr>
          <p:nvPr/>
        </p:nvSpPr>
        <p:spPr bwMode="auto">
          <a:xfrm>
            <a:off x="6772275" y="3962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42901" name="Line 117"/>
          <p:cNvSpPr>
            <a:spLocks noChangeShapeType="1"/>
          </p:cNvSpPr>
          <p:nvPr/>
        </p:nvSpPr>
        <p:spPr bwMode="auto">
          <a:xfrm>
            <a:off x="8023225" y="3429000"/>
            <a:ext cx="366713" cy="677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42902" name="Group 118"/>
          <p:cNvGrpSpPr>
            <a:grpSpLocks/>
          </p:cNvGrpSpPr>
          <p:nvPr/>
        </p:nvGrpSpPr>
        <p:grpSpPr bwMode="auto">
          <a:xfrm>
            <a:off x="8134350" y="4021138"/>
            <a:ext cx="552450" cy="474662"/>
            <a:chOff x="2304" y="1296"/>
            <a:chExt cx="432" cy="336"/>
          </a:xfrm>
        </p:grpSpPr>
        <p:sp>
          <p:nvSpPr>
            <p:cNvPr id="1142903" name="Oval 11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2904" name="Text Box 12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68</a:t>
              </a:r>
            </a:p>
          </p:txBody>
        </p:sp>
      </p:grpSp>
      <p:sp>
        <p:nvSpPr>
          <p:cNvPr id="1142905" name="Text Box 121"/>
          <p:cNvSpPr txBox="1">
            <a:spLocks noChangeArrowheads="1"/>
          </p:cNvSpPr>
          <p:nvPr/>
        </p:nvSpPr>
        <p:spPr bwMode="auto">
          <a:xfrm>
            <a:off x="76962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42906" name="Text Box 122"/>
          <p:cNvSpPr txBox="1">
            <a:spLocks noChangeArrowheads="1"/>
          </p:cNvSpPr>
          <p:nvPr/>
        </p:nvSpPr>
        <p:spPr bwMode="auto">
          <a:xfrm>
            <a:off x="7077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19</a:t>
            </a:r>
          </a:p>
        </p:txBody>
      </p:sp>
      <p:sp>
        <p:nvSpPr>
          <p:cNvPr id="1142907" name="Text Box 123"/>
          <p:cNvSpPr txBox="1">
            <a:spLocks noChangeArrowheads="1"/>
          </p:cNvSpPr>
          <p:nvPr/>
        </p:nvSpPr>
        <p:spPr bwMode="auto">
          <a:xfrm>
            <a:off x="7534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70</a:t>
            </a:r>
          </a:p>
        </p:txBody>
      </p:sp>
      <p:sp>
        <p:nvSpPr>
          <p:cNvPr id="1142908" name="Text Box 124"/>
          <p:cNvSpPr txBox="1">
            <a:spLocks noChangeArrowheads="1"/>
          </p:cNvSpPr>
          <p:nvPr/>
        </p:nvSpPr>
        <p:spPr bwMode="auto">
          <a:xfrm>
            <a:off x="79914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68</a:t>
            </a:r>
          </a:p>
        </p:txBody>
      </p:sp>
      <p:sp>
        <p:nvSpPr>
          <p:cNvPr id="1142909" name="Text Box 125"/>
          <p:cNvSpPr txBox="1">
            <a:spLocks noChangeArrowheads="1"/>
          </p:cNvSpPr>
          <p:nvPr/>
        </p:nvSpPr>
        <p:spPr bwMode="auto">
          <a:xfrm>
            <a:off x="2895600" y="49371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 i="1">
                <a:latin typeface="Bookman Old Style" pitchFamily="18" charset="0"/>
              </a:rPr>
              <a:t>i</a:t>
            </a:r>
          </a:p>
        </p:txBody>
      </p:sp>
      <p:sp>
        <p:nvSpPr>
          <p:cNvPr id="1142910" name="Text Box 126"/>
          <p:cNvSpPr txBox="1">
            <a:spLocks noChangeArrowheads="1"/>
          </p:cNvSpPr>
          <p:nvPr/>
        </p:nvSpPr>
        <p:spPr bwMode="auto">
          <a:xfrm>
            <a:off x="2667000" y="30321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>
                <a:latin typeface="Bookman Old Style" pitchFamily="18" charset="0"/>
                <a:sym typeface="Wingdings" pitchFamily="2" charset="2"/>
              </a:rPr>
              <a:t> </a:t>
            </a:r>
            <a:r>
              <a:rPr lang="en-US" sz="2000" i="1">
                <a:latin typeface="Bookman Old Style" pitchFamily="18" charset="0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8000968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834" name="Line 2"/>
          <p:cNvSpPr>
            <a:spLocks noChangeShapeType="1"/>
          </p:cNvSpPr>
          <p:nvPr/>
        </p:nvSpPr>
        <p:spPr bwMode="auto">
          <a:xfrm>
            <a:off x="4289425" y="3429000"/>
            <a:ext cx="366713" cy="677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4835" name="Line 3"/>
          <p:cNvSpPr>
            <a:spLocks noChangeShapeType="1"/>
          </p:cNvSpPr>
          <p:nvPr/>
        </p:nvSpPr>
        <p:spPr bwMode="auto">
          <a:xfrm>
            <a:off x="7010400" y="2590800"/>
            <a:ext cx="820738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4836" name="Line 4"/>
          <p:cNvSpPr>
            <a:spLocks noChangeShapeType="1"/>
          </p:cNvSpPr>
          <p:nvPr/>
        </p:nvSpPr>
        <p:spPr bwMode="auto">
          <a:xfrm flipH="1">
            <a:off x="6230938" y="2598738"/>
            <a:ext cx="571500" cy="52546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4837" name="Line 5"/>
          <p:cNvSpPr>
            <a:spLocks noChangeShapeType="1"/>
          </p:cNvSpPr>
          <p:nvPr/>
        </p:nvSpPr>
        <p:spPr bwMode="auto">
          <a:xfrm flipH="1">
            <a:off x="2590800" y="2598738"/>
            <a:ext cx="603250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4838" name="Line 6"/>
          <p:cNvSpPr>
            <a:spLocks noChangeShapeType="1"/>
          </p:cNvSpPr>
          <p:nvPr/>
        </p:nvSpPr>
        <p:spPr bwMode="auto">
          <a:xfrm>
            <a:off x="3500438" y="2598738"/>
            <a:ext cx="614362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4839" name="Rectangle 7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BuildHeap</a:t>
            </a:r>
          </a:p>
        </p:txBody>
      </p:sp>
      <p:sp>
        <p:nvSpPr>
          <p:cNvPr id="11448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74663" y="1447800"/>
            <a:ext cx="2630487" cy="7620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i = 3</a:t>
            </a:r>
          </a:p>
        </p:txBody>
      </p:sp>
      <p:sp>
        <p:nvSpPr>
          <p:cNvPr id="1144841" name="Line 9"/>
          <p:cNvSpPr>
            <a:spLocks noChangeShapeType="1"/>
          </p:cNvSpPr>
          <p:nvPr/>
        </p:nvSpPr>
        <p:spPr bwMode="auto">
          <a:xfrm>
            <a:off x="5229225" y="1785938"/>
            <a:ext cx="1552575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4842" name="Line 10"/>
          <p:cNvSpPr>
            <a:spLocks noChangeShapeType="1"/>
          </p:cNvSpPr>
          <p:nvPr/>
        </p:nvSpPr>
        <p:spPr bwMode="auto">
          <a:xfrm flipH="1">
            <a:off x="3797300" y="3411538"/>
            <a:ext cx="3063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4843" name="Line 11"/>
          <p:cNvSpPr>
            <a:spLocks noChangeShapeType="1"/>
          </p:cNvSpPr>
          <p:nvPr/>
        </p:nvSpPr>
        <p:spPr bwMode="auto">
          <a:xfrm flipH="1">
            <a:off x="2112963" y="3411538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4844" name="Line 12"/>
          <p:cNvSpPr>
            <a:spLocks noChangeShapeType="1"/>
          </p:cNvSpPr>
          <p:nvPr/>
        </p:nvSpPr>
        <p:spPr bwMode="auto">
          <a:xfrm>
            <a:off x="2603500" y="3411538"/>
            <a:ext cx="366713" cy="677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44845" name="Group 13"/>
          <p:cNvGrpSpPr>
            <a:grpSpLocks/>
          </p:cNvGrpSpPr>
          <p:nvPr/>
        </p:nvGrpSpPr>
        <p:grpSpPr bwMode="auto">
          <a:xfrm>
            <a:off x="4800600" y="1447800"/>
            <a:ext cx="550863" cy="474663"/>
            <a:chOff x="2304" y="1296"/>
            <a:chExt cx="431" cy="336"/>
          </a:xfrm>
        </p:grpSpPr>
        <p:sp>
          <p:nvSpPr>
            <p:cNvPr id="1144846" name="Oval 1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4847" name="Text Box 1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65</a:t>
              </a:r>
            </a:p>
          </p:txBody>
        </p:sp>
      </p:grpSp>
      <p:grpSp>
        <p:nvGrpSpPr>
          <p:cNvPr id="1144848" name="Group 16"/>
          <p:cNvGrpSpPr>
            <a:grpSpLocks/>
          </p:cNvGrpSpPr>
          <p:nvPr/>
        </p:nvGrpSpPr>
        <p:grpSpPr bwMode="auto">
          <a:xfrm>
            <a:off x="5867400" y="2971800"/>
            <a:ext cx="550863" cy="474663"/>
            <a:chOff x="2304" y="1296"/>
            <a:chExt cx="432" cy="336"/>
          </a:xfrm>
        </p:grpSpPr>
        <p:sp>
          <p:nvSpPr>
            <p:cNvPr id="1144849" name="Oval 1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4850" name="Text Box 1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grpSp>
        <p:nvGrpSpPr>
          <p:cNvPr id="1144851" name="Group 19"/>
          <p:cNvGrpSpPr>
            <a:grpSpLocks/>
          </p:cNvGrpSpPr>
          <p:nvPr/>
        </p:nvGrpSpPr>
        <p:grpSpPr bwMode="auto">
          <a:xfrm>
            <a:off x="3944938" y="3030538"/>
            <a:ext cx="550862" cy="474662"/>
            <a:chOff x="2304" y="1296"/>
            <a:chExt cx="432" cy="336"/>
          </a:xfrm>
        </p:grpSpPr>
        <p:sp>
          <p:nvSpPr>
            <p:cNvPr id="1144852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4853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sp>
        <p:nvSpPr>
          <p:cNvPr id="1144854" name="Line 22"/>
          <p:cNvSpPr>
            <a:spLocks noChangeShapeType="1"/>
          </p:cNvSpPr>
          <p:nvPr/>
        </p:nvSpPr>
        <p:spPr bwMode="auto">
          <a:xfrm flipH="1">
            <a:off x="3505200" y="1785938"/>
            <a:ext cx="1357313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44855" name="Group 23"/>
          <p:cNvGrpSpPr>
            <a:grpSpLocks/>
          </p:cNvGrpSpPr>
          <p:nvPr/>
        </p:nvGrpSpPr>
        <p:grpSpPr bwMode="auto">
          <a:xfrm>
            <a:off x="4400550" y="4021138"/>
            <a:ext cx="552450" cy="474662"/>
            <a:chOff x="2304" y="1296"/>
            <a:chExt cx="432" cy="336"/>
          </a:xfrm>
        </p:grpSpPr>
        <p:sp>
          <p:nvSpPr>
            <p:cNvPr id="1144856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4857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21</a:t>
              </a:r>
            </a:p>
          </p:txBody>
        </p:sp>
      </p:grpSp>
      <p:grpSp>
        <p:nvGrpSpPr>
          <p:cNvPr id="1144858" name="Group 26"/>
          <p:cNvGrpSpPr>
            <a:grpSpLocks/>
          </p:cNvGrpSpPr>
          <p:nvPr/>
        </p:nvGrpSpPr>
        <p:grpSpPr bwMode="auto">
          <a:xfrm>
            <a:off x="2725738" y="4021138"/>
            <a:ext cx="550862" cy="474662"/>
            <a:chOff x="2304" y="1296"/>
            <a:chExt cx="432" cy="336"/>
          </a:xfrm>
        </p:grpSpPr>
        <p:sp>
          <p:nvSpPr>
            <p:cNvPr id="1144859" name="Oval 2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4860" name="Text Box 2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24</a:t>
              </a:r>
            </a:p>
          </p:txBody>
        </p:sp>
      </p:grpSp>
      <p:grpSp>
        <p:nvGrpSpPr>
          <p:cNvPr id="1144861" name="Group 29"/>
          <p:cNvGrpSpPr>
            <a:grpSpLocks/>
          </p:cNvGrpSpPr>
          <p:nvPr/>
        </p:nvGrpSpPr>
        <p:grpSpPr bwMode="auto">
          <a:xfrm>
            <a:off x="2235200" y="3005138"/>
            <a:ext cx="550863" cy="474662"/>
            <a:chOff x="2304" y="1296"/>
            <a:chExt cx="432" cy="336"/>
          </a:xfrm>
        </p:grpSpPr>
        <p:sp>
          <p:nvSpPr>
            <p:cNvPr id="1144862" name="Oval 3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4863" name="Text Box 3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13</a:t>
              </a:r>
            </a:p>
          </p:txBody>
        </p:sp>
      </p:grpSp>
      <p:grpSp>
        <p:nvGrpSpPr>
          <p:cNvPr id="1144864" name="Group 32"/>
          <p:cNvGrpSpPr>
            <a:grpSpLocks/>
          </p:cNvGrpSpPr>
          <p:nvPr/>
        </p:nvGrpSpPr>
        <p:grpSpPr bwMode="auto">
          <a:xfrm>
            <a:off x="1744663" y="4021138"/>
            <a:ext cx="550862" cy="474662"/>
            <a:chOff x="2304" y="1296"/>
            <a:chExt cx="431" cy="336"/>
          </a:xfrm>
        </p:grpSpPr>
        <p:sp>
          <p:nvSpPr>
            <p:cNvPr id="1144865" name="Oval 3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4866" name="Text Box 3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26</a:t>
              </a:r>
            </a:p>
          </p:txBody>
        </p:sp>
      </p:grpSp>
      <p:grpSp>
        <p:nvGrpSpPr>
          <p:cNvPr id="1144867" name="Group 35"/>
          <p:cNvGrpSpPr>
            <a:grpSpLocks/>
          </p:cNvGrpSpPr>
          <p:nvPr/>
        </p:nvGrpSpPr>
        <p:grpSpPr bwMode="auto">
          <a:xfrm>
            <a:off x="3429000" y="4021138"/>
            <a:ext cx="552450" cy="474662"/>
            <a:chOff x="2303" y="1296"/>
            <a:chExt cx="433" cy="336"/>
          </a:xfrm>
        </p:grpSpPr>
        <p:sp>
          <p:nvSpPr>
            <p:cNvPr id="1144868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4869" name="Text Box 37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grpSp>
        <p:nvGrpSpPr>
          <p:cNvPr id="1144870" name="Group 38"/>
          <p:cNvGrpSpPr>
            <a:grpSpLocks/>
          </p:cNvGrpSpPr>
          <p:nvPr/>
        </p:nvGrpSpPr>
        <p:grpSpPr bwMode="auto">
          <a:xfrm>
            <a:off x="7602538" y="3005138"/>
            <a:ext cx="550862" cy="474662"/>
            <a:chOff x="2305" y="1296"/>
            <a:chExt cx="431" cy="336"/>
          </a:xfrm>
        </p:grpSpPr>
        <p:sp>
          <p:nvSpPr>
            <p:cNvPr id="1144871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4872" name="Text Box 40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12</a:t>
              </a:r>
            </a:p>
          </p:txBody>
        </p:sp>
      </p:grpSp>
      <p:grpSp>
        <p:nvGrpSpPr>
          <p:cNvPr id="1144873" name="Group 41"/>
          <p:cNvGrpSpPr>
            <a:grpSpLocks/>
          </p:cNvGrpSpPr>
          <p:nvPr/>
        </p:nvGrpSpPr>
        <p:grpSpPr bwMode="auto">
          <a:xfrm>
            <a:off x="5410200" y="4021138"/>
            <a:ext cx="552450" cy="474662"/>
            <a:chOff x="2304" y="1296"/>
            <a:chExt cx="433" cy="336"/>
          </a:xfrm>
        </p:grpSpPr>
        <p:sp>
          <p:nvSpPr>
            <p:cNvPr id="1144874" name="Oval 4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4875" name="Text Box 4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1144876" name="Rectangle 44"/>
          <p:cNvSpPr>
            <a:spLocks noChangeArrowheads="1"/>
          </p:cNvSpPr>
          <p:nvPr/>
        </p:nvSpPr>
        <p:spPr bwMode="auto">
          <a:xfrm>
            <a:off x="1219200" y="5334000"/>
            <a:ext cx="7315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44877" name="Line 45"/>
          <p:cNvSpPr>
            <a:spLocks noChangeShapeType="1"/>
          </p:cNvSpPr>
          <p:nvPr/>
        </p:nvSpPr>
        <p:spPr bwMode="auto">
          <a:xfrm>
            <a:off x="1676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4878" name="Line 46"/>
          <p:cNvSpPr>
            <a:spLocks noChangeShapeType="1"/>
          </p:cNvSpPr>
          <p:nvPr/>
        </p:nvSpPr>
        <p:spPr bwMode="auto">
          <a:xfrm>
            <a:off x="2133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4879" name="Line 47"/>
          <p:cNvSpPr>
            <a:spLocks noChangeShapeType="1"/>
          </p:cNvSpPr>
          <p:nvPr/>
        </p:nvSpPr>
        <p:spPr bwMode="auto">
          <a:xfrm>
            <a:off x="2590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4880" name="Line 48"/>
          <p:cNvSpPr>
            <a:spLocks noChangeShapeType="1"/>
          </p:cNvSpPr>
          <p:nvPr/>
        </p:nvSpPr>
        <p:spPr bwMode="auto">
          <a:xfrm>
            <a:off x="3048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4881" name="Line 49"/>
          <p:cNvSpPr>
            <a:spLocks noChangeShapeType="1"/>
          </p:cNvSpPr>
          <p:nvPr/>
        </p:nvSpPr>
        <p:spPr bwMode="auto">
          <a:xfrm>
            <a:off x="3505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4882" name="Line 50"/>
          <p:cNvSpPr>
            <a:spLocks noChangeShapeType="1"/>
          </p:cNvSpPr>
          <p:nvPr/>
        </p:nvSpPr>
        <p:spPr bwMode="auto">
          <a:xfrm>
            <a:off x="3962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4883" name="Line 51"/>
          <p:cNvSpPr>
            <a:spLocks noChangeShapeType="1"/>
          </p:cNvSpPr>
          <p:nvPr/>
        </p:nvSpPr>
        <p:spPr bwMode="auto">
          <a:xfrm>
            <a:off x="4419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4884" name="Line 52"/>
          <p:cNvSpPr>
            <a:spLocks noChangeShapeType="1"/>
          </p:cNvSpPr>
          <p:nvPr/>
        </p:nvSpPr>
        <p:spPr bwMode="auto">
          <a:xfrm>
            <a:off x="4876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4885" name="Line 53"/>
          <p:cNvSpPr>
            <a:spLocks noChangeShapeType="1"/>
          </p:cNvSpPr>
          <p:nvPr/>
        </p:nvSpPr>
        <p:spPr bwMode="auto">
          <a:xfrm>
            <a:off x="5334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4886" name="Line 54"/>
          <p:cNvSpPr>
            <a:spLocks noChangeShapeType="1"/>
          </p:cNvSpPr>
          <p:nvPr/>
        </p:nvSpPr>
        <p:spPr bwMode="auto">
          <a:xfrm>
            <a:off x="5791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4887" name="Line 55"/>
          <p:cNvSpPr>
            <a:spLocks noChangeShapeType="1"/>
          </p:cNvSpPr>
          <p:nvPr/>
        </p:nvSpPr>
        <p:spPr bwMode="auto">
          <a:xfrm>
            <a:off x="6248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4888" name="Line 56"/>
          <p:cNvSpPr>
            <a:spLocks noChangeShapeType="1"/>
          </p:cNvSpPr>
          <p:nvPr/>
        </p:nvSpPr>
        <p:spPr bwMode="auto">
          <a:xfrm>
            <a:off x="6705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4889" name="Line 57"/>
          <p:cNvSpPr>
            <a:spLocks noChangeShapeType="1"/>
          </p:cNvSpPr>
          <p:nvPr/>
        </p:nvSpPr>
        <p:spPr bwMode="auto">
          <a:xfrm>
            <a:off x="7162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4890" name="Line 58"/>
          <p:cNvSpPr>
            <a:spLocks noChangeShapeType="1"/>
          </p:cNvSpPr>
          <p:nvPr/>
        </p:nvSpPr>
        <p:spPr bwMode="auto">
          <a:xfrm>
            <a:off x="7620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4891" name="Text Box 59"/>
          <p:cNvSpPr txBox="1">
            <a:spLocks noChangeArrowheads="1"/>
          </p:cNvSpPr>
          <p:nvPr/>
        </p:nvSpPr>
        <p:spPr bwMode="auto">
          <a:xfrm>
            <a:off x="1600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65</a:t>
            </a:r>
          </a:p>
        </p:txBody>
      </p:sp>
      <p:sp>
        <p:nvSpPr>
          <p:cNvPr id="1144892" name="Text Box 60"/>
          <p:cNvSpPr txBox="1">
            <a:spLocks noChangeArrowheads="1"/>
          </p:cNvSpPr>
          <p:nvPr/>
        </p:nvSpPr>
        <p:spPr bwMode="auto">
          <a:xfrm>
            <a:off x="3419475" y="53943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44893" name="Text Box 61"/>
          <p:cNvSpPr txBox="1">
            <a:spLocks noChangeArrowheads="1"/>
          </p:cNvSpPr>
          <p:nvPr/>
        </p:nvSpPr>
        <p:spPr bwMode="auto">
          <a:xfrm>
            <a:off x="38766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44894" name="Text Box 62"/>
          <p:cNvSpPr txBox="1">
            <a:spLocks noChangeArrowheads="1"/>
          </p:cNvSpPr>
          <p:nvPr/>
        </p:nvSpPr>
        <p:spPr bwMode="auto">
          <a:xfrm>
            <a:off x="2962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44895" name="Text Box 63"/>
          <p:cNvSpPr txBox="1">
            <a:spLocks noChangeArrowheads="1"/>
          </p:cNvSpPr>
          <p:nvPr/>
        </p:nvSpPr>
        <p:spPr bwMode="auto">
          <a:xfrm>
            <a:off x="6172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21</a:t>
            </a:r>
          </a:p>
        </p:txBody>
      </p:sp>
      <p:sp>
        <p:nvSpPr>
          <p:cNvPr id="1144896" name="Text Box 64"/>
          <p:cNvSpPr txBox="1">
            <a:spLocks noChangeArrowheads="1"/>
          </p:cNvSpPr>
          <p:nvPr/>
        </p:nvSpPr>
        <p:spPr bwMode="auto">
          <a:xfrm>
            <a:off x="6619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16</a:t>
            </a:r>
          </a:p>
        </p:txBody>
      </p:sp>
      <p:sp>
        <p:nvSpPr>
          <p:cNvPr id="1144897" name="Text Box 65"/>
          <p:cNvSpPr txBox="1">
            <a:spLocks noChangeArrowheads="1"/>
          </p:cNvSpPr>
          <p:nvPr/>
        </p:nvSpPr>
        <p:spPr bwMode="auto">
          <a:xfrm>
            <a:off x="4333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44898" name="Text Box 66"/>
          <p:cNvSpPr txBox="1">
            <a:spLocks noChangeArrowheads="1"/>
          </p:cNvSpPr>
          <p:nvPr/>
        </p:nvSpPr>
        <p:spPr bwMode="auto">
          <a:xfrm>
            <a:off x="4791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26</a:t>
            </a:r>
          </a:p>
        </p:txBody>
      </p:sp>
      <p:sp>
        <p:nvSpPr>
          <p:cNvPr id="1144899" name="Text Box 67"/>
          <p:cNvSpPr txBox="1">
            <a:spLocks noChangeArrowheads="1"/>
          </p:cNvSpPr>
          <p:nvPr/>
        </p:nvSpPr>
        <p:spPr bwMode="auto">
          <a:xfrm>
            <a:off x="5248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24</a:t>
            </a:r>
          </a:p>
        </p:txBody>
      </p:sp>
      <p:sp>
        <p:nvSpPr>
          <p:cNvPr id="1144900" name="Text Box 68"/>
          <p:cNvSpPr txBox="1">
            <a:spLocks noChangeArrowheads="1"/>
          </p:cNvSpPr>
          <p:nvPr/>
        </p:nvSpPr>
        <p:spPr bwMode="auto">
          <a:xfrm>
            <a:off x="57150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44901" name="Text Box 69"/>
          <p:cNvSpPr txBox="1">
            <a:spLocks noChangeArrowheads="1"/>
          </p:cNvSpPr>
          <p:nvPr/>
        </p:nvSpPr>
        <p:spPr bwMode="auto">
          <a:xfrm>
            <a:off x="16002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44902" name="Text Box 70"/>
          <p:cNvSpPr txBox="1">
            <a:spLocks noChangeArrowheads="1"/>
          </p:cNvSpPr>
          <p:nvPr/>
        </p:nvSpPr>
        <p:spPr bwMode="auto">
          <a:xfrm>
            <a:off x="20478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44903" name="Text Box 71"/>
          <p:cNvSpPr txBox="1">
            <a:spLocks noChangeArrowheads="1"/>
          </p:cNvSpPr>
          <p:nvPr/>
        </p:nvSpPr>
        <p:spPr bwMode="auto">
          <a:xfrm>
            <a:off x="25146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44904" name="Text Box 72"/>
          <p:cNvSpPr txBox="1">
            <a:spLocks noChangeArrowheads="1"/>
          </p:cNvSpPr>
          <p:nvPr/>
        </p:nvSpPr>
        <p:spPr bwMode="auto">
          <a:xfrm>
            <a:off x="3419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44905" name="Text Box 73"/>
          <p:cNvSpPr txBox="1">
            <a:spLocks noChangeArrowheads="1"/>
          </p:cNvSpPr>
          <p:nvPr/>
        </p:nvSpPr>
        <p:spPr bwMode="auto">
          <a:xfrm>
            <a:off x="38766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44906" name="Text Box 74"/>
          <p:cNvSpPr txBox="1">
            <a:spLocks noChangeArrowheads="1"/>
          </p:cNvSpPr>
          <p:nvPr/>
        </p:nvSpPr>
        <p:spPr bwMode="auto">
          <a:xfrm>
            <a:off x="43338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44907" name="Text Box 75"/>
          <p:cNvSpPr txBox="1">
            <a:spLocks noChangeArrowheads="1"/>
          </p:cNvSpPr>
          <p:nvPr/>
        </p:nvSpPr>
        <p:spPr bwMode="auto">
          <a:xfrm>
            <a:off x="47910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44908" name="Text Box 76"/>
          <p:cNvSpPr txBox="1">
            <a:spLocks noChangeArrowheads="1"/>
          </p:cNvSpPr>
          <p:nvPr/>
        </p:nvSpPr>
        <p:spPr bwMode="auto">
          <a:xfrm>
            <a:off x="5248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44909" name="Text Box 77"/>
          <p:cNvSpPr txBox="1">
            <a:spLocks noChangeArrowheads="1"/>
          </p:cNvSpPr>
          <p:nvPr/>
        </p:nvSpPr>
        <p:spPr bwMode="auto">
          <a:xfrm>
            <a:off x="5705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44910" name="Text Box 78"/>
          <p:cNvSpPr txBox="1">
            <a:spLocks noChangeArrowheads="1"/>
          </p:cNvSpPr>
          <p:nvPr/>
        </p:nvSpPr>
        <p:spPr bwMode="auto">
          <a:xfrm>
            <a:off x="61626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44911" name="Text Box 79"/>
          <p:cNvSpPr txBox="1">
            <a:spLocks noChangeArrowheads="1"/>
          </p:cNvSpPr>
          <p:nvPr/>
        </p:nvSpPr>
        <p:spPr bwMode="auto">
          <a:xfrm>
            <a:off x="66294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44912" name="Text Box 80"/>
          <p:cNvSpPr txBox="1">
            <a:spLocks noChangeArrowheads="1"/>
          </p:cNvSpPr>
          <p:nvPr/>
        </p:nvSpPr>
        <p:spPr bwMode="auto">
          <a:xfrm>
            <a:off x="70770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44913" name="Text Box 81"/>
          <p:cNvSpPr txBox="1">
            <a:spLocks noChangeArrowheads="1"/>
          </p:cNvSpPr>
          <p:nvPr/>
        </p:nvSpPr>
        <p:spPr bwMode="auto">
          <a:xfrm>
            <a:off x="7534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44914" name="Text Box 82"/>
          <p:cNvSpPr txBox="1">
            <a:spLocks noChangeArrowheads="1"/>
          </p:cNvSpPr>
          <p:nvPr/>
        </p:nvSpPr>
        <p:spPr bwMode="auto">
          <a:xfrm>
            <a:off x="1133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144915" name="Text Box 83"/>
          <p:cNvSpPr txBox="1">
            <a:spLocks noChangeArrowheads="1"/>
          </p:cNvSpPr>
          <p:nvPr/>
        </p:nvSpPr>
        <p:spPr bwMode="auto">
          <a:xfrm>
            <a:off x="4562475" y="1371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44916" name="Text Box 84"/>
          <p:cNvSpPr txBox="1">
            <a:spLocks noChangeArrowheads="1"/>
          </p:cNvSpPr>
          <p:nvPr/>
        </p:nvSpPr>
        <p:spPr bwMode="auto">
          <a:xfrm>
            <a:off x="2819400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44917" name="Text Box 85"/>
          <p:cNvSpPr txBox="1">
            <a:spLocks noChangeArrowheads="1"/>
          </p:cNvSpPr>
          <p:nvPr/>
        </p:nvSpPr>
        <p:spPr bwMode="auto">
          <a:xfrm>
            <a:off x="6450013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44918" name="Text Box 86"/>
          <p:cNvSpPr txBox="1">
            <a:spLocks noChangeArrowheads="1"/>
          </p:cNvSpPr>
          <p:nvPr/>
        </p:nvSpPr>
        <p:spPr bwMode="auto">
          <a:xfrm>
            <a:off x="7373938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44919" name="Text Box 87"/>
          <p:cNvSpPr txBox="1">
            <a:spLocks noChangeArrowheads="1"/>
          </p:cNvSpPr>
          <p:nvPr/>
        </p:nvSpPr>
        <p:spPr bwMode="auto">
          <a:xfrm>
            <a:off x="5688013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44920" name="Text Box 88"/>
          <p:cNvSpPr txBox="1">
            <a:spLocks noChangeArrowheads="1"/>
          </p:cNvSpPr>
          <p:nvPr/>
        </p:nvSpPr>
        <p:spPr bwMode="auto">
          <a:xfrm>
            <a:off x="3724275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44921" name="Text Box 89"/>
          <p:cNvSpPr txBox="1">
            <a:spLocks noChangeArrowheads="1"/>
          </p:cNvSpPr>
          <p:nvPr/>
        </p:nvSpPr>
        <p:spPr bwMode="auto">
          <a:xfrm>
            <a:off x="1981200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44922" name="Text Box 90"/>
          <p:cNvSpPr txBox="1">
            <a:spLocks noChangeArrowheads="1"/>
          </p:cNvSpPr>
          <p:nvPr/>
        </p:nvSpPr>
        <p:spPr bwMode="auto">
          <a:xfrm>
            <a:off x="1524000" y="39465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44923" name="Text Box 91"/>
          <p:cNvSpPr txBox="1">
            <a:spLocks noChangeArrowheads="1"/>
          </p:cNvSpPr>
          <p:nvPr/>
        </p:nvSpPr>
        <p:spPr bwMode="auto">
          <a:xfrm>
            <a:off x="2505075" y="39624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44924" name="Text Box 92"/>
          <p:cNvSpPr txBox="1">
            <a:spLocks noChangeArrowheads="1"/>
          </p:cNvSpPr>
          <p:nvPr/>
        </p:nvSpPr>
        <p:spPr bwMode="auto">
          <a:xfrm>
            <a:off x="3048000" y="3962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44925" name="Text Box 93"/>
          <p:cNvSpPr txBox="1">
            <a:spLocks noChangeArrowheads="1"/>
          </p:cNvSpPr>
          <p:nvPr/>
        </p:nvSpPr>
        <p:spPr bwMode="auto">
          <a:xfrm>
            <a:off x="20574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31</a:t>
            </a:r>
          </a:p>
        </p:txBody>
      </p:sp>
      <p:grpSp>
        <p:nvGrpSpPr>
          <p:cNvPr id="1144926" name="Group 94"/>
          <p:cNvGrpSpPr>
            <a:grpSpLocks/>
          </p:cNvGrpSpPr>
          <p:nvPr/>
        </p:nvGrpSpPr>
        <p:grpSpPr bwMode="auto">
          <a:xfrm>
            <a:off x="3048000" y="2192338"/>
            <a:ext cx="550863" cy="474662"/>
            <a:chOff x="2304" y="1296"/>
            <a:chExt cx="432" cy="336"/>
          </a:xfrm>
        </p:grpSpPr>
        <p:sp>
          <p:nvSpPr>
            <p:cNvPr id="1144927" name="Oval 9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4928" name="Text Box 9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31</a:t>
              </a:r>
            </a:p>
          </p:txBody>
        </p:sp>
      </p:grpSp>
      <p:sp>
        <p:nvSpPr>
          <p:cNvPr id="1144929" name="Text Box 97"/>
          <p:cNvSpPr txBox="1">
            <a:spLocks noChangeArrowheads="1"/>
          </p:cNvSpPr>
          <p:nvPr/>
        </p:nvSpPr>
        <p:spPr bwMode="auto">
          <a:xfrm>
            <a:off x="39624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44930" name="Text Box 98"/>
          <p:cNvSpPr txBox="1">
            <a:spLocks noChangeArrowheads="1"/>
          </p:cNvSpPr>
          <p:nvPr/>
        </p:nvSpPr>
        <p:spPr bwMode="auto">
          <a:xfrm>
            <a:off x="2505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32</a:t>
            </a:r>
          </a:p>
        </p:txBody>
      </p:sp>
      <p:sp>
        <p:nvSpPr>
          <p:cNvPr id="1144931" name="Line 99"/>
          <p:cNvSpPr>
            <a:spLocks noChangeShapeType="1"/>
          </p:cNvSpPr>
          <p:nvPr/>
        </p:nvSpPr>
        <p:spPr bwMode="auto">
          <a:xfrm flipH="1">
            <a:off x="5713413" y="3429000"/>
            <a:ext cx="306387" cy="6096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44932" name="Group 100"/>
          <p:cNvGrpSpPr>
            <a:grpSpLocks/>
          </p:cNvGrpSpPr>
          <p:nvPr/>
        </p:nvGrpSpPr>
        <p:grpSpPr bwMode="auto">
          <a:xfrm>
            <a:off x="6629400" y="2209800"/>
            <a:ext cx="552450" cy="474663"/>
            <a:chOff x="2303" y="1296"/>
            <a:chExt cx="433" cy="336"/>
          </a:xfrm>
        </p:grpSpPr>
        <p:sp>
          <p:nvSpPr>
            <p:cNvPr id="1144933" name="Oval 101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4934" name="Text Box 102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32</a:t>
              </a:r>
            </a:p>
          </p:txBody>
        </p:sp>
      </p:grpSp>
      <p:sp>
        <p:nvSpPr>
          <p:cNvPr id="1144935" name="Text Box 103"/>
          <p:cNvSpPr txBox="1">
            <a:spLocks noChangeArrowheads="1"/>
          </p:cNvSpPr>
          <p:nvPr/>
        </p:nvSpPr>
        <p:spPr bwMode="auto">
          <a:xfrm>
            <a:off x="4953000" y="3962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44936" name="Line 104"/>
          <p:cNvSpPr>
            <a:spLocks noChangeShapeType="1"/>
          </p:cNvSpPr>
          <p:nvPr/>
        </p:nvSpPr>
        <p:spPr bwMode="auto">
          <a:xfrm>
            <a:off x="8077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4937" name="Text Box 105"/>
          <p:cNvSpPr txBox="1">
            <a:spLocks noChangeArrowheads="1"/>
          </p:cNvSpPr>
          <p:nvPr/>
        </p:nvSpPr>
        <p:spPr bwMode="auto">
          <a:xfrm>
            <a:off x="7991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44938" name="Text Box 106"/>
          <p:cNvSpPr txBox="1">
            <a:spLocks noChangeArrowheads="1"/>
          </p:cNvSpPr>
          <p:nvPr/>
        </p:nvSpPr>
        <p:spPr bwMode="auto">
          <a:xfrm>
            <a:off x="2962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44939" name="Line 107"/>
          <p:cNvSpPr>
            <a:spLocks noChangeShapeType="1"/>
          </p:cNvSpPr>
          <p:nvPr/>
        </p:nvSpPr>
        <p:spPr bwMode="auto">
          <a:xfrm>
            <a:off x="6270625" y="3429000"/>
            <a:ext cx="366713" cy="677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44940" name="Group 108"/>
          <p:cNvGrpSpPr>
            <a:grpSpLocks/>
          </p:cNvGrpSpPr>
          <p:nvPr/>
        </p:nvGrpSpPr>
        <p:grpSpPr bwMode="auto">
          <a:xfrm>
            <a:off x="6381750" y="4021138"/>
            <a:ext cx="552450" cy="474662"/>
            <a:chOff x="2304" y="1296"/>
            <a:chExt cx="432" cy="336"/>
          </a:xfrm>
        </p:grpSpPr>
        <p:sp>
          <p:nvSpPr>
            <p:cNvPr id="1144941" name="Oval 10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4942" name="Text Box 11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19</a:t>
              </a:r>
            </a:p>
          </p:txBody>
        </p:sp>
      </p:grpSp>
      <p:sp>
        <p:nvSpPr>
          <p:cNvPr id="1144943" name="Text Box 111"/>
          <p:cNvSpPr txBox="1">
            <a:spLocks noChangeArrowheads="1"/>
          </p:cNvSpPr>
          <p:nvPr/>
        </p:nvSpPr>
        <p:spPr bwMode="auto">
          <a:xfrm>
            <a:off x="59436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grpSp>
        <p:nvGrpSpPr>
          <p:cNvPr id="1144944" name="Group 112"/>
          <p:cNvGrpSpPr>
            <a:grpSpLocks/>
          </p:cNvGrpSpPr>
          <p:nvPr/>
        </p:nvGrpSpPr>
        <p:grpSpPr bwMode="auto">
          <a:xfrm>
            <a:off x="7162800" y="4021138"/>
            <a:ext cx="552450" cy="474662"/>
            <a:chOff x="2304" y="1296"/>
            <a:chExt cx="433" cy="336"/>
          </a:xfrm>
        </p:grpSpPr>
        <p:sp>
          <p:nvSpPr>
            <p:cNvPr id="1144945" name="Oval 11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4946" name="Text Box 11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70</a:t>
              </a:r>
            </a:p>
          </p:txBody>
        </p:sp>
      </p:grpSp>
      <p:sp>
        <p:nvSpPr>
          <p:cNvPr id="1144947" name="Line 115"/>
          <p:cNvSpPr>
            <a:spLocks noChangeShapeType="1"/>
          </p:cNvSpPr>
          <p:nvPr/>
        </p:nvSpPr>
        <p:spPr bwMode="auto">
          <a:xfrm flipH="1">
            <a:off x="7466013" y="3429000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4948" name="Text Box 116"/>
          <p:cNvSpPr txBox="1">
            <a:spLocks noChangeArrowheads="1"/>
          </p:cNvSpPr>
          <p:nvPr/>
        </p:nvSpPr>
        <p:spPr bwMode="auto">
          <a:xfrm>
            <a:off x="6772275" y="3962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44949" name="Line 117"/>
          <p:cNvSpPr>
            <a:spLocks noChangeShapeType="1"/>
          </p:cNvSpPr>
          <p:nvPr/>
        </p:nvSpPr>
        <p:spPr bwMode="auto">
          <a:xfrm>
            <a:off x="8023225" y="3429000"/>
            <a:ext cx="366713" cy="677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44950" name="Group 118"/>
          <p:cNvGrpSpPr>
            <a:grpSpLocks/>
          </p:cNvGrpSpPr>
          <p:nvPr/>
        </p:nvGrpSpPr>
        <p:grpSpPr bwMode="auto">
          <a:xfrm>
            <a:off x="8134350" y="4021138"/>
            <a:ext cx="552450" cy="474662"/>
            <a:chOff x="2304" y="1296"/>
            <a:chExt cx="432" cy="336"/>
          </a:xfrm>
        </p:grpSpPr>
        <p:sp>
          <p:nvSpPr>
            <p:cNvPr id="1144951" name="Oval 11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4952" name="Text Box 12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68</a:t>
              </a:r>
            </a:p>
          </p:txBody>
        </p:sp>
      </p:grpSp>
      <p:sp>
        <p:nvSpPr>
          <p:cNvPr id="1144953" name="Text Box 121"/>
          <p:cNvSpPr txBox="1">
            <a:spLocks noChangeArrowheads="1"/>
          </p:cNvSpPr>
          <p:nvPr/>
        </p:nvSpPr>
        <p:spPr bwMode="auto">
          <a:xfrm>
            <a:off x="76962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44954" name="Text Box 122"/>
          <p:cNvSpPr txBox="1">
            <a:spLocks noChangeArrowheads="1"/>
          </p:cNvSpPr>
          <p:nvPr/>
        </p:nvSpPr>
        <p:spPr bwMode="auto">
          <a:xfrm>
            <a:off x="7077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19</a:t>
            </a:r>
          </a:p>
        </p:txBody>
      </p:sp>
      <p:sp>
        <p:nvSpPr>
          <p:cNvPr id="1144955" name="Text Box 123"/>
          <p:cNvSpPr txBox="1">
            <a:spLocks noChangeArrowheads="1"/>
          </p:cNvSpPr>
          <p:nvPr/>
        </p:nvSpPr>
        <p:spPr bwMode="auto">
          <a:xfrm>
            <a:off x="7534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70</a:t>
            </a:r>
          </a:p>
        </p:txBody>
      </p:sp>
      <p:sp>
        <p:nvSpPr>
          <p:cNvPr id="1144956" name="Text Box 124"/>
          <p:cNvSpPr txBox="1">
            <a:spLocks noChangeArrowheads="1"/>
          </p:cNvSpPr>
          <p:nvPr/>
        </p:nvSpPr>
        <p:spPr bwMode="auto">
          <a:xfrm>
            <a:off x="79914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68</a:t>
            </a:r>
          </a:p>
        </p:txBody>
      </p:sp>
      <p:sp>
        <p:nvSpPr>
          <p:cNvPr id="1144957" name="Text Box 125"/>
          <p:cNvSpPr txBox="1">
            <a:spLocks noChangeArrowheads="1"/>
          </p:cNvSpPr>
          <p:nvPr/>
        </p:nvSpPr>
        <p:spPr bwMode="auto">
          <a:xfrm>
            <a:off x="2505075" y="49371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 i="1">
                <a:latin typeface="Bookman Old Style" pitchFamily="18" charset="0"/>
              </a:rPr>
              <a:t>i</a:t>
            </a:r>
          </a:p>
        </p:txBody>
      </p:sp>
      <p:sp>
        <p:nvSpPr>
          <p:cNvPr id="1144958" name="Text Box 126"/>
          <p:cNvSpPr txBox="1">
            <a:spLocks noChangeArrowheads="1"/>
          </p:cNvSpPr>
          <p:nvPr/>
        </p:nvSpPr>
        <p:spPr bwMode="auto">
          <a:xfrm>
            <a:off x="7077075" y="2209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>
                <a:latin typeface="Bookman Old Style" pitchFamily="18" charset="0"/>
                <a:sym typeface="Wingdings" pitchFamily="2" charset="2"/>
              </a:rPr>
              <a:t> </a:t>
            </a:r>
            <a:r>
              <a:rPr lang="en-US" sz="2000" i="1">
                <a:latin typeface="Bookman Old Style" pitchFamily="18" charset="0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25187493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930" name="Line 2"/>
          <p:cNvSpPr>
            <a:spLocks noChangeShapeType="1"/>
          </p:cNvSpPr>
          <p:nvPr/>
        </p:nvSpPr>
        <p:spPr bwMode="auto">
          <a:xfrm>
            <a:off x="4289425" y="3429000"/>
            <a:ext cx="366713" cy="677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8931" name="Line 3"/>
          <p:cNvSpPr>
            <a:spLocks noChangeShapeType="1"/>
          </p:cNvSpPr>
          <p:nvPr/>
        </p:nvSpPr>
        <p:spPr bwMode="auto">
          <a:xfrm>
            <a:off x="7010400" y="2590800"/>
            <a:ext cx="820738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8932" name="Line 4"/>
          <p:cNvSpPr>
            <a:spLocks noChangeShapeType="1"/>
          </p:cNvSpPr>
          <p:nvPr/>
        </p:nvSpPr>
        <p:spPr bwMode="auto">
          <a:xfrm flipH="1">
            <a:off x="6230938" y="2598738"/>
            <a:ext cx="571500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8933" name="Line 5"/>
          <p:cNvSpPr>
            <a:spLocks noChangeShapeType="1"/>
          </p:cNvSpPr>
          <p:nvPr/>
        </p:nvSpPr>
        <p:spPr bwMode="auto">
          <a:xfrm flipH="1">
            <a:off x="2590800" y="2598738"/>
            <a:ext cx="603250" cy="44926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8934" name="Line 6"/>
          <p:cNvSpPr>
            <a:spLocks noChangeShapeType="1"/>
          </p:cNvSpPr>
          <p:nvPr/>
        </p:nvSpPr>
        <p:spPr bwMode="auto">
          <a:xfrm>
            <a:off x="3500438" y="2598738"/>
            <a:ext cx="614362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8935" name="Rectangle 7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BuildHeap</a:t>
            </a:r>
          </a:p>
        </p:txBody>
      </p:sp>
      <p:sp>
        <p:nvSpPr>
          <p:cNvPr id="11489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74663" y="1447800"/>
            <a:ext cx="2630487" cy="7620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i = 2</a:t>
            </a:r>
          </a:p>
        </p:txBody>
      </p:sp>
      <p:sp>
        <p:nvSpPr>
          <p:cNvPr id="1148937" name="Line 9"/>
          <p:cNvSpPr>
            <a:spLocks noChangeShapeType="1"/>
          </p:cNvSpPr>
          <p:nvPr/>
        </p:nvSpPr>
        <p:spPr bwMode="auto">
          <a:xfrm>
            <a:off x="5229225" y="1785938"/>
            <a:ext cx="1552575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8938" name="Line 10"/>
          <p:cNvSpPr>
            <a:spLocks noChangeShapeType="1"/>
          </p:cNvSpPr>
          <p:nvPr/>
        </p:nvSpPr>
        <p:spPr bwMode="auto">
          <a:xfrm flipH="1">
            <a:off x="3797300" y="3411538"/>
            <a:ext cx="3063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8939" name="Line 11"/>
          <p:cNvSpPr>
            <a:spLocks noChangeShapeType="1"/>
          </p:cNvSpPr>
          <p:nvPr/>
        </p:nvSpPr>
        <p:spPr bwMode="auto">
          <a:xfrm flipH="1">
            <a:off x="2112963" y="3411538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8940" name="Line 12"/>
          <p:cNvSpPr>
            <a:spLocks noChangeShapeType="1"/>
          </p:cNvSpPr>
          <p:nvPr/>
        </p:nvSpPr>
        <p:spPr bwMode="auto">
          <a:xfrm>
            <a:off x="2603500" y="3411538"/>
            <a:ext cx="366713" cy="67786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48941" name="Group 13"/>
          <p:cNvGrpSpPr>
            <a:grpSpLocks/>
          </p:cNvGrpSpPr>
          <p:nvPr/>
        </p:nvGrpSpPr>
        <p:grpSpPr bwMode="auto">
          <a:xfrm>
            <a:off x="4800600" y="1447800"/>
            <a:ext cx="550863" cy="474663"/>
            <a:chOff x="2304" y="1296"/>
            <a:chExt cx="431" cy="336"/>
          </a:xfrm>
        </p:grpSpPr>
        <p:sp>
          <p:nvSpPr>
            <p:cNvPr id="1148942" name="Oval 1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8943" name="Text Box 1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65</a:t>
              </a:r>
            </a:p>
          </p:txBody>
        </p:sp>
      </p:grpSp>
      <p:grpSp>
        <p:nvGrpSpPr>
          <p:cNvPr id="1148944" name="Group 16"/>
          <p:cNvGrpSpPr>
            <a:grpSpLocks/>
          </p:cNvGrpSpPr>
          <p:nvPr/>
        </p:nvGrpSpPr>
        <p:grpSpPr bwMode="auto">
          <a:xfrm>
            <a:off x="5867400" y="2971800"/>
            <a:ext cx="550863" cy="474663"/>
            <a:chOff x="2304" y="1296"/>
            <a:chExt cx="432" cy="336"/>
          </a:xfrm>
        </p:grpSpPr>
        <p:sp>
          <p:nvSpPr>
            <p:cNvPr id="1148945" name="Oval 1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8946" name="Text Box 1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grpSp>
        <p:nvGrpSpPr>
          <p:cNvPr id="1148947" name="Group 19"/>
          <p:cNvGrpSpPr>
            <a:grpSpLocks/>
          </p:cNvGrpSpPr>
          <p:nvPr/>
        </p:nvGrpSpPr>
        <p:grpSpPr bwMode="auto">
          <a:xfrm>
            <a:off x="3944938" y="3030538"/>
            <a:ext cx="550862" cy="474662"/>
            <a:chOff x="2304" y="1296"/>
            <a:chExt cx="432" cy="336"/>
          </a:xfrm>
        </p:grpSpPr>
        <p:sp>
          <p:nvSpPr>
            <p:cNvPr id="1148948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8949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sp>
        <p:nvSpPr>
          <p:cNvPr id="1148950" name="Line 22"/>
          <p:cNvSpPr>
            <a:spLocks noChangeShapeType="1"/>
          </p:cNvSpPr>
          <p:nvPr/>
        </p:nvSpPr>
        <p:spPr bwMode="auto">
          <a:xfrm flipH="1">
            <a:off x="3505200" y="1785938"/>
            <a:ext cx="1357313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48951" name="Group 23"/>
          <p:cNvGrpSpPr>
            <a:grpSpLocks/>
          </p:cNvGrpSpPr>
          <p:nvPr/>
        </p:nvGrpSpPr>
        <p:grpSpPr bwMode="auto">
          <a:xfrm>
            <a:off x="4400550" y="4021138"/>
            <a:ext cx="552450" cy="474662"/>
            <a:chOff x="2304" y="1296"/>
            <a:chExt cx="432" cy="336"/>
          </a:xfrm>
        </p:grpSpPr>
        <p:sp>
          <p:nvSpPr>
            <p:cNvPr id="1148952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8953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21</a:t>
              </a:r>
            </a:p>
          </p:txBody>
        </p:sp>
      </p:grpSp>
      <p:grpSp>
        <p:nvGrpSpPr>
          <p:cNvPr id="1148954" name="Group 26"/>
          <p:cNvGrpSpPr>
            <a:grpSpLocks/>
          </p:cNvGrpSpPr>
          <p:nvPr/>
        </p:nvGrpSpPr>
        <p:grpSpPr bwMode="auto">
          <a:xfrm>
            <a:off x="2725738" y="4021138"/>
            <a:ext cx="550862" cy="474662"/>
            <a:chOff x="2304" y="1296"/>
            <a:chExt cx="432" cy="336"/>
          </a:xfrm>
        </p:grpSpPr>
        <p:sp>
          <p:nvSpPr>
            <p:cNvPr id="1148955" name="Oval 2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8956" name="Text Box 2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24</a:t>
              </a:r>
            </a:p>
          </p:txBody>
        </p:sp>
      </p:grpSp>
      <p:grpSp>
        <p:nvGrpSpPr>
          <p:cNvPr id="1148957" name="Group 29"/>
          <p:cNvGrpSpPr>
            <a:grpSpLocks/>
          </p:cNvGrpSpPr>
          <p:nvPr/>
        </p:nvGrpSpPr>
        <p:grpSpPr bwMode="auto">
          <a:xfrm>
            <a:off x="2235200" y="3005138"/>
            <a:ext cx="550863" cy="474662"/>
            <a:chOff x="2304" y="1296"/>
            <a:chExt cx="432" cy="336"/>
          </a:xfrm>
        </p:grpSpPr>
        <p:sp>
          <p:nvSpPr>
            <p:cNvPr id="1148958" name="Oval 3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8959" name="Text Box 3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13</a:t>
              </a:r>
            </a:p>
          </p:txBody>
        </p:sp>
      </p:grpSp>
      <p:grpSp>
        <p:nvGrpSpPr>
          <p:cNvPr id="1148960" name="Group 32"/>
          <p:cNvGrpSpPr>
            <a:grpSpLocks/>
          </p:cNvGrpSpPr>
          <p:nvPr/>
        </p:nvGrpSpPr>
        <p:grpSpPr bwMode="auto">
          <a:xfrm>
            <a:off x="1744663" y="4021138"/>
            <a:ext cx="550862" cy="474662"/>
            <a:chOff x="2304" y="1296"/>
            <a:chExt cx="431" cy="336"/>
          </a:xfrm>
        </p:grpSpPr>
        <p:sp>
          <p:nvSpPr>
            <p:cNvPr id="1148961" name="Oval 3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8962" name="Text Box 3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26</a:t>
              </a:r>
            </a:p>
          </p:txBody>
        </p:sp>
      </p:grpSp>
      <p:grpSp>
        <p:nvGrpSpPr>
          <p:cNvPr id="1148963" name="Group 35"/>
          <p:cNvGrpSpPr>
            <a:grpSpLocks/>
          </p:cNvGrpSpPr>
          <p:nvPr/>
        </p:nvGrpSpPr>
        <p:grpSpPr bwMode="auto">
          <a:xfrm>
            <a:off x="3429000" y="4021138"/>
            <a:ext cx="552450" cy="474662"/>
            <a:chOff x="2303" y="1296"/>
            <a:chExt cx="433" cy="336"/>
          </a:xfrm>
        </p:grpSpPr>
        <p:sp>
          <p:nvSpPr>
            <p:cNvPr id="1148964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8965" name="Text Box 37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grpSp>
        <p:nvGrpSpPr>
          <p:cNvPr id="1148966" name="Group 38"/>
          <p:cNvGrpSpPr>
            <a:grpSpLocks/>
          </p:cNvGrpSpPr>
          <p:nvPr/>
        </p:nvGrpSpPr>
        <p:grpSpPr bwMode="auto">
          <a:xfrm>
            <a:off x="7602538" y="3005138"/>
            <a:ext cx="550862" cy="474662"/>
            <a:chOff x="2305" y="1296"/>
            <a:chExt cx="431" cy="336"/>
          </a:xfrm>
        </p:grpSpPr>
        <p:sp>
          <p:nvSpPr>
            <p:cNvPr id="1148967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8968" name="Text Box 40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12</a:t>
              </a:r>
            </a:p>
          </p:txBody>
        </p:sp>
      </p:grpSp>
      <p:grpSp>
        <p:nvGrpSpPr>
          <p:cNvPr id="1148969" name="Group 41"/>
          <p:cNvGrpSpPr>
            <a:grpSpLocks/>
          </p:cNvGrpSpPr>
          <p:nvPr/>
        </p:nvGrpSpPr>
        <p:grpSpPr bwMode="auto">
          <a:xfrm>
            <a:off x="5410200" y="4021138"/>
            <a:ext cx="552450" cy="474662"/>
            <a:chOff x="2304" y="1296"/>
            <a:chExt cx="433" cy="336"/>
          </a:xfrm>
        </p:grpSpPr>
        <p:sp>
          <p:nvSpPr>
            <p:cNvPr id="1148970" name="Oval 4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8971" name="Text Box 4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32</a:t>
              </a:r>
            </a:p>
          </p:txBody>
        </p:sp>
      </p:grpSp>
      <p:sp>
        <p:nvSpPr>
          <p:cNvPr id="1148972" name="Rectangle 44"/>
          <p:cNvSpPr>
            <a:spLocks noChangeArrowheads="1"/>
          </p:cNvSpPr>
          <p:nvPr/>
        </p:nvSpPr>
        <p:spPr bwMode="auto">
          <a:xfrm>
            <a:off x="1219200" y="5334000"/>
            <a:ext cx="7315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48973" name="Line 45"/>
          <p:cNvSpPr>
            <a:spLocks noChangeShapeType="1"/>
          </p:cNvSpPr>
          <p:nvPr/>
        </p:nvSpPr>
        <p:spPr bwMode="auto">
          <a:xfrm>
            <a:off x="1676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8974" name="Line 46"/>
          <p:cNvSpPr>
            <a:spLocks noChangeShapeType="1"/>
          </p:cNvSpPr>
          <p:nvPr/>
        </p:nvSpPr>
        <p:spPr bwMode="auto">
          <a:xfrm>
            <a:off x="2133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8975" name="Line 47"/>
          <p:cNvSpPr>
            <a:spLocks noChangeShapeType="1"/>
          </p:cNvSpPr>
          <p:nvPr/>
        </p:nvSpPr>
        <p:spPr bwMode="auto">
          <a:xfrm>
            <a:off x="2590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8976" name="Line 48"/>
          <p:cNvSpPr>
            <a:spLocks noChangeShapeType="1"/>
          </p:cNvSpPr>
          <p:nvPr/>
        </p:nvSpPr>
        <p:spPr bwMode="auto">
          <a:xfrm>
            <a:off x="3048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8977" name="Line 49"/>
          <p:cNvSpPr>
            <a:spLocks noChangeShapeType="1"/>
          </p:cNvSpPr>
          <p:nvPr/>
        </p:nvSpPr>
        <p:spPr bwMode="auto">
          <a:xfrm>
            <a:off x="3505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8978" name="Line 50"/>
          <p:cNvSpPr>
            <a:spLocks noChangeShapeType="1"/>
          </p:cNvSpPr>
          <p:nvPr/>
        </p:nvSpPr>
        <p:spPr bwMode="auto">
          <a:xfrm>
            <a:off x="3962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8979" name="Line 51"/>
          <p:cNvSpPr>
            <a:spLocks noChangeShapeType="1"/>
          </p:cNvSpPr>
          <p:nvPr/>
        </p:nvSpPr>
        <p:spPr bwMode="auto">
          <a:xfrm>
            <a:off x="4419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8980" name="Line 52"/>
          <p:cNvSpPr>
            <a:spLocks noChangeShapeType="1"/>
          </p:cNvSpPr>
          <p:nvPr/>
        </p:nvSpPr>
        <p:spPr bwMode="auto">
          <a:xfrm>
            <a:off x="4876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8981" name="Line 53"/>
          <p:cNvSpPr>
            <a:spLocks noChangeShapeType="1"/>
          </p:cNvSpPr>
          <p:nvPr/>
        </p:nvSpPr>
        <p:spPr bwMode="auto">
          <a:xfrm>
            <a:off x="5334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8982" name="Line 54"/>
          <p:cNvSpPr>
            <a:spLocks noChangeShapeType="1"/>
          </p:cNvSpPr>
          <p:nvPr/>
        </p:nvSpPr>
        <p:spPr bwMode="auto">
          <a:xfrm>
            <a:off x="5791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8983" name="Line 55"/>
          <p:cNvSpPr>
            <a:spLocks noChangeShapeType="1"/>
          </p:cNvSpPr>
          <p:nvPr/>
        </p:nvSpPr>
        <p:spPr bwMode="auto">
          <a:xfrm>
            <a:off x="6248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8984" name="Line 56"/>
          <p:cNvSpPr>
            <a:spLocks noChangeShapeType="1"/>
          </p:cNvSpPr>
          <p:nvPr/>
        </p:nvSpPr>
        <p:spPr bwMode="auto">
          <a:xfrm>
            <a:off x="6705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8985" name="Line 57"/>
          <p:cNvSpPr>
            <a:spLocks noChangeShapeType="1"/>
          </p:cNvSpPr>
          <p:nvPr/>
        </p:nvSpPr>
        <p:spPr bwMode="auto">
          <a:xfrm>
            <a:off x="7162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8986" name="Line 58"/>
          <p:cNvSpPr>
            <a:spLocks noChangeShapeType="1"/>
          </p:cNvSpPr>
          <p:nvPr/>
        </p:nvSpPr>
        <p:spPr bwMode="auto">
          <a:xfrm>
            <a:off x="7620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8987" name="Text Box 59"/>
          <p:cNvSpPr txBox="1">
            <a:spLocks noChangeArrowheads="1"/>
          </p:cNvSpPr>
          <p:nvPr/>
        </p:nvSpPr>
        <p:spPr bwMode="auto">
          <a:xfrm>
            <a:off x="1600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65</a:t>
            </a:r>
          </a:p>
        </p:txBody>
      </p:sp>
      <p:sp>
        <p:nvSpPr>
          <p:cNvPr id="1148988" name="Text Box 60"/>
          <p:cNvSpPr txBox="1">
            <a:spLocks noChangeArrowheads="1"/>
          </p:cNvSpPr>
          <p:nvPr/>
        </p:nvSpPr>
        <p:spPr bwMode="auto">
          <a:xfrm>
            <a:off x="3419475" y="53943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48989" name="Text Box 61"/>
          <p:cNvSpPr txBox="1">
            <a:spLocks noChangeArrowheads="1"/>
          </p:cNvSpPr>
          <p:nvPr/>
        </p:nvSpPr>
        <p:spPr bwMode="auto">
          <a:xfrm>
            <a:off x="38766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16</a:t>
            </a:r>
          </a:p>
        </p:txBody>
      </p:sp>
      <p:sp>
        <p:nvSpPr>
          <p:cNvPr id="1148990" name="Text Box 62"/>
          <p:cNvSpPr txBox="1">
            <a:spLocks noChangeArrowheads="1"/>
          </p:cNvSpPr>
          <p:nvPr/>
        </p:nvSpPr>
        <p:spPr bwMode="auto">
          <a:xfrm>
            <a:off x="2962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48991" name="Text Box 63"/>
          <p:cNvSpPr txBox="1">
            <a:spLocks noChangeArrowheads="1"/>
          </p:cNvSpPr>
          <p:nvPr/>
        </p:nvSpPr>
        <p:spPr bwMode="auto">
          <a:xfrm>
            <a:off x="6172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21</a:t>
            </a:r>
          </a:p>
        </p:txBody>
      </p:sp>
      <p:sp>
        <p:nvSpPr>
          <p:cNvPr id="1148992" name="Text Box 64"/>
          <p:cNvSpPr txBox="1">
            <a:spLocks noChangeArrowheads="1"/>
          </p:cNvSpPr>
          <p:nvPr/>
        </p:nvSpPr>
        <p:spPr bwMode="auto">
          <a:xfrm>
            <a:off x="6619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32</a:t>
            </a:r>
          </a:p>
        </p:txBody>
      </p:sp>
      <p:sp>
        <p:nvSpPr>
          <p:cNvPr id="1148993" name="Text Box 65"/>
          <p:cNvSpPr txBox="1">
            <a:spLocks noChangeArrowheads="1"/>
          </p:cNvSpPr>
          <p:nvPr/>
        </p:nvSpPr>
        <p:spPr bwMode="auto">
          <a:xfrm>
            <a:off x="4333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48994" name="Text Box 66"/>
          <p:cNvSpPr txBox="1">
            <a:spLocks noChangeArrowheads="1"/>
          </p:cNvSpPr>
          <p:nvPr/>
        </p:nvSpPr>
        <p:spPr bwMode="auto">
          <a:xfrm>
            <a:off x="4791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26</a:t>
            </a:r>
          </a:p>
        </p:txBody>
      </p:sp>
      <p:sp>
        <p:nvSpPr>
          <p:cNvPr id="1148995" name="Text Box 67"/>
          <p:cNvSpPr txBox="1">
            <a:spLocks noChangeArrowheads="1"/>
          </p:cNvSpPr>
          <p:nvPr/>
        </p:nvSpPr>
        <p:spPr bwMode="auto">
          <a:xfrm>
            <a:off x="5248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24</a:t>
            </a:r>
          </a:p>
        </p:txBody>
      </p:sp>
      <p:sp>
        <p:nvSpPr>
          <p:cNvPr id="1148996" name="Text Box 68"/>
          <p:cNvSpPr txBox="1">
            <a:spLocks noChangeArrowheads="1"/>
          </p:cNvSpPr>
          <p:nvPr/>
        </p:nvSpPr>
        <p:spPr bwMode="auto">
          <a:xfrm>
            <a:off x="57150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48997" name="Text Box 69"/>
          <p:cNvSpPr txBox="1">
            <a:spLocks noChangeArrowheads="1"/>
          </p:cNvSpPr>
          <p:nvPr/>
        </p:nvSpPr>
        <p:spPr bwMode="auto">
          <a:xfrm>
            <a:off x="16002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48998" name="Text Box 70"/>
          <p:cNvSpPr txBox="1">
            <a:spLocks noChangeArrowheads="1"/>
          </p:cNvSpPr>
          <p:nvPr/>
        </p:nvSpPr>
        <p:spPr bwMode="auto">
          <a:xfrm>
            <a:off x="20478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48999" name="Text Box 71"/>
          <p:cNvSpPr txBox="1">
            <a:spLocks noChangeArrowheads="1"/>
          </p:cNvSpPr>
          <p:nvPr/>
        </p:nvSpPr>
        <p:spPr bwMode="auto">
          <a:xfrm>
            <a:off x="25146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49000" name="Text Box 72"/>
          <p:cNvSpPr txBox="1">
            <a:spLocks noChangeArrowheads="1"/>
          </p:cNvSpPr>
          <p:nvPr/>
        </p:nvSpPr>
        <p:spPr bwMode="auto">
          <a:xfrm>
            <a:off x="3419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49001" name="Text Box 73"/>
          <p:cNvSpPr txBox="1">
            <a:spLocks noChangeArrowheads="1"/>
          </p:cNvSpPr>
          <p:nvPr/>
        </p:nvSpPr>
        <p:spPr bwMode="auto">
          <a:xfrm>
            <a:off x="38766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49002" name="Text Box 74"/>
          <p:cNvSpPr txBox="1">
            <a:spLocks noChangeArrowheads="1"/>
          </p:cNvSpPr>
          <p:nvPr/>
        </p:nvSpPr>
        <p:spPr bwMode="auto">
          <a:xfrm>
            <a:off x="43338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49003" name="Text Box 75"/>
          <p:cNvSpPr txBox="1">
            <a:spLocks noChangeArrowheads="1"/>
          </p:cNvSpPr>
          <p:nvPr/>
        </p:nvSpPr>
        <p:spPr bwMode="auto">
          <a:xfrm>
            <a:off x="47910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49004" name="Text Box 76"/>
          <p:cNvSpPr txBox="1">
            <a:spLocks noChangeArrowheads="1"/>
          </p:cNvSpPr>
          <p:nvPr/>
        </p:nvSpPr>
        <p:spPr bwMode="auto">
          <a:xfrm>
            <a:off x="5248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49005" name="Text Box 77"/>
          <p:cNvSpPr txBox="1">
            <a:spLocks noChangeArrowheads="1"/>
          </p:cNvSpPr>
          <p:nvPr/>
        </p:nvSpPr>
        <p:spPr bwMode="auto">
          <a:xfrm>
            <a:off x="5705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49006" name="Text Box 78"/>
          <p:cNvSpPr txBox="1">
            <a:spLocks noChangeArrowheads="1"/>
          </p:cNvSpPr>
          <p:nvPr/>
        </p:nvSpPr>
        <p:spPr bwMode="auto">
          <a:xfrm>
            <a:off x="61626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49007" name="Text Box 79"/>
          <p:cNvSpPr txBox="1">
            <a:spLocks noChangeArrowheads="1"/>
          </p:cNvSpPr>
          <p:nvPr/>
        </p:nvSpPr>
        <p:spPr bwMode="auto">
          <a:xfrm>
            <a:off x="66294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49008" name="Text Box 80"/>
          <p:cNvSpPr txBox="1">
            <a:spLocks noChangeArrowheads="1"/>
          </p:cNvSpPr>
          <p:nvPr/>
        </p:nvSpPr>
        <p:spPr bwMode="auto">
          <a:xfrm>
            <a:off x="70770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49009" name="Text Box 81"/>
          <p:cNvSpPr txBox="1">
            <a:spLocks noChangeArrowheads="1"/>
          </p:cNvSpPr>
          <p:nvPr/>
        </p:nvSpPr>
        <p:spPr bwMode="auto">
          <a:xfrm>
            <a:off x="7534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49010" name="Text Box 82"/>
          <p:cNvSpPr txBox="1">
            <a:spLocks noChangeArrowheads="1"/>
          </p:cNvSpPr>
          <p:nvPr/>
        </p:nvSpPr>
        <p:spPr bwMode="auto">
          <a:xfrm>
            <a:off x="1133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149011" name="Text Box 83"/>
          <p:cNvSpPr txBox="1">
            <a:spLocks noChangeArrowheads="1"/>
          </p:cNvSpPr>
          <p:nvPr/>
        </p:nvSpPr>
        <p:spPr bwMode="auto">
          <a:xfrm>
            <a:off x="4562475" y="1371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49012" name="Text Box 84"/>
          <p:cNvSpPr txBox="1">
            <a:spLocks noChangeArrowheads="1"/>
          </p:cNvSpPr>
          <p:nvPr/>
        </p:nvSpPr>
        <p:spPr bwMode="auto">
          <a:xfrm>
            <a:off x="2819400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49013" name="Text Box 85"/>
          <p:cNvSpPr txBox="1">
            <a:spLocks noChangeArrowheads="1"/>
          </p:cNvSpPr>
          <p:nvPr/>
        </p:nvSpPr>
        <p:spPr bwMode="auto">
          <a:xfrm>
            <a:off x="6450013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49014" name="Text Box 86"/>
          <p:cNvSpPr txBox="1">
            <a:spLocks noChangeArrowheads="1"/>
          </p:cNvSpPr>
          <p:nvPr/>
        </p:nvSpPr>
        <p:spPr bwMode="auto">
          <a:xfrm>
            <a:off x="7373938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49015" name="Text Box 87"/>
          <p:cNvSpPr txBox="1">
            <a:spLocks noChangeArrowheads="1"/>
          </p:cNvSpPr>
          <p:nvPr/>
        </p:nvSpPr>
        <p:spPr bwMode="auto">
          <a:xfrm>
            <a:off x="5688013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49016" name="Text Box 88"/>
          <p:cNvSpPr txBox="1">
            <a:spLocks noChangeArrowheads="1"/>
          </p:cNvSpPr>
          <p:nvPr/>
        </p:nvSpPr>
        <p:spPr bwMode="auto">
          <a:xfrm>
            <a:off x="3724275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49017" name="Text Box 89"/>
          <p:cNvSpPr txBox="1">
            <a:spLocks noChangeArrowheads="1"/>
          </p:cNvSpPr>
          <p:nvPr/>
        </p:nvSpPr>
        <p:spPr bwMode="auto">
          <a:xfrm>
            <a:off x="1981200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49018" name="Text Box 90"/>
          <p:cNvSpPr txBox="1">
            <a:spLocks noChangeArrowheads="1"/>
          </p:cNvSpPr>
          <p:nvPr/>
        </p:nvSpPr>
        <p:spPr bwMode="auto">
          <a:xfrm>
            <a:off x="1524000" y="39465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49019" name="Text Box 91"/>
          <p:cNvSpPr txBox="1">
            <a:spLocks noChangeArrowheads="1"/>
          </p:cNvSpPr>
          <p:nvPr/>
        </p:nvSpPr>
        <p:spPr bwMode="auto">
          <a:xfrm>
            <a:off x="2505075" y="39624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49020" name="Text Box 92"/>
          <p:cNvSpPr txBox="1">
            <a:spLocks noChangeArrowheads="1"/>
          </p:cNvSpPr>
          <p:nvPr/>
        </p:nvSpPr>
        <p:spPr bwMode="auto">
          <a:xfrm>
            <a:off x="3048000" y="3962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49021" name="Text Box 93"/>
          <p:cNvSpPr txBox="1">
            <a:spLocks noChangeArrowheads="1"/>
          </p:cNvSpPr>
          <p:nvPr/>
        </p:nvSpPr>
        <p:spPr bwMode="auto">
          <a:xfrm>
            <a:off x="20574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31</a:t>
            </a:r>
          </a:p>
        </p:txBody>
      </p:sp>
      <p:grpSp>
        <p:nvGrpSpPr>
          <p:cNvPr id="1149022" name="Group 94"/>
          <p:cNvGrpSpPr>
            <a:grpSpLocks/>
          </p:cNvGrpSpPr>
          <p:nvPr/>
        </p:nvGrpSpPr>
        <p:grpSpPr bwMode="auto">
          <a:xfrm>
            <a:off x="3048000" y="2192338"/>
            <a:ext cx="550863" cy="474662"/>
            <a:chOff x="2304" y="1296"/>
            <a:chExt cx="432" cy="336"/>
          </a:xfrm>
        </p:grpSpPr>
        <p:sp>
          <p:nvSpPr>
            <p:cNvPr id="1149023" name="Oval 9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9024" name="Text Box 9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31</a:t>
              </a:r>
            </a:p>
          </p:txBody>
        </p:sp>
      </p:grpSp>
      <p:sp>
        <p:nvSpPr>
          <p:cNvPr id="1149025" name="Text Box 97"/>
          <p:cNvSpPr txBox="1">
            <a:spLocks noChangeArrowheads="1"/>
          </p:cNvSpPr>
          <p:nvPr/>
        </p:nvSpPr>
        <p:spPr bwMode="auto">
          <a:xfrm>
            <a:off x="39624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49026" name="Text Box 98"/>
          <p:cNvSpPr txBox="1">
            <a:spLocks noChangeArrowheads="1"/>
          </p:cNvSpPr>
          <p:nvPr/>
        </p:nvSpPr>
        <p:spPr bwMode="auto">
          <a:xfrm>
            <a:off x="2505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49027" name="Line 99"/>
          <p:cNvSpPr>
            <a:spLocks noChangeShapeType="1"/>
          </p:cNvSpPr>
          <p:nvPr/>
        </p:nvSpPr>
        <p:spPr bwMode="auto">
          <a:xfrm flipH="1">
            <a:off x="5713413" y="3429000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49028" name="Group 100"/>
          <p:cNvGrpSpPr>
            <a:grpSpLocks/>
          </p:cNvGrpSpPr>
          <p:nvPr/>
        </p:nvGrpSpPr>
        <p:grpSpPr bwMode="auto">
          <a:xfrm>
            <a:off x="6629400" y="2209800"/>
            <a:ext cx="552450" cy="474663"/>
            <a:chOff x="2303" y="1296"/>
            <a:chExt cx="433" cy="336"/>
          </a:xfrm>
        </p:grpSpPr>
        <p:sp>
          <p:nvSpPr>
            <p:cNvPr id="1149029" name="Oval 101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9030" name="Text Box 102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1149031" name="Text Box 103"/>
          <p:cNvSpPr txBox="1">
            <a:spLocks noChangeArrowheads="1"/>
          </p:cNvSpPr>
          <p:nvPr/>
        </p:nvSpPr>
        <p:spPr bwMode="auto">
          <a:xfrm>
            <a:off x="4953000" y="3962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49032" name="Line 104"/>
          <p:cNvSpPr>
            <a:spLocks noChangeShapeType="1"/>
          </p:cNvSpPr>
          <p:nvPr/>
        </p:nvSpPr>
        <p:spPr bwMode="auto">
          <a:xfrm>
            <a:off x="8077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9033" name="Text Box 105"/>
          <p:cNvSpPr txBox="1">
            <a:spLocks noChangeArrowheads="1"/>
          </p:cNvSpPr>
          <p:nvPr/>
        </p:nvSpPr>
        <p:spPr bwMode="auto">
          <a:xfrm>
            <a:off x="7991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49034" name="Text Box 106"/>
          <p:cNvSpPr txBox="1">
            <a:spLocks noChangeArrowheads="1"/>
          </p:cNvSpPr>
          <p:nvPr/>
        </p:nvSpPr>
        <p:spPr bwMode="auto">
          <a:xfrm>
            <a:off x="2962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49035" name="Line 107"/>
          <p:cNvSpPr>
            <a:spLocks noChangeShapeType="1"/>
          </p:cNvSpPr>
          <p:nvPr/>
        </p:nvSpPr>
        <p:spPr bwMode="auto">
          <a:xfrm>
            <a:off x="6270625" y="3429000"/>
            <a:ext cx="366713" cy="677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49036" name="Group 108"/>
          <p:cNvGrpSpPr>
            <a:grpSpLocks/>
          </p:cNvGrpSpPr>
          <p:nvPr/>
        </p:nvGrpSpPr>
        <p:grpSpPr bwMode="auto">
          <a:xfrm>
            <a:off x="6381750" y="4021138"/>
            <a:ext cx="552450" cy="474662"/>
            <a:chOff x="2304" y="1296"/>
            <a:chExt cx="432" cy="336"/>
          </a:xfrm>
        </p:grpSpPr>
        <p:sp>
          <p:nvSpPr>
            <p:cNvPr id="1149037" name="Oval 10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9038" name="Text Box 11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19</a:t>
              </a:r>
            </a:p>
          </p:txBody>
        </p:sp>
      </p:grpSp>
      <p:sp>
        <p:nvSpPr>
          <p:cNvPr id="1149039" name="Text Box 111"/>
          <p:cNvSpPr txBox="1">
            <a:spLocks noChangeArrowheads="1"/>
          </p:cNvSpPr>
          <p:nvPr/>
        </p:nvSpPr>
        <p:spPr bwMode="auto">
          <a:xfrm>
            <a:off x="59436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grpSp>
        <p:nvGrpSpPr>
          <p:cNvPr id="1149040" name="Group 112"/>
          <p:cNvGrpSpPr>
            <a:grpSpLocks/>
          </p:cNvGrpSpPr>
          <p:nvPr/>
        </p:nvGrpSpPr>
        <p:grpSpPr bwMode="auto">
          <a:xfrm>
            <a:off x="7162800" y="4021138"/>
            <a:ext cx="552450" cy="474662"/>
            <a:chOff x="2304" y="1296"/>
            <a:chExt cx="433" cy="336"/>
          </a:xfrm>
        </p:grpSpPr>
        <p:sp>
          <p:nvSpPr>
            <p:cNvPr id="1149041" name="Oval 11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9042" name="Text Box 11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70</a:t>
              </a:r>
            </a:p>
          </p:txBody>
        </p:sp>
      </p:grpSp>
      <p:sp>
        <p:nvSpPr>
          <p:cNvPr id="1149043" name="Line 115"/>
          <p:cNvSpPr>
            <a:spLocks noChangeShapeType="1"/>
          </p:cNvSpPr>
          <p:nvPr/>
        </p:nvSpPr>
        <p:spPr bwMode="auto">
          <a:xfrm flipH="1">
            <a:off x="7466013" y="3429000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49044" name="Text Box 116"/>
          <p:cNvSpPr txBox="1">
            <a:spLocks noChangeArrowheads="1"/>
          </p:cNvSpPr>
          <p:nvPr/>
        </p:nvSpPr>
        <p:spPr bwMode="auto">
          <a:xfrm>
            <a:off x="6772275" y="3962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49045" name="Line 117"/>
          <p:cNvSpPr>
            <a:spLocks noChangeShapeType="1"/>
          </p:cNvSpPr>
          <p:nvPr/>
        </p:nvSpPr>
        <p:spPr bwMode="auto">
          <a:xfrm>
            <a:off x="8023225" y="3429000"/>
            <a:ext cx="366713" cy="677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49046" name="Group 118"/>
          <p:cNvGrpSpPr>
            <a:grpSpLocks/>
          </p:cNvGrpSpPr>
          <p:nvPr/>
        </p:nvGrpSpPr>
        <p:grpSpPr bwMode="auto">
          <a:xfrm>
            <a:off x="8134350" y="4021138"/>
            <a:ext cx="552450" cy="474662"/>
            <a:chOff x="2304" y="1296"/>
            <a:chExt cx="432" cy="336"/>
          </a:xfrm>
        </p:grpSpPr>
        <p:sp>
          <p:nvSpPr>
            <p:cNvPr id="1149047" name="Oval 11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49048" name="Text Box 12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68</a:t>
              </a:r>
            </a:p>
          </p:txBody>
        </p:sp>
      </p:grpSp>
      <p:sp>
        <p:nvSpPr>
          <p:cNvPr id="1149049" name="Text Box 121"/>
          <p:cNvSpPr txBox="1">
            <a:spLocks noChangeArrowheads="1"/>
          </p:cNvSpPr>
          <p:nvPr/>
        </p:nvSpPr>
        <p:spPr bwMode="auto">
          <a:xfrm>
            <a:off x="76962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49050" name="Text Box 122"/>
          <p:cNvSpPr txBox="1">
            <a:spLocks noChangeArrowheads="1"/>
          </p:cNvSpPr>
          <p:nvPr/>
        </p:nvSpPr>
        <p:spPr bwMode="auto">
          <a:xfrm>
            <a:off x="7077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19</a:t>
            </a:r>
          </a:p>
        </p:txBody>
      </p:sp>
      <p:sp>
        <p:nvSpPr>
          <p:cNvPr id="1149051" name="Text Box 123"/>
          <p:cNvSpPr txBox="1">
            <a:spLocks noChangeArrowheads="1"/>
          </p:cNvSpPr>
          <p:nvPr/>
        </p:nvSpPr>
        <p:spPr bwMode="auto">
          <a:xfrm>
            <a:off x="7534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70</a:t>
            </a:r>
          </a:p>
        </p:txBody>
      </p:sp>
      <p:sp>
        <p:nvSpPr>
          <p:cNvPr id="1149052" name="Text Box 124"/>
          <p:cNvSpPr txBox="1">
            <a:spLocks noChangeArrowheads="1"/>
          </p:cNvSpPr>
          <p:nvPr/>
        </p:nvSpPr>
        <p:spPr bwMode="auto">
          <a:xfrm>
            <a:off x="79914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68</a:t>
            </a:r>
          </a:p>
        </p:txBody>
      </p:sp>
      <p:sp>
        <p:nvSpPr>
          <p:cNvPr id="1149053" name="Text Box 125"/>
          <p:cNvSpPr txBox="1">
            <a:spLocks noChangeArrowheads="1"/>
          </p:cNvSpPr>
          <p:nvPr/>
        </p:nvSpPr>
        <p:spPr bwMode="auto">
          <a:xfrm>
            <a:off x="1981200" y="49371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 i="1">
                <a:latin typeface="Bookman Old Style" pitchFamily="18" charset="0"/>
              </a:rPr>
              <a:t>i</a:t>
            </a:r>
          </a:p>
        </p:txBody>
      </p:sp>
      <p:sp>
        <p:nvSpPr>
          <p:cNvPr id="1149054" name="Text Box 126"/>
          <p:cNvSpPr txBox="1">
            <a:spLocks noChangeArrowheads="1"/>
          </p:cNvSpPr>
          <p:nvPr/>
        </p:nvSpPr>
        <p:spPr bwMode="auto">
          <a:xfrm>
            <a:off x="3495675" y="2209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>
                <a:latin typeface="Bookman Old Style" pitchFamily="18" charset="0"/>
                <a:sym typeface="Wingdings" pitchFamily="2" charset="2"/>
              </a:rPr>
              <a:t> </a:t>
            </a:r>
            <a:r>
              <a:rPr lang="en-US" sz="2000" i="1">
                <a:latin typeface="Bookman Old Style" pitchFamily="18" charset="0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6408448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026" name="Line 2"/>
          <p:cNvSpPr>
            <a:spLocks noChangeShapeType="1"/>
          </p:cNvSpPr>
          <p:nvPr/>
        </p:nvSpPr>
        <p:spPr bwMode="auto">
          <a:xfrm>
            <a:off x="4289425" y="3429000"/>
            <a:ext cx="366713" cy="677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3027" name="Line 3"/>
          <p:cNvSpPr>
            <a:spLocks noChangeShapeType="1"/>
          </p:cNvSpPr>
          <p:nvPr/>
        </p:nvSpPr>
        <p:spPr bwMode="auto">
          <a:xfrm>
            <a:off x="7010400" y="2590800"/>
            <a:ext cx="820738" cy="533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3028" name="Line 4"/>
          <p:cNvSpPr>
            <a:spLocks noChangeShapeType="1"/>
          </p:cNvSpPr>
          <p:nvPr/>
        </p:nvSpPr>
        <p:spPr bwMode="auto">
          <a:xfrm flipH="1">
            <a:off x="6230938" y="2598738"/>
            <a:ext cx="571500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3029" name="Line 5"/>
          <p:cNvSpPr>
            <a:spLocks noChangeShapeType="1"/>
          </p:cNvSpPr>
          <p:nvPr/>
        </p:nvSpPr>
        <p:spPr bwMode="auto">
          <a:xfrm flipH="1">
            <a:off x="2590800" y="2598738"/>
            <a:ext cx="603250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3030" name="Line 6"/>
          <p:cNvSpPr>
            <a:spLocks noChangeShapeType="1"/>
          </p:cNvSpPr>
          <p:nvPr/>
        </p:nvSpPr>
        <p:spPr bwMode="auto">
          <a:xfrm>
            <a:off x="3500438" y="2598738"/>
            <a:ext cx="614362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3031" name="Rectangle 7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BuildHeap</a:t>
            </a:r>
          </a:p>
        </p:txBody>
      </p:sp>
      <p:sp>
        <p:nvSpPr>
          <p:cNvPr id="115303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74663" y="1447800"/>
            <a:ext cx="2630487" cy="7620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i = 1</a:t>
            </a:r>
          </a:p>
        </p:txBody>
      </p:sp>
      <p:sp>
        <p:nvSpPr>
          <p:cNvPr id="1153033" name="Line 9"/>
          <p:cNvSpPr>
            <a:spLocks noChangeShapeType="1"/>
          </p:cNvSpPr>
          <p:nvPr/>
        </p:nvSpPr>
        <p:spPr bwMode="auto">
          <a:xfrm>
            <a:off x="5229225" y="1785938"/>
            <a:ext cx="1552575" cy="50006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3034" name="Line 10"/>
          <p:cNvSpPr>
            <a:spLocks noChangeShapeType="1"/>
          </p:cNvSpPr>
          <p:nvPr/>
        </p:nvSpPr>
        <p:spPr bwMode="auto">
          <a:xfrm flipH="1">
            <a:off x="3797300" y="3411538"/>
            <a:ext cx="3063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3035" name="Line 11"/>
          <p:cNvSpPr>
            <a:spLocks noChangeShapeType="1"/>
          </p:cNvSpPr>
          <p:nvPr/>
        </p:nvSpPr>
        <p:spPr bwMode="auto">
          <a:xfrm flipH="1">
            <a:off x="2112963" y="3411538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3036" name="Line 12"/>
          <p:cNvSpPr>
            <a:spLocks noChangeShapeType="1"/>
          </p:cNvSpPr>
          <p:nvPr/>
        </p:nvSpPr>
        <p:spPr bwMode="auto">
          <a:xfrm>
            <a:off x="2603500" y="3411538"/>
            <a:ext cx="366713" cy="677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53037" name="Group 13"/>
          <p:cNvGrpSpPr>
            <a:grpSpLocks/>
          </p:cNvGrpSpPr>
          <p:nvPr/>
        </p:nvGrpSpPr>
        <p:grpSpPr bwMode="auto">
          <a:xfrm>
            <a:off x="4800600" y="1447800"/>
            <a:ext cx="550863" cy="474663"/>
            <a:chOff x="2304" y="1296"/>
            <a:chExt cx="431" cy="336"/>
          </a:xfrm>
        </p:grpSpPr>
        <p:sp>
          <p:nvSpPr>
            <p:cNvPr id="1153038" name="Oval 1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3039" name="Text Box 1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65</a:t>
              </a:r>
            </a:p>
          </p:txBody>
        </p:sp>
      </p:grpSp>
      <p:grpSp>
        <p:nvGrpSpPr>
          <p:cNvPr id="1153040" name="Group 16"/>
          <p:cNvGrpSpPr>
            <a:grpSpLocks/>
          </p:cNvGrpSpPr>
          <p:nvPr/>
        </p:nvGrpSpPr>
        <p:grpSpPr bwMode="auto">
          <a:xfrm>
            <a:off x="5867400" y="2971800"/>
            <a:ext cx="550863" cy="474663"/>
            <a:chOff x="2304" y="1296"/>
            <a:chExt cx="432" cy="336"/>
          </a:xfrm>
        </p:grpSpPr>
        <p:sp>
          <p:nvSpPr>
            <p:cNvPr id="1153041" name="Oval 1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3042" name="Text Box 1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grpSp>
        <p:nvGrpSpPr>
          <p:cNvPr id="1153043" name="Group 19"/>
          <p:cNvGrpSpPr>
            <a:grpSpLocks/>
          </p:cNvGrpSpPr>
          <p:nvPr/>
        </p:nvGrpSpPr>
        <p:grpSpPr bwMode="auto">
          <a:xfrm>
            <a:off x="3944938" y="3030538"/>
            <a:ext cx="550862" cy="474662"/>
            <a:chOff x="2304" y="1296"/>
            <a:chExt cx="432" cy="336"/>
          </a:xfrm>
        </p:grpSpPr>
        <p:sp>
          <p:nvSpPr>
            <p:cNvPr id="1153044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3045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sp>
        <p:nvSpPr>
          <p:cNvPr id="1153046" name="Line 22"/>
          <p:cNvSpPr>
            <a:spLocks noChangeShapeType="1"/>
          </p:cNvSpPr>
          <p:nvPr/>
        </p:nvSpPr>
        <p:spPr bwMode="auto">
          <a:xfrm flipH="1">
            <a:off x="3505200" y="1785938"/>
            <a:ext cx="1357313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53047" name="Group 23"/>
          <p:cNvGrpSpPr>
            <a:grpSpLocks/>
          </p:cNvGrpSpPr>
          <p:nvPr/>
        </p:nvGrpSpPr>
        <p:grpSpPr bwMode="auto">
          <a:xfrm>
            <a:off x="4400550" y="4021138"/>
            <a:ext cx="552450" cy="474662"/>
            <a:chOff x="2304" y="1296"/>
            <a:chExt cx="432" cy="336"/>
          </a:xfrm>
        </p:grpSpPr>
        <p:sp>
          <p:nvSpPr>
            <p:cNvPr id="1153048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3049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21</a:t>
              </a:r>
            </a:p>
          </p:txBody>
        </p:sp>
      </p:grpSp>
      <p:grpSp>
        <p:nvGrpSpPr>
          <p:cNvPr id="1153050" name="Group 26"/>
          <p:cNvGrpSpPr>
            <a:grpSpLocks/>
          </p:cNvGrpSpPr>
          <p:nvPr/>
        </p:nvGrpSpPr>
        <p:grpSpPr bwMode="auto">
          <a:xfrm>
            <a:off x="2725738" y="4021138"/>
            <a:ext cx="550862" cy="474662"/>
            <a:chOff x="2304" y="1296"/>
            <a:chExt cx="432" cy="336"/>
          </a:xfrm>
        </p:grpSpPr>
        <p:sp>
          <p:nvSpPr>
            <p:cNvPr id="1153051" name="Oval 2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3052" name="Text Box 2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31</a:t>
              </a:r>
            </a:p>
          </p:txBody>
        </p:sp>
      </p:grpSp>
      <p:grpSp>
        <p:nvGrpSpPr>
          <p:cNvPr id="1153053" name="Group 29"/>
          <p:cNvGrpSpPr>
            <a:grpSpLocks/>
          </p:cNvGrpSpPr>
          <p:nvPr/>
        </p:nvGrpSpPr>
        <p:grpSpPr bwMode="auto">
          <a:xfrm>
            <a:off x="2235200" y="3005138"/>
            <a:ext cx="550863" cy="474662"/>
            <a:chOff x="2304" y="1296"/>
            <a:chExt cx="432" cy="336"/>
          </a:xfrm>
        </p:grpSpPr>
        <p:sp>
          <p:nvSpPr>
            <p:cNvPr id="1153054" name="Oval 3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3055" name="Text Box 3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24</a:t>
              </a:r>
            </a:p>
          </p:txBody>
        </p:sp>
      </p:grpSp>
      <p:grpSp>
        <p:nvGrpSpPr>
          <p:cNvPr id="1153056" name="Group 32"/>
          <p:cNvGrpSpPr>
            <a:grpSpLocks/>
          </p:cNvGrpSpPr>
          <p:nvPr/>
        </p:nvGrpSpPr>
        <p:grpSpPr bwMode="auto">
          <a:xfrm>
            <a:off x="1744663" y="4021138"/>
            <a:ext cx="550862" cy="474662"/>
            <a:chOff x="2304" y="1296"/>
            <a:chExt cx="431" cy="336"/>
          </a:xfrm>
        </p:grpSpPr>
        <p:sp>
          <p:nvSpPr>
            <p:cNvPr id="1153057" name="Oval 3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3058" name="Text Box 3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26</a:t>
              </a:r>
            </a:p>
          </p:txBody>
        </p:sp>
      </p:grpSp>
      <p:grpSp>
        <p:nvGrpSpPr>
          <p:cNvPr id="1153059" name="Group 35"/>
          <p:cNvGrpSpPr>
            <a:grpSpLocks/>
          </p:cNvGrpSpPr>
          <p:nvPr/>
        </p:nvGrpSpPr>
        <p:grpSpPr bwMode="auto">
          <a:xfrm>
            <a:off x="3429000" y="4021138"/>
            <a:ext cx="552450" cy="474662"/>
            <a:chOff x="2303" y="1296"/>
            <a:chExt cx="433" cy="336"/>
          </a:xfrm>
        </p:grpSpPr>
        <p:sp>
          <p:nvSpPr>
            <p:cNvPr id="1153060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3061" name="Text Box 37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grpSp>
        <p:nvGrpSpPr>
          <p:cNvPr id="1153062" name="Group 38"/>
          <p:cNvGrpSpPr>
            <a:grpSpLocks/>
          </p:cNvGrpSpPr>
          <p:nvPr/>
        </p:nvGrpSpPr>
        <p:grpSpPr bwMode="auto">
          <a:xfrm>
            <a:off x="7602538" y="3005138"/>
            <a:ext cx="550862" cy="474662"/>
            <a:chOff x="2305" y="1296"/>
            <a:chExt cx="431" cy="336"/>
          </a:xfrm>
        </p:grpSpPr>
        <p:sp>
          <p:nvSpPr>
            <p:cNvPr id="1153063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3064" name="Text Box 40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12</a:t>
              </a:r>
            </a:p>
          </p:txBody>
        </p:sp>
      </p:grpSp>
      <p:grpSp>
        <p:nvGrpSpPr>
          <p:cNvPr id="1153065" name="Group 41"/>
          <p:cNvGrpSpPr>
            <a:grpSpLocks/>
          </p:cNvGrpSpPr>
          <p:nvPr/>
        </p:nvGrpSpPr>
        <p:grpSpPr bwMode="auto">
          <a:xfrm>
            <a:off x="5410200" y="4021138"/>
            <a:ext cx="552450" cy="474662"/>
            <a:chOff x="2304" y="1296"/>
            <a:chExt cx="433" cy="336"/>
          </a:xfrm>
        </p:grpSpPr>
        <p:sp>
          <p:nvSpPr>
            <p:cNvPr id="1153066" name="Oval 4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3067" name="Text Box 4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32</a:t>
              </a:r>
            </a:p>
          </p:txBody>
        </p:sp>
      </p:grpSp>
      <p:sp>
        <p:nvSpPr>
          <p:cNvPr id="1153068" name="Rectangle 44"/>
          <p:cNvSpPr>
            <a:spLocks noChangeArrowheads="1"/>
          </p:cNvSpPr>
          <p:nvPr/>
        </p:nvSpPr>
        <p:spPr bwMode="auto">
          <a:xfrm>
            <a:off x="1219200" y="5334000"/>
            <a:ext cx="7315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53069" name="Line 45"/>
          <p:cNvSpPr>
            <a:spLocks noChangeShapeType="1"/>
          </p:cNvSpPr>
          <p:nvPr/>
        </p:nvSpPr>
        <p:spPr bwMode="auto">
          <a:xfrm>
            <a:off x="1676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3070" name="Line 46"/>
          <p:cNvSpPr>
            <a:spLocks noChangeShapeType="1"/>
          </p:cNvSpPr>
          <p:nvPr/>
        </p:nvSpPr>
        <p:spPr bwMode="auto">
          <a:xfrm>
            <a:off x="2133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3071" name="Line 47"/>
          <p:cNvSpPr>
            <a:spLocks noChangeShapeType="1"/>
          </p:cNvSpPr>
          <p:nvPr/>
        </p:nvSpPr>
        <p:spPr bwMode="auto">
          <a:xfrm>
            <a:off x="2590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3072" name="Line 48"/>
          <p:cNvSpPr>
            <a:spLocks noChangeShapeType="1"/>
          </p:cNvSpPr>
          <p:nvPr/>
        </p:nvSpPr>
        <p:spPr bwMode="auto">
          <a:xfrm>
            <a:off x="3048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3073" name="Line 49"/>
          <p:cNvSpPr>
            <a:spLocks noChangeShapeType="1"/>
          </p:cNvSpPr>
          <p:nvPr/>
        </p:nvSpPr>
        <p:spPr bwMode="auto">
          <a:xfrm>
            <a:off x="3505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3074" name="Line 50"/>
          <p:cNvSpPr>
            <a:spLocks noChangeShapeType="1"/>
          </p:cNvSpPr>
          <p:nvPr/>
        </p:nvSpPr>
        <p:spPr bwMode="auto">
          <a:xfrm>
            <a:off x="3962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3075" name="Line 51"/>
          <p:cNvSpPr>
            <a:spLocks noChangeShapeType="1"/>
          </p:cNvSpPr>
          <p:nvPr/>
        </p:nvSpPr>
        <p:spPr bwMode="auto">
          <a:xfrm>
            <a:off x="4419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3076" name="Line 52"/>
          <p:cNvSpPr>
            <a:spLocks noChangeShapeType="1"/>
          </p:cNvSpPr>
          <p:nvPr/>
        </p:nvSpPr>
        <p:spPr bwMode="auto">
          <a:xfrm>
            <a:off x="4876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3077" name="Line 53"/>
          <p:cNvSpPr>
            <a:spLocks noChangeShapeType="1"/>
          </p:cNvSpPr>
          <p:nvPr/>
        </p:nvSpPr>
        <p:spPr bwMode="auto">
          <a:xfrm>
            <a:off x="5334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3078" name="Line 54"/>
          <p:cNvSpPr>
            <a:spLocks noChangeShapeType="1"/>
          </p:cNvSpPr>
          <p:nvPr/>
        </p:nvSpPr>
        <p:spPr bwMode="auto">
          <a:xfrm>
            <a:off x="5791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3079" name="Line 55"/>
          <p:cNvSpPr>
            <a:spLocks noChangeShapeType="1"/>
          </p:cNvSpPr>
          <p:nvPr/>
        </p:nvSpPr>
        <p:spPr bwMode="auto">
          <a:xfrm>
            <a:off x="6248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3080" name="Line 56"/>
          <p:cNvSpPr>
            <a:spLocks noChangeShapeType="1"/>
          </p:cNvSpPr>
          <p:nvPr/>
        </p:nvSpPr>
        <p:spPr bwMode="auto">
          <a:xfrm>
            <a:off x="6705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3081" name="Line 57"/>
          <p:cNvSpPr>
            <a:spLocks noChangeShapeType="1"/>
          </p:cNvSpPr>
          <p:nvPr/>
        </p:nvSpPr>
        <p:spPr bwMode="auto">
          <a:xfrm>
            <a:off x="7162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3082" name="Line 58"/>
          <p:cNvSpPr>
            <a:spLocks noChangeShapeType="1"/>
          </p:cNvSpPr>
          <p:nvPr/>
        </p:nvSpPr>
        <p:spPr bwMode="auto">
          <a:xfrm>
            <a:off x="7620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3083" name="Text Box 59"/>
          <p:cNvSpPr txBox="1">
            <a:spLocks noChangeArrowheads="1"/>
          </p:cNvSpPr>
          <p:nvPr/>
        </p:nvSpPr>
        <p:spPr bwMode="auto">
          <a:xfrm>
            <a:off x="1600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65</a:t>
            </a:r>
          </a:p>
        </p:txBody>
      </p:sp>
      <p:sp>
        <p:nvSpPr>
          <p:cNvPr id="1153084" name="Text Box 60"/>
          <p:cNvSpPr txBox="1">
            <a:spLocks noChangeArrowheads="1"/>
          </p:cNvSpPr>
          <p:nvPr/>
        </p:nvSpPr>
        <p:spPr bwMode="auto">
          <a:xfrm>
            <a:off x="3419475" y="53943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53085" name="Text Box 61"/>
          <p:cNvSpPr txBox="1">
            <a:spLocks noChangeArrowheads="1"/>
          </p:cNvSpPr>
          <p:nvPr/>
        </p:nvSpPr>
        <p:spPr bwMode="auto">
          <a:xfrm>
            <a:off x="38766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16</a:t>
            </a:r>
          </a:p>
        </p:txBody>
      </p:sp>
      <p:sp>
        <p:nvSpPr>
          <p:cNvPr id="1153086" name="Text Box 62"/>
          <p:cNvSpPr txBox="1">
            <a:spLocks noChangeArrowheads="1"/>
          </p:cNvSpPr>
          <p:nvPr/>
        </p:nvSpPr>
        <p:spPr bwMode="auto">
          <a:xfrm>
            <a:off x="2962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24</a:t>
            </a:r>
          </a:p>
        </p:txBody>
      </p:sp>
      <p:sp>
        <p:nvSpPr>
          <p:cNvPr id="1153087" name="Text Box 63"/>
          <p:cNvSpPr txBox="1">
            <a:spLocks noChangeArrowheads="1"/>
          </p:cNvSpPr>
          <p:nvPr/>
        </p:nvSpPr>
        <p:spPr bwMode="auto">
          <a:xfrm>
            <a:off x="6172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21</a:t>
            </a:r>
          </a:p>
        </p:txBody>
      </p:sp>
      <p:sp>
        <p:nvSpPr>
          <p:cNvPr id="1153088" name="Text Box 64"/>
          <p:cNvSpPr txBox="1">
            <a:spLocks noChangeArrowheads="1"/>
          </p:cNvSpPr>
          <p:nvPr/>
        </p:nvSpPr>
        <p:spPr bwMode="auto">
          <a:xfrm>
            <a:off x="6619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32</a:t>
            </a:r>
          </a:p>
        </p:txBody>
      </p:sp>
      <p:sp>
        <p:nvSpPr>
          <p:cNvPr id="1153089" name="Text Box 65"/>
          <p:cNvSpPr txBox="1">
            <a:spLocks noChangeArrowheads="1"/>
          </p:cNvSpPr>
          <p:nvPr/>
        </p:nvSpPr>
        <p:spPr bwMode="auto">
          <a:xfrm>
            <a:off x="4333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53090" name="Text Box 66"/>
          <p:cNvSpPr txBox="1">
            <a:spLocks noChangeArrowheads="1"/>
          </p:cNvSpPr>
          <p:nvPr/>
        </p:nvSpPr>
        <p:spPr bwMode="auto">
          <a:xfrm>
            <a:off x="4791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26</a:t>
            </a:r>
          </a:p>
        </p:txBody>
      </p:sp>
      <p:sp>
        <p:nvSpPr>
          <p:cNvPr id="1153091" name="Text Box 67"/>
          <p:cNvSpPr txBox="1">
            <a:spLocks noChangeArrowheads="1"/>
          </p:cNvSpPr>
          <p:nvPr/>
        </p:nvSpPr>
        <p:spPr bwMode="auto">
          <a:xfrm>
            <a:off x="5248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31</a:t>
            </a:r>
          </a:p>
        </p:txBody>
      </p:sp>
      <p:sp>
        <p:nvSpPr>
          <p:cNvPr id="1153092" name="Text Box 68"/>
          <p:cNvSpPr txBox="1">
            <a:spLocks noChangeArrowheads="1"/>
          </p:cNvSpPr>
          <p:nvPr/>
        </p:nvSpPr>
        <p:spPr bwMode="auto">
          <a:xfrm>
            <a:off x="57150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53093" name="Text Box 69"/>
          <p:cNvSpPr txBox="1">
            <a:spLocks noChangeArrowheads="1"/>
          </p:cNvSpPr>
          <p:nvPr/>
        </p:nvSpPr>
        <p:spPr bwMode="auto">
          <a:xfrm>
            <a:off x="16002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53094" name="Text Box 70"/>
          <p:cNvSpPr txBox="1">
            <a:spLocks noChangeArrowheads="1"/>
          </p:cNvSpPr>
          <p:nvPr/>
        </p:nvSpPr>
        <p:spPr bwMode="auto">
          <a:xfrm>
            <a:off x="20478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53095" name="Text Box 71"/>
          <p:cNvSpPr txBox="1">
            <a:spLocks noChangeArrowheads="1"/>
          </p:cNvSpPr>
          <p:nvPr/>
        </p:nvSpPr>
        <p:spPr bwMode="auto">
          <a:xfrm>
            <a:off x="25146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53096" name="Text Box 72"/>
          <p:cNvSpPr txBox="1">
            <a:spLocks noChangeArrowheads="1"/>
          </p:cNvSpPr>
          <p:nvPr/>
        </p:nvSpPr>
        <p:spPr bwMode="auto">
          <a:xfrm>
            <a:off x="3419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53097" name="Text Box 73"/>
          <p:cNvSpPr txBox="1">
            <a:spLocks noChangeArrowheads="1"/>
          </p:cNvSpPr>
          <p:nvPr/>
        </p:nvSpPr>
        <p:spPr bwMode="auto">
          <a:xfrm>
            <a:off x="38766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53098" name="Text Box 74"/>
          <p:cNvSpPr txBox="1">
            <a:spLocks noChangeArrowheads="1"/>
          </p:cNvSpPr>
          <p:nvPr/>
        </p:nvSpPr>
        <p:spPr bwMode="auto">
          <a:xfrm>
            <a:off x="43338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53099" name="Text Box 75"/>
          <p:cNvSpPr txBox="1">
            <a:spLocks noChangeArrowheads="1"/>
          </p:cNvSpPr>
          <p:nvPr/>
        </p:nvSpPr>
        <p:spPr bwMode="auto">
          <a:xfrm>
            <a:off x="47910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53100" name="Text Box 76"/>
          <p:cNvSpPr txBox="1">
            <a:spLocks noChangeArrowheads="1"/>
          </p:cNvSpPr>
          <p:nvPr/>
        </p:nvSpPr>
        <p:spPr bwMode="auto">
          <a:xfrm>
            <a:off x="5248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53101" name="Text Box 77"/>
          <p:cNvSpPr txBox="1">
            <a:spLocks noChangeArrowheads="1"/>
          </p:cNvSpPr>
          <p:nvPr/>
        </p:nvSpPr>
        <p:spPr bwMode="auto">
          <a:xfrm>
            <a:off x="5705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53102" name="Text Box 78"/>
          <p:cNvSpPr txBox="1">
            <a:spLocks noChangeArrowheads="1"/>
          </p:cNvSpPr>
          <p:nvPr/>
        </p:nvSpPr>
        <p:spPr bwMode="auto">
          <a:xfrm>
            <a:off x="61626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53103" name="Text Box 79"/>
          <p:cNvSpPr txBox="1">
            <a:spLocks noChangeArrowheads="1"/>
          </p:cNvSpPr>
          <p:nvPr/>
        </p:nvSpPr>
        <p:spPr bwMode="auto">
          <a:xfrm>
            <a:off x="66294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53104" name="Text Box 80"/>
          <p:cNvSpPr txBox="1">
            <a:spLocks noChangeArrowheads="1"/>
          </p:cNvSpPr>
          <p:nvPr/>
        </p:nvSpPr>
        <p:spPr bwMode="auto">
          <a:xfrm>
            <a:off x="70770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53105" name="Text Box 81"/>
          <p:cNvSpPr txBox="1">
            <a:spLocks noChangeArrowheads="1"/>
          </p:cNvSpPr>
          <p:nvPr/>
        </p:nvSpPr>
        <p:spPr bwMode="auto">
          <a:xfrm>
            <a:off x="7534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53106" name="Text Box 82"/>
          <p:cNvSpPr txBox="1">
            <a:spLocks noChangeArrowheads="1"/>
          </p:cNvSpPr>
          <p:nvPr/>
        </p:nvSpPr>
        <p:spPr bwMode="auto">
          <a:xfrm>
            <a:off x="1133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153107" name="Text Box 83"/>
          <p:cNvSpPr txBox="1">
            <a:spLocks noChangeArrowheads="1"/>
          </p:cNvSpPr>
          <p:nvPr/>
        </p:nvSpPr>
        <p:spPr bwMode="auto">
          <a:xfrm>
            <a:off x="4562475" y="1371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53108" name="Text Box 84"/>
          <p:cNvSpPr txBox="1">
            <a:spLocks noChangeArrowheads="1"/>
          </p:cNvSpPr>
          <p:nvPr/>
        </p:nvSpPr>
        <p:spPr bwMode="auto">
          <a:xfrm>
            <a:off x="2819400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53109" name="Text Box 85"/>
          <p:cNvSpPr txBox="1">
            <a:spLocks noChangeArrowheads="1"/>
          </p:cNvSpPr>
          <p:nvPr/>
        </p:nvSpPr>
        <p:spPr bwMode="auto">
          <a:xfrm>
            <a:off x="6450013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53110" name="Text Box 86"/>
          <p:cNvSpPr txBox="1">
            <a:spLocks noChangeArrowheads="1"/>
          </p:cNvSpPr>
          <p:nvPr/>
        </p:nvSpPr>
        <p:spPr bwMode="auto">
          <a:xfrm>
            <a:off x="7373938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53111" name="Text Box 87"/>
          <p:cNvSpPr txBox="1">
            <a:spLocks noChangeArrowheads="1"/>
          </p:cNvSpPr>
          <p:nvPr/>
        </p:nvSpPr>
        <p:spPr bwMode="auto">
          <a:xfrm>
            <a:off x="5688013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53112" name="Text Box 88"/>
          <p:cNvSpPr txBox="1">
            <a:spLocks noChangeArrowheads="1"/>
          </p:cNvSpPr>
          <p:nvPr/>
        </p:nvSpPr>
        <p:spPr bwMode="auto">
          <a:xfrm>
            <a:off x="3724275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53113" name="Text Box 89"/>
          <p:cNvSpPr txBox="1">
            <a:spLocks noChangeArrowheads="1"/>
          </p:cNvSpPr>
          <p:nvPr/>
        </p:nvSpPr>
        <p:spPr bwMode="auto">
          <a:xfrm>
            <a:off x="1981200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53114" name="Text Box 90"/>
          <p:cNvSpPr txBox="1">
            <a:spLocks noChangeArrowheads="1"/>
          </p:cNvSpPr>
          <p:nvPr/>
        </p:nvSpPr>
        <p:spPr bwMode="auto">
          <a:xfrm>
            <a:off x="1524000" y="39465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53115" name="Text Box 91"/>
          <p:cNvSpPr txBox="1">
            <a:spLocks noChangeArrowheads="1"/>
          </p:cNvSpPr>
          <p:nvPr/>
        </p:nvSpPr>
        <p:spPr bwMode="auto">
          <a:xfrm>
            <a:off x="2505075" y="39624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53116" name="Text Box 92"/>
          <p:cNvSpPr txBox="1">
            <a:spLocks noChangeArrowheads="1"/>
          </p:cNvSpPr>
          <p:nvPr/>
        </p:nvSpPr>
        <p:spPr bwMode="auto">
          <a:xfrm>
            <a:off x="3048000" y="3962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53117" name="Text Box 93"/>
          <p:cNvSpPr txBox="1">
            <a:spLocks noChangeArrowheads="1"/>
          </p:cNvSpPr>
          <p:nvPr/>
        </p:nvSpPr>
        <p:spPr bwMode="auto">
          <a:xfrm>
            <a:off x="20574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grpSp>
        <p:nvGrpSpPr>
          <p:cNvPr id="1153118" name="Group 94"/>
          <p:cNvGrpSpPr>
            <a:grpSpLocks/>
          </p:cNvGrpSpPr>
          <p:nvPr/>
        </p:nvGrpSpPr>
        <p:grpSpPr bwMode="auto">
          <a:xfrm>
            <a:off x="3048000" y="2192338"/>
            <a:ext cx="550863" cy="474662"/>
            <a:chOff x="2304" y="1296"/>
            <a:chExt cx="432" cy="336"/>
          </a:xfrm>
        </p:grpSpPr>
        <p:sp>
          <p:nvSpPr>
            <p:cNvPr id="1153119" name="Oval 9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3120" name="Text Box 9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13</a:t>
              </a:r>
            </a:p>
          </p:txBody>
        </p:sp>
      </p:grpSp>
      <p:sp>
        <p:nvSpPr>
          <p:cNvPr id="1153121" name="Text Box 97"/>
          <p:cNvSpPr txBox="1">
            <a:spLocks noChangeArrowheads="1"/>
          </p:cNvSpPr>
          <p:nvPr/>
        </p:nvSpPr>
        <p:spPr bwMode="auto">
          <a:xfrm>
            <a:off x="39624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53122" name="Text Box 98"/>
          <p:cNvSpPr txBox="1">
            <a:spLocks noChangeArrowheads="1"/>
          </p:cNvSpPr>
          <p:nvPr/>
        </p:nvSpPr>
        <p:spPr bwMode="auto">
          <a:xfrm>
            <a:off x="2505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53123" name="Line 99"/>
          <p:cNvSpPr>
            <a:spLocks noChangeShapeType="1"/>
          </p:cNvSpPr>
          <p:nvPr/>
        </p:nvSpPr>
        <p:spPr bwMode="auto">
          <a:xfrm flipH="1">
            <a:off x="5713413" y="3429000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53124" name="Group 100"/>
          <p:cNvGrpSpPr>
            <a:grpSpLocks/>
          </p:cNvGrpSpPr>
          <p:nvPr/>
        </p:nvGrpSpPr>
        <p:grpSpPr bwMode="auto">
          <a:xfrm>
            <a:off x="6629400" y="2209800"/>
            <a:ext cx="552450" cy="474663"/>
            <a:chOff x="2303" y="1296"/>
            <a:chExt cx="433" cy="336"/>
          </a:xfrm>
        </p:grpSpPr>
        <p:sp>
          <p:nvSpPr>
            <p:cNvPr id="1153125" name="Oval 101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3126" name="Text Box 102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sp>
        <p:nvSpPr>
          <p:cNvPr id="1153127" name="Text Box 103"/>
          <p:cNvSpPr txBox="1">
            <a:spLocks noChangeArrowheads="1"/>
          </p:cNvSpPr>
          <p:nvPr/>
        </p:nvSpPr>
        <p:spPr bwMode="auto">
          <a:xfrm>
            <a:off x="4953000" y="3962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53128" name="Line 104"/>
          <p:cNvSpPr>
            <a:spLocks noChangeShapeType="1"/>
          </p:cNvSpPr>
          <p:nvPr/>
        </p:nvSpPr>
        <p:spPr bwMode="auto">
          <a:xfrm>
            <a:off x="8077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3129" name="Text Box 105"/>
          <p:cNvSpPr txBox="1">
            <a:spLocks noChangeArrowheads="1"/>
          </p:cNvSpPr>
          <p:nvPr/>
        </p:nvSpPr>
        <p:spPr bwMode="auto">
          <a:xfrm>
            <a:off x="7991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53130" name="Text Box 106"/>
          <p:cNvSpPr txBox="1">
            <a:spLocks noChangeArrowheads="1"/>
          </p:cNvSpPr>
          <p:nvPr/>
        </p:nvSpPr>
        <p:spPr bwMode="auto">
          <a:xfrm>
            <a:off x="2962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53131" name="Line 107"/>
          <p:cNvSpPr>
            <a:spLocks noChangeShapeType="1"/>
          </p:cNvSpPr>
          <p:nvPr/>
        </p:nvSpPr>
        <p:spPr bwMode="auto">
          <a:xfrm>
            <a:off x="6270625" y="3429000"/>
            <a:ext cx="366713" cy="677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53132" name="Group 108"/>
          <p:cNvGrpSpPr>
            <a:grpSpLocks/>
          </p:cNvGrpSpPr>
          <p:nvPr/>
        </p:nvGrpSpPr>
        <p:grpSpPr bwMode="auto">
          <a:xfrm>
            <a:off x="6381750" y="4021138"/>
            <a:ext cx="552450" cy="474662"/>
            <a:chOff x="2304" y="1296"/>
            <a:chExt cx="432" cy="336"/>
          </a:xfrm>
        </p:grpSpPr>
        <p:sp>
          <p:nvSpPr>
            <p:cNvPr id="1153133" name="Oval 10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3134" name="Text Box 11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19</a:t>
              </a:r>
            </a:p>
          </p:txBody>
        </p:sp>
      </p:grpSp>
      <p:sp>
        <p:nvSpPr>
          <p:cNvPr id="1153135" name="Text Box 111"/>
          <p:cNvSpPr txBox="1">
            <a:spLocks noChangeArrowheads="1"/>
          </p:cNvSpPr>
          <p:nvPr/>
        </p:nvSpPr>
        <p:spPr bwMode="auto">
          <a:xfrm>
            <a:off x="59436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grpSp>
        <p:nvGrpSpPr>
          <p:cNvPr id="1153136" name="Group 112"/>
          <p:cNvGrpSpPr>
            <a:grpSpLocks/>
          </p:cNvGrpSpPr>
          <p:nvPr/>
        </p:nvGrpSpPr>
        <p:grpSpPr bwMode="auto">
          <a:xfrm>
            <a:off x="7162800" y="4021138"/>
            <a:ext cx="552450" cy="474662"/>
            <a:chOff x="2304" y="1296"/>
            <a:chExt cx="433" cy="336"/>
          </a:xfrm>
        </p:grpSpPr>
        <p:sp>
          <p:nvSpPr>
            <p:cNvPr id="1153137" name="Oval 11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3138" name="Text Box 11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70</a:t>
              </a:r>
            </a:p>
          </p:txBody>
        </p:sp>
      </p:grpSp>
      <p:sp>
        <p:nvSpPr>
          <p:cNvPr id="1153139" name="Line 115"/>
          <p:cNvSpPr>
            <a:spLocks noChangeShapeType="1"/>
          </p:cNvSpPr>
          <p:nvPr/>
        </p:nvSpPr>
        <p:spPr bwMode="auto">
          <a:xfrm flipH="1">
            <a:off x="7466013" y="3429000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3140" name="Text Box 116"/>
          <p:cNvSpPr txBox="1">
            <a:spLocks noChangeArrowheads="1"/>
          </p:cNvSpPr>
          <p:nvPr/>
        </p:nvSpPr>
        <p:spPr bwMode="auto">
          <a:xfrm>
            <a:off x="6772275" y="3962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53141" name="Line 117"/>
          <p:cNvSpPr>
            <a:spLocks noChangeShapeType="1"/>
          </p:cNvSpPr>
          <p:nvPr/>
        </p:nvSpPr>
        <p:spPr bwMode="auto">
          <a:xfrm>
            <a:off x="8023225" y="3429000"/>
            <a:ext cx="366713" cy="677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53142" name="Group 118"/>
          <p:cNvGrpSpPr>
            <a:grpSpLocks/>
          </p:cNvGrpSpPr>
          <p:nvPr/>
        </p:nvGrpSpPr>
        <p:grpSpPr bwMode="auto">
          <a:xfrm>
            <a:off x="8134350" y="4021138"/>
            <a:ext cx="552450" cy="474662"/>
            <a:chOff x="2304" y="1296"/>
            <a:chExt cx="432" cy="336"/>
          </a:xfrm>
        </p:grpSpPr>
        <p:sp>
          <p:nvSpPr>
            <p:cNvPr id="1153143" name="Oval 11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3144" name="Text Box 12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68</a:t>
              </a:r>
            </a:p>
          </p:txBody>
        </p:sp>
      </p:grpSp>
      <p:sp>
        <p:nvSpPr>
          <p:cNvPr id="1153145" name="Text Box 121"/>
          <p:cNvSpPr txBox="1">
            <a:spLocks noChangeArrowheads="1"/>
          </p:cNvSpPr>
          <p:nvPr/>
        </p:nvSpPr>
        <p:spPr bwMode="auto">
          <a:xfrm>
            <a:off x="76962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53146" name="Text Box 122"/>
          <p:cNvSpPr txBox="1">
            <a:spLocks noChangeArrowheads="1"/>
          </p:cNvSpPr>
          <p:nvPr/>
        </p:nvSpPr>
        <p:spPr bwMode="auto">
          <a:xfrm>
            <a:off x="7077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19</a:t>
            </a:r>
          </a:p>
        </p:txBody>
      </p:sp>
      <p:sp>
        <p:nvSpPr>
          <p:cNvPr id="1153147" name="Text Box 123"/>
          <p:cNvSpPr txBox="1">
            <a:spLocks noChangeArrowheads="1"/>
          </p:cNvSpPr>
          <p:nvPr/>
        </p:nvSpPr>
        <p:spPr bwMode="auto">
          <a:xfrm>
            <a:off x="7534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70</a:t>
            </a:r>
          </a:p>
        </p:txBody>
      </p:sp>
      <p:sp>
        <p:nvSpPr>
          <p:cNvPr id="1153148" name="Text Box 124"/>
          <p:cNvSpPr txBox="1">
            <a:spLocks noChangeArrowheads="1"/>
          </p:cNvSpPr>
          <p:nvPr/>
        </p:nvSpPr>
        <p:spPr bwMode="auto">
          <a:xfrm>
            <a:off x="79914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68</a:t>
            </a:r>
          </a:p>
        </p:txBody>
      </p:sp>
      <p:sp>
        <p:nvSpPr>
          <p:cNvPr id="1153149" name="Text Box 125"/>
          <p:cNvSpPr txBox="1">
            <a:spLocks noChangeArrowheads="1"/>
          </p:cNvSpPr>
          <p:nvPr/>
        </p:nvSpPr>
        <p:spPr bwMode="auto">
          <a:xfrm>
            <a:off x="1590675" y="49371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 i="1">
                <a:latin typeface="Bookman Old Style" pitchFamily="18" charset="0"/>
              </a:rPr>
              <a:t>i</a:t>
            </a:r>
          </a:p>
        </p:txBody>
      </p:sp>
      <p:sp>
        <p:nvSpPr>
          <p:cNvPr id="1153150" name="Text Box 126"/>
          <p:cNvSpPr txBox="1">
            <a:spLocks noChangeArrowheads="1"/>
          </p:cNvSpPr>
          <p:nvPr/>
        </p:nvSpPr>
        <p:spPr bwMode="auto">
          <a:xfrm>
            <a:off x="5248275" y="1447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>
                <a:latin typeface="Bookman Old Style" pitchFamily="18" charset="0"/>
                <a:sym typeface="Wingdings" pitchFamily="2" charset="2"/>
              </a:rPr>
              <a:t> </a:t>
            </a:r>
            <a:r>
              <a:rPr lang="en-US" sz="2000" i="1">
                <a:latin typeface="Bookman Old Style" pitchFamily="18" charset="0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2730979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074" name="Line 2"/>
          <p:cNvSpPr>
            <a:spLocks noChangeShapeType="1"/>
          </p:cNvSpPr>
          <p:nvPr/>
        </p:nvSpPr>
        <p:spPr bwMode="auto">
          <a:xfrm>
            <a:off x="4289425" y="3429000"/>
            <a:ext cx="366713" cy="677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5075" name="Line 3"/>
          <p:cNvSpPr>
            <a:spLocks noChangeShapeType="1"/>
          </p:cNvSpPr>
          <p:nvPr/>
        </p:nvSpPr>
        <p:spPr bwMode="auto">
          <a:xfrm>
            <a:off x="7010400" y="2590800"/>
            <a:ext cx="820738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5076" name="Line 4"/>
          <p:cNvSpPr>
            <a:spLocks noChangeShapeType="1"/>
          </p:cNvSpPr>
          <p:nvPr/>
        </p:nvSpPr>
        <p:spPr bwMode="auto">
          <a:xfrm flipH="1">
            <a:off x="6230938" y="2598738"/>
            <a:ext cx="571500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5077" name="Line 5"/>
          <p:cNvSpPr>
            <a:spLocks noChangeShapeType="1"/>
          </p:cNvSpPr>
          <p:nvPr/>
        </p:nvSpPr>
        <p:spPr bwMode="auto">
          <a:xfrm flipH="1">
            <a:off x="2590800" y="2598738"/>
            <a:ext cx="603250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5078" name="Line 6"/>
          <p:cNvSpPr>
            <a:spLocks noChangeShapeType="1"/>
          </p:cNvSpPr>
          <p:nvPr/>
        </p:nvSpPr>
        <p:spPr bwMode="auto">
          <a:xfrm>
            <a:off x="3500438" y="2598738"/>
            <a:ext cx="614362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5079" name="Rectangle 7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BuildHeap</a:t>
            </a:r>
          </a:p>
        </p:txBody>
      </p:sp>
      <p:sp>
        <p:nvSpPr>
          <p:cNvPr id="11550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74663" y="1447800"/>
            <a:ext cx="2630487" cy="7620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Min heap</a:t>
            </a:r>
          </a:p>
        </p:txBody>
      </p:sp>
      <p:sp>
        <p:nvSpPr>
          <p:cNvPr id="1155081" name="Line 9"/>
          <p:cNvSpPr>
            <a:spLocks noChangeShapeType="1"/>
          </p:cNvSpPr>
          <p:nvPr/>
        </p:nvSpPr>
        <p:spPr bwMode="auto">
          <a:xfrm>
            <a:off x="5229225" y="1785938"/>
            <a:ext cx="1552575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5082" name="Line 10"/>
          <p:cNvSpPr>
            <a:spLocks noChangeShapeType="1"/>
          </p:cNvSpPr>
          <p:nvPr/>
        </p:nvSpPr>
        <p:spPr bwMode="auto">
          <a:xfrm flipH="1">
            <a:off x="3797300" y="3411538"/>
            <a:ext cx="3063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5083" name="Line 11"/>
          <p:cNvSpPr>
            <a:spLocks noChangeShapeType="1"/>
          </p:cNvSpPr>
          <p:nvPr/>
        </p:nvSpPr>
        <p:spPr bwMode="auto">
          <a:xfrm flipH="1">
            <a:off x="2112963" y="3411538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5084" name="Line 12"/>
          <p:cNvSpPr>
            <a:spLocks noChangeShapeType="1"/>
          </p:cNvSpPr>
          <p:nvPr/>
        </p:nvSpPr>
        <p:spPr bwMode="auto">
          <a:xfrm>
            <a:off x="2603500" y="3411538"/>
            <a:ext cx="366713" cy="677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55085" name="Group 13"/>
          <p:cNvGrpSpPr>
            <a:grpSpLocks/>
          </p:cNvGrpSpPr>
          <p:nvPr/>
        </p:nvGrpSpPr>
        <p:grpSpPr bwMode="auto">
          <a:xfrm>
            <a:off x="4800600" y="1447800"/>
            <a:ext cx="550863" cy="474663"/>
            <a:chOff x="2304" y="1296"/>
            <a:chExt cx="431" cy="336"/>
          </a:xfrm>
        </p:grpSpPr>
        <p:sp>
          <p:nvSpPr>
            <p:cNvPr id="1155086" name="Oval 1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5087" name="Text Box 1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5</a:t>
              </a:r>
            </a:p>
          </p:txBody>
        </p:sp>
      </p:grpSp>
      <p:grpSp>
        <p:nvGrpSpPr>
          <p:cNvPr id="1155088" name="Group 16"/>
          <p:cNvGrpSpPr>
            <a:grpSpLocks/>
          </p:cNvGrpSpPr>
          <p:nvPr/>
        </p:nvGrpSpPr>
        <p:grpSpPr bwMode="auto">
          <a:xfrm>
            <a:off x="5867400" y="2971800"/>
            <a:ext cx="550863" cy="474663"/>
            <a:chOff x="2304" y="1296"/>
            <a:chExt cx="432" cy="336"/>
          </a:xfrm>
        </p:grpSpPr>
        <p:sp>
          <p:nvSpPr>
            <p:cNvPr id="1155089" name="Oval 1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5090" name="Text Box 1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grpSp>
        <p:nvGrpSpPr>
          <p:cNvPr id="1155091" name="Group 19"/>
          <p:cNvGrpSpPr>
            <a:grpSpLocks/>
          </p:cNvGrpSpPr>
          <p:nvPr/>
        </p:nvGrpSpPr>
        <p:grpSpPr bwMode="auto">
          <a:xfrm>
            <a:off x="3944938" y="3030538"/>
            <a:ext cx="550862" cy="474662"/>
            <a:chOff x="2304" y="1296"/>
            <a:chExt cx="432" cy="336"/>
          </a:xfrm>
        </p:grpSpPr>
        <p:sp>
          <p:nvSpPr>
            <p:cNvPr id="1155092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5093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sp>
        <p:nvSpPr>
          <p:cNvPr id="1155094" name="Line 22"/>
          <p:cNvSpPr>
            <a:spLocks noChangeShapeType="1"/>
          </p:cNvSpPr>
          <p:nvPr/>
        </p:nvSpPr>
        <p:spPr bwMode="auto">
          <a:xfrm flipH="1">
            <a:off x="3505200" y="1785938"/>
            <a:ext cx="1357313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55095" name="Group 23"/>
          <p:cNvGrpSpPr>
            <a:grpSpLocks/>
          </p:cNvGrpSpPr>
          <p:nvPr/>
        </p:nvGrpSpPr>
        <p:grpSpPr bwMode="auto">
          <a:xfrm>
            <a:off x="4400550" y="4021138"/>
            <a:ext cx="552450" cy="474662"/>
            <a:chOff x="2304" y="1296"/>
            <a:chExt cx="432" cy="336"/>
          </a:xfrm>
        </p:grpSpPr>
        <p:sp>
          <p:nvSpPr>
            <p:cNvPr id="1155096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5097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21</a:t>
              </a:r>
            </a:p>
          </p:txBody>
        </p:sp>
      </p:grpSp>
      <p:grpSp>
        <p:nvGrpSpPr>
          <p:cNvPr id="1155098" name="Group 26"/>
          <p:cNvGrpSpPr>
            <a:grpSpLocks/>
          </p:cNvGrpSpPr>
          <p:nvPr/>
        </p:nvGrpSpPr>
        <p:grpSpPr bwMode="auto">
          <a:xfrm>
            <a:off x="2725738" y="4021138"/>
            <a:ext cx="550862" cy="474662"/>
            <a:chOff x="2304" y="1296"/>
            <a:chExt cx="432" cy="336"/>
          </a:xfrm>
        </p:grpSpPr>
        <p:sp>
          <p:nvSpPr>
            <p:cNvPr id="1155099" name="Oval 2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5100" name="Text Box 2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31</a:t>
              </a:r>
            </a:p>
          </p:txBody>
        </p:sp>
      </p:grpSp>
      <p:grpSp>
        <p:nvGrpSpPr>
          <p:cNvPr id="1155101" name="Group 29"/>
          <p:cNvGrpSpPr>
            <a:grpSpLocks/>
          </p:cNvGrpSpPr>
          <p:nvPr/>
        </p:nvGrpSpPr>
        <p:grpSpPr bwMode="auto">
          <a:xfrm>
            <a:off x="2235200" y="3005138"/>
            <a:ext cx="550863" cy="474662"/>
            <a:chOff x="2304" y="1296"/>
            <a:chExt cx="432" cy="336"/>
          </a:xfrm>
        </p:grpSpPr>
        <p:sp>
          <p:nvSpPr>
            <p:cNvPr id="1155102" name="Oval 3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5103" name="Text Box 3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24</a:t>
              </a:r>
            </a:p>
          </p:txBody>
        </p:sp>
      </p:grpSp>
      <p:grpSp>
        <p:nvGrpSpPr>
          <p:cNvPr id="1155104" name="Group 32"/>
          <p:cNvGrpSpPr>
            <a:grpSpLocks/>
          </p:cNvGrpSpPr>
          <p:nvPr/>
        </p:nvGrpSpPr>
        <p:grpSpPr bwMode="auto">
          <a:xfrm>
            <a:off x="1744663" y="4021138"/>
            <a:ext cx="550862" cy="474662"/>
            <a:chOff x="2304" y="1296"/>
            <a:chExt cx="431" cy="336"/>
          </a:xfrm>
        </p:grpSpPr>
        <p:sp>
          <p:nvSpPr>
            <p:cNvPr id="1155105" name="Oval 3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5106" name="Text Box 3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26</a:t>
              </a:r>
            </a:p>
          </p:txBody>
        </p:sp>
      </p:grpSp>
      <p:grpSp>
        <p:nvGrpSpPr>
          <p:cNvPr id="1155107" name="Group 35"/>
          <p:cNvGrpSpPr>
            <a:grpSpLocks/>
          </p:cNvGrpSpPr>
          <p:nvPr/>
        </p:nvGrpSpPr>
        <p:grpSpPr bwMode="auto">
          <a:xfrm>
            <a:off x="3429000" y="4021138"/>
            <a:ext cx="552450" cy="474662"/>
            <a:chOff x="2303" y="1296"/>
            <a:chExt cx="433" cy="336"/>
          </a:xfrm>
        </p:grpSpPr>
        <p:sp>
          <p:nvSpPr>
            <p:cNvPr id="1155108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5109" name="Text Box 37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grpSp>
        <p:nvGrpSpPr>
          <p:cNvPr id="1155110" name="Group 38"/>
          <p:cNvGrpSpPr>
            <a:grpSpLocks/>
          </p:cNvGrpSpPr>
          <p:nvPr/>
        </p:nvGrpSpPr>
        <p:grpSpPr bwMode="auto">
          <a:xfrm>
            <a:off x="7602538" y="3005138"/>
            <a:ext cx="550862" cy="474662"/>
            <a:chOff x="2305" y="1296"/>
            <a:chExt cx="431" cy="336"/>
          </a:xfrm>
        </p:grpSpPr>
        <p:sp>
          <p:nvSpPr>
            <p:cNvPr id="1155111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5112" name="Text Box 40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65</a:t>
              </a:r>
            </a:p>
          </p:txBody>
        </p:sp>
      </p:grpSp>
      <p:grpSp>
        <p:nvGrpSpPr>
          <p:cNvPr id="1155113" name="Group 41"/>
          <p:cNvGrpSpPr>
            <a:grpSpLocks/>
          </p:cNvGrpSpPr>
          <p:nvPr/>
        </p:nvGrpSpPr>
        <p:grpSpPr bwMode="auto">
          <a:xfrm>
            <a:off x="5410200" y="4021138"/>
            <a:ext cx="552450" cy="474662"/>
            <a:chOff x="2304" y="1296"/>
            <a:chExt cx="433" cy="336"/>
          </a:xfrm>
        </p:grpSpPr>
        <p:sp>
          <p:nvSpPr>
            <p:cNvPr id="1155114" name="Oval 4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5115" name="Text Box 4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32</a:t>
              </a:r>
            </a:p>
          </p:txBody>
        </p:sp>
      </p:grpSp>
      <p:sp>
        <p:nvSpPr>
          <p:cNvPr id="1155116" name="Rectangle 44"/>
          <p:cNvSpPr>
            <a:spLocks noChangeArrowheads="1"/>
          </p:cNvSpPr>
          <p:nvPr/>
        </p:nvSpPr>
        <p:spPr bwMode="auto">
          <a:xfrm>
            <a:off x="1219200" y="5334000"/>
            <a:ext cx="7315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55117" name="Line 45"/>
          <p:cNvSpPr>
            <a:spLocks noChangeShapeType="1"/>
          </p:cNvSpPr>
          <p:nvPr/>
        </p:nvSpPr>
        <p:spPr bwMode="auto">
          <a:xfrm>
            <a:off x="1676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5118" name="Line 46"/>
          <p:cNvSpPr>
            <a:spLocks noChangeShapeType="1"/>
          </p:cNvSpPr>
          <p:nvPr/>
        </p:nvSpPr>
        <p:spPr bwMode="auto">
          <a:xfrm>
            <a:off x="2133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5119" name="Line 47"/>
          <p:cNvSpPr>
            <a:spLocks noChangeShapeType="1"/>
          </p:cNvSpPr>
          <p:nvPr/>
        </p:nvSpPr>
        <p:spPr bwMode="auto">
          <a:xfrm>
            <a:off x="2590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5120" name="Line 48"/>
          <p:cNvSpPr>
            <a:spLocks noChangeShapeType="1"/>
          </p:cNvSpPr>
          <p:nvPr/>
        </p:nvSpPr>
        <p:spPr bwMode="auto">
          <a:xfrm>
            <a:off x="3048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5121" name="Line 49"/>
          <p:cNvSpPr>
            <a:spLocks noChangeShapeType="1"/>
          </p:cNvSpPr>
          <p:nvPr/>
        </p:nvSpPr>
        <p:spPr bwMode="auto">
          <a:xfrm>
            <a:off x="3505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5122" name="Line 50"/>
          <p:cNvSpPr>
            <a:spLocks noChangeShapeType="1"/>
          </p:cNvSpPr>
          <p:nvPr/>
        </p:nvSpPr>
        <p:spPr bwMode="auto">
          <a:xfrm>
            <a:off x="3962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5123" name="Line 51"/>
          <p:cNvSpPr>
            <a:spLocks noChangeShapeType="1"/>
          </p:cNvSpPr>
          <p:nvPr/>
        </p:nvSpPr>
        <p:spPr bwMode="auto">
          <a:xfrm>
            <a:off x="4419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5124" name="Line 52"/>
          <p:cNvSpPr>
            <a:spLocks noChangeShapeType="1"/>
          </p:cNvSpPr>
          <p:nvPr/>
        </p:nvSpPr>
        <p:spPr bwMode="auto">
          <a:xfrm>
            <a:off x="4876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5125" name="Line 53"/>
          <p:cNvSpPr>
            <a:spLocks noChangeShapeType="1"/>
          </p:cNvSpPr>
          <p:nvPr/>
        </p:nvSpPr>
        <p:spPr bwMode="auto">
          <a:xfrm>
            <a:off x="5334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5126" name="Line 54"/>
          <p:cNvSpPr>
            <a:spLocks noChangeShapeType="1"/>
          </p:cNvSpPr>
          <p:nvPr/>
        </p:nvSpPr>
        <p:spPr bwMode="auto">
          <a:xfrm>
            <a:off x="5791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5127" name="Line 55"/>
          <p:cNvSpPr>
            <a:spLocks noChangeShapeType="1"/>
          </p:cNvSpPr>
          <p:nvPr/>
        </p:nvSpPr>
        <p:spPr bwMode="auto">
          <a:xfrm>
            <a:off x="6248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5128" name="Line 56"/>
          <p:cNvSpPr>
            <a:spLocks noChangeShapeType="1"/>
          </p:cNvSpPr>
          <p:nvPr/>
        </p:nvSpPr>
        <p:spPr bwMode="auto">
          <a:xfrm>
            <a:off x="6705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5129" name="Line 57"/>
          <p:cNvSpPr>
            <a:spLocks noChangeShapeType="1"/>
          </p:cNvSpPr>
          <p:nvPr/>
        </p:nvSpPr>
        <p:spPr bwMode="auto">
          <a:xfrm>
            <a:off x="7162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5130" name="Line 58"/>
          <p:cNvSpPr>
            <a:spLocks noChangeShapeType="1"/>
          </p:cNvSpPr>
          <p:nvPr/>
        </p:nvSpPr>
        <p:spPr bwMode="auto">
          <a:xfrm>
            <a:off x="7620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5131" name="Text Box 59"/>
          <p:cNvSpPr txBox="1">
            <a:spLocks noChangeArrowheads="1"/>
          </p:cNvSpPr>
          <p:nvPr/>
        </p:nvSpPr>
        <p:spPr bwMode="auto">
          <a:xfrm>
            <a:off x="1600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55132" name="Text Box 60"/>
          <p:cNvSpPr txBox="1">
            <a:spLocks noChangeArrowheads="1"/>
          </p:cNvSpPr>
          <p:nvPr/>
        </p:nvSpPr>
        <p:spPr bwMode="auto">
          <a:xfrm>
            <a:off x="3419475" y="53943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55133" name="Text Box 61"/>
          <p:cNvSpPr txBox="1">
            <a:spLocks noChangeArrowheads="1"/>
          </p:cNvSpPr>
          <p:nvPr/>
        </p:nvSpPr>
        <p:spPr bwMode="auto">
          <a:xfrm>
            <a:off x="38766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16</a:t>
            </a:r>
          </a:p>
        </p:txBody>
      </p:sp>
      <p:sp>
        <p:nvSpPr>
          <p:cNvPr id="1155134" name="Text Box 62"/>
          <p:cNvSpPr txBox="1">
            <a:spLocks noChangeArrowheads="1"/>
          </p:cNvSpPr>
          <p:nvPr/>
        </p:nvSpPr>
        <p:spPr bwMode="auto">
          <a:xfrm>
            <a:off x="2962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24</a:t>
            </a:r>
          </a:p>
        </p:txBody>
      </p:sp>
      <p:sp>
        <p:nvSpPr>
          <p:cNvPr id="1155135" name="Text Box 63"/>
          <p:cNvSpPr txBox="1">
            <a:spLocks noChangeArrowheads="1"/>
          </p:cNvSpPr>
          <p:nvPr/>
        </p:nvSpPr>
        <p:spPr bwMode="auto">
          <a:xfrm>
            <a:off x="6172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21</a:t>
            </a:r>
          </a:p>
        </p:txBody>
      </p:sp>
      <p:sp>
        <p:nvSpPr>
          <p:cNvPr id="1155136" name="Text Box 64"/>
          <p:cNvSpPr txBox="1">
            <a:spLocks noChangeArrowheads="1"/>
          </p:cNvSpPr>
          <p:nvPr/>
        </p:nvSpPr>
        <p:spPr bwMode="auto">
          <a:xfrm>
            <a:off x="6619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32</a:t>
            </a:r>
          </a:p>
        </p:txBody>
      </p:sp>
      <p:sp>
        <p:nvSpPr>
          <p:cNvPr id="1155137" name="Text Box 65"/>
          <p:cNvSpPr txBox="1">
            <a:spLocks noChangeArrowheads="1"/>
          </p:cNvSpPr>
          <p:nvPr/>
        </p:nvSpPr>
        <p:spPr bwMode="auto">
          <a:xfrm>
            <a:off x="4333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65</a:t>
            </a:r>
          </a:p>
        </p:txBody>
      </p:sp>
      <p:sp>
        <p:nvSpPr>
          <p:cNvPr id="1155138" name="Text Box 66"/>
          <p:cNvSpPr txBox="1">
            <a:spLocks noChangeArrowheads="1"/>
          </p:cNvSpPr>
          <p:nvPr/>
        </p:nvSpPr>
        <p:spPr bwMode="auto">
          <a:xfrm>
            <a:off x="4791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26</a:t>
            </a:r>
          </a:p>
        </p:txBody>
      </p:sp>
      <p:sp>
        <p:nvSpPr>
          <p:cNvPr id="1155139" name="Text Box 67"/>
          <p:cNvSpPr txBox="1">
            <a:spLocks noChangeArrowheads="1"/>
          </p:cNvSpPr>
          <p:nvPr/>
        </p:nvSpPr>
        <p:spPr bwMode="auto">
          <a:xfrm>
            <a:off x="5248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31</a:t>
            </a:r>
          </a:p>
        </p:txBody>
      </p:sp>
      <p:sp>
        <p:nvSpPr>
          <p:cNvPr id="1155140" name="Text Box 68"/>
          <p:cNvSpPr txBox="1">
            <a:spLocks noChangeArrowheads="1"/>
          </p:cNvSpPr>
          <p:nvPr/>
        </p:nvSpPr>
        <p:spPr bwMode="auto">
          <a:xfrm>
            <a:off x="57150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55141" name="Text Box 69"/>
          <p:cNvSpPr txBox="1">
            <a:spLocks noChangeArrowheads="1"/>
          </p:cNvSpPr>
          <p:nvPr/>
        </p:nvSpPr>
        <p:spPr bwMode="auto">
          <a:xfrm>
            <a:off x="16002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55142" name="Text Box 70"/>
          <p:cNvSpPr txBox="1">
            <a:spLocks noChangeArrowheads="1"/>
          </p:cNvSpPr>
          <p:nvPr/>
        </p:nvSpPr>
        <p:spPr bwMode="auto">
          <a:xfrm>
            <a:off x="20478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55143" name="Text Box 71"/>
          <p:cNvSpPr txBox="1">
            <a:spLocks noChangeArrowheads="1"/>
          </p:cNvSpPr>
          <p:nvPr/>
        </p:nvSpPr>
        <p:spPr bwMode="auto">
          <a:xfrm>
            <a:off x="25146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55144" name="Text Box 72"/>
          <p:cNvSpPr txBox="1">
            <a:spLocks noChangeArrowheads="1"/>
          </p:cNvSpPr>
          <p:nvPr/>
        </p:nvSpPr>
        <p:spPr bwMode="auto">
          <a:xfrm>
            <a:off x="3419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55145" name="Text Box 73"/>
          <p:cNvSpPr txBox="1">
            <a:spLocks noChangeArrowheads="1"/>
          </p:cNvSpPr>
          <p:nvPr/>
        </p:nvSpPr>
        <p:spPr bwMode="auto">
          <a:xfrm>
            <a:off x="38766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55146" name="Text Box 74"/>
          <p:cNvSpPr txBox="1">
            <a:spLocks noChangeArrowheads="1"/>
          </p:cNvSpPr>
          <p:nvPr/>
        </p:nvSpPr>
        <p:spPr bwMode="auto">
          <a:xfrm>
            <a:off x="43338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55147" name="Text Box 75"/>
          <p:cNvSpPr txBox="1">
            <a:spLocks noChangeArrowheads="1"/>
          </p:cNvSpPr>
          <p:nvPr/>
        </p:nvSpPr>
        <p:spPr bwMode="auto">
          <a:xfrm>
            <a:off x="47910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55148" name="Text Box 76"/>
          <p:cNvSpPr txBox="1">
            <a:spLocks noChangeArrowheads="1"/>
          </p:cNvSpPr>
          <p:nvPr/>
        </p:nvSpPr>
        <p:spPr bwMode="auto">
          <a:xfrm>
            <a:off x="5248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55149" name="Text Box 77"/>
          <p:cNvSpPr txBox="1">
            <a:spLocks noChangeArrowheads="1"/>
          </p:cNvSpPr>
          <p:nvPr/>
        </p:nvSpPr>
        <p:spPr bwMode="auto">
          <a:xfrm>
            <a:off x="5705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55150" name="Text Box 78"/>
          <p:cNvSpPr txBox="1">
            <a:spLocks noChangeArrowheads="1"/>
          </p:cNvSpPr>
          <p:nvPr/>
        </p:nvSpPr>
        <p:spPr bwMode="auto">
          <a:xfrm>
            <a:off x="61626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55151" name="Text Box 79"/>
          <p:cNvSpPr txBox="1">
            <a:spLocks noChangeArrowheads="1"/>
          </p:cNvSpPr>
          <p:nvPr/>
        </p:nvSpPr>
        <p:spPr bwMode="auto">
          <a:xfrm>
            <a:off x="66294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55152" name="Text Box 80"/>
          <p:cNvSpPr txBox="1">
            <a:spLocks noChangeArrowheads="1"/>
          </p:cNvSpPr>
          <p:nvPr/>
        </p:nvSpPr>
        <p:spPr bwMode="auto">
          <a:xfrm>
            <a:off x="70770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55153" name="Text Box 81"/>
          <p:cNvSpPr txBox="1">
            <a:spLocks noChangeArrowheads="1"/>
          </p:cNvSpPr>
          <p:nvPr/>
        </p:nvSpPr>
        <p:spPr bwMode="auto">
          <a:xfrm>
            <a:off x="7534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55154" name="Text Box 82"/>
          <p:cNvSpPr txBox="1">
            <a:spLocks noChangeArrowheads="1"/>
          </p:cNvSpPr>
          <p:nvPr/>
        </p:nvSpPr>
        <p:spPr bwMode="auto">
          <a:xfrm>
            <a:off x="1133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155155" name="Text Box 83"/>
          <p:cNvSpPr txBox="1">
            <a:spLocks noChangeArrowheads="1"/>
          </p:cNvSpPr>
          <p:nvPr/>
        </p:nvSpPr>
        <p:spPr bwMode="auto">
          <a:xfrm>
            <a:off x="4562475" y="1371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55156" name="Text Box 84"/>
          <p:cNvSpPr txBox="1">
            <a:spLocks noChangeArrowheads="1"/>
          </p:cNvSpPr>
          <p:nvPr/>
        </p:nvSpPr>
        <p:spPr bwMode="auto">
          <a:xfrm>
            <a:off x="2819400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55157" name="Text Box 85"/>
          <p:cNvSpPr txBox="1">
            <a:spLocks noChangeArrowheads="1"/>
          </p:cNvSpPr>
          <p:nvPr/>
        </p:nvSpPr>
        <p:spPr bwMode="auto">
          <a:xfrm>
            <a:off x="6450013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55158" name="Text Box 86"/>
          <p:cNvSpPr txBox="1">
            <a:spLocks noChangeArrowheads="1"/>
          </p:cNvSpPr>
          <p:nvPr/>
        </p:nvSpPr>
        <p:spPr bwMode="auto">
          <a:xfrm>
            <a:off x="7373938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55159" name="Text Box 87"/>
          <p:cNvSpPr txBox="1">
            <a:spLocks noChangeArrowheads="1"/>
          </p:cNvSpPr>
          <p:nvPr/>
        </p:nvSpPr>
        <p:spPr bwMode="auto">
          <a:xfrm>
            <a:off x="5688013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55160" name="Text Box 88"/>
          <p:cNvSpPr txBox="1">
            <a:spLocks noChangeArrowheads="1"/>
          </p:cNvSpPr>
          <p:nvPr/>
        </p:nvSpPr>
        <p:spPr bwMode="auto">
          <a:xfrm>
            <a:off x="3724275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55161" name="Text Box 89"/>
          <p:cNvSpPr txBox="1">
            <a:spLocks noChangeArrowheads="1"/>
          </p:cNvSpPr>
          <p:nvPr/>
        </p:nvSpPr>
        <p:spPr bwMode="auto">
          <a:xfrm>
            <a:off x="1981200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55162" name="Text Box 90"/>
          <p:cNvSpPr txBox="1">
            <a:spLocks noChangeArrowheads="1"/>
          </p:cNvSpPr>
          <p:nvPr/>
        </p:nvSpPr>
        <p:spPr bwMode="auto">
          <a:xfrm>
            <a:off x="1524000" y="39465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55163" name="Text Box 91"/>
          <p:cNvSpPr txBox="1">
            <a:spLocks noChangeArrowheads="1"/>
          </p:cNvSpPr>
          <p:nvPr/>
        </p:nvSpPr>
        <p:spPr bwMode="auto">
          <a:xfrm>
            <a:off x="2505075" y="39624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55164" name="Text Box 92"/>
          <p:cNvSpPr txBox="1">
            <a:spLocks noChangeArrowheads="1"/>
          </p:cNvSpPr>
          <p:nvPr/>
        </p:nvSpPr>
        <p:spPr bwMode="auto">
          <a:xfrm>
            <a:off x="3048000" y="3962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55165" name="Text Box 93"/>
          <p:cNvSpPr txBox="1">
            <a:spLocks noChangeArrowheads="1"/>
          </p:cNvSpPr>
          <p:nvPr/>
        </p:nvSpPr>
        <p:spPr bwMode="auto">
          <a:xfrm>
            <a:off x="20574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grpSp>
        <p:nvGrpSpPr>
          <p:cNvPr id="1155166" name="Group 94"/>
          <p:cNvGrpSpPr>
            <a:grpSpLocks/>
          </p:cNvGrpSpPr>
          <p:nvPr/>
        </p:nvGrpSpPr>
        <p:grpSpPr bwMode="auto">
          <a:xfrm>
            <a:off x="3048000" y="2192338"/>
            <a:ext cx="550863" cy="474662"/>
            <a:chOff x="2304" y="1296"/>
            <a:chExt cx="432" cy="336"/>
          </a:xfrm>
        </p:grpSpPr>
        <p:sp>
          <p:nvSpPr>
            <p:cNvPr id="1155167" name="Oval 9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5168" name="Text Box 9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13</a:t>
              </a:r>
            </a:p>
          </p:txBody>
        </p:sp>
      </p:grpSp>
      <p:sp>
        <p:nvSpPr>
          <p:cNvPr id="1155169" name="Text Box 97"/>
          <p:cNvSpPr txBox="1">
            <a:spLocks noChangeArrowheads="1"/>
          </p:cNvSpPr>
          <p:nvPr/>
        </p:nvSpPr>
        <p:spPr bwMode="auto">
          <a:xfrm>
            <a:off x="39624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55170" name="Text Box 98"/>
          <p:cNvSpPr txBox="1">
            <a:spLocks noChangeArrowheads="1"/>
          </p:cNvSpPr>
          <p:nvPr/>
        </p:nvSpPr>
        <p:spPr bwMode="auto">
          <a:xfrm>
            <a:off x="2505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55171" name="Line 99"/>
          <p:cNvSpPr>
            <a:spLocks noChangeShapeType="1"/>
          </p:cNvSpPr>
          <p:nvPr/>
        </p:nvSpPr>
        <p:spPr bwMode="auto">
          <a:xfrm flipH="1">
            <a:off x="5713413" y="3429000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55172" name="Group 100"/>
          <p:cNvGrpSpPr>
            <a:grpSpLocks/>
          </p:cNvGrpSpPr>
          <p:nvPr/>
        </p:nvGrpSpPr>
        <p:grpSpPr bwMode="auto">
          <a:xfrm>
            <a:off x="6629400" y="2209800"/>
            <a:ext cx="552450" cy="474663"/>
            <a:chOff x="2303" y="1296"/>
            <a:chExt cx="433" cy="336"/>
          </a:xfrm>
        </p:grpSpPr>
        <p:sp>
          <p:nvSpPr>
            <p:cNvPr id="1155173" name="Oval 101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5174" name="Text Box 102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12</a:t>
              </a:r>
            </a:p>
          </p:txBody>
        </p:sp>
      </p:grpSp>
      <p:sp>
        <p:nvSpPr>
          <p:cNvPr id="1155175" name="Text Box 103"/>
          <p:cNvSpPr txBox="1">
            <a:spLocks noChangeArrowheads="1"/>
          </p:cNvSpPr>
          <p:nvPr/>
        </p:nvSpPr>
        <p:spPr bwMode="auto">
          <a:xfrm>
            <a:off x="4953000" y="3962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55176" name="Line 104"/>
          <p:cNvSpPr>
            <a:spLocks noChangeShapeType="1"/>
          </p:cNvSpPr>
          <p:nvPr/>
        </p:nvSpPr>
        <p:spPr bwMode="auto">
          <a:xfrm>
            <a:off x="8077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5177" name="Text Box 105"/>
          <p:cNvSpPr txBox="1">
            <a:spLocks noChangeArrowheads="1"/>
          </p:cNvSpPr>
          <p:nvPr/>
        </p:nvSpPr>
        <p:spPr bwMode="auto">
          <a:xfrm>
            <a:off x="7991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55178" name="Text Box 106"/>
          <p:cNvSpPr txBox="1">
            <a:spLocks noChangeArrowheads="1"/>
          </p:cNvSpPr>
          <p:nvPr/>
        </p:nvSpPr>
        <p:spPr bwMode="auto">
          <a:xfrm>
            <a:off x="29622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55179" name="Line 107"/>
          <p:cNvSpPr>
            <a:spLocks noChangeShapeType="1"/>
          </p:cNvSpPr>
          <p:nvPr/>
        </p:nvSpPr>
        <p:spPr bwMode="auto">
          <a:xfrm>
            <a:off x="6270625" y="3429000"/>
            <a:ext cx="366713" cy="677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55180" name="Group 108"/>
          <p:cNvGrpSpPr>
            <a:grpSpLocks/>
          </p:cNvGrpSpPr>
          <p:nvPr/>
        </p:nvGrpSpPr>
        <p:grpSpPr bwMode="auto">
          <a:xfrm>
            <a:off x="6381750" y="4021138"/>
            <a:ext cx="552450" cy="474662"/>
            <a:chOff x="2304" y="1296"/>
            <a:chExt cx="432" cy="336"/>
          </a:xfrm>
        </p:grpSpPr>
        <p:sp>
          <p:nvSpPr>
            <p:cNvPr id="1155181" name="Oval 10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5182" name="Text Box 11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19</a:t>
              </a:r>
            </a:p>
          </p:txBody>
        </p:sp>
      </p:grpSp>
      <p:sp>
        <p:nvSpPr>
          <p:cNvPr id="1155183" name="Text Box 111"/>
          <p:cNvSpPr txBox="1">
            <a:spLocks noChangeArrowheads="1"/>
          </p:cNvSpPr>
          <p:nvPr/>
        </p:nvSpPr>
        <p:spPr bwMode="auto">
          <a:xfrm>
            <a:off x="59436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grpSp>
        <p:nvGrpSpPr>
          <p:cNvPr id="1155184" name="Group 112"/>
          <p:cNvGrpSpPr>
            <a:grpSpLocks/>
          </p:cNvGrpSpPr>
          <p:nvPr/>
        </p:nvGrpSpPr>
        <p:grpSpPr bwMode="auto">
          <a:xfrm>
            <a:off x="7162800" y="4021138"/>
            <a:ext cx="552450" cy="474662"/>
            <a:chOff x="2304" y="1296"/>
            <a:chExt cx="433" cy="336"/>
          </a:xfrm>
        </p:grpSpPr>
        <p:sp>
          <p:nvSpPr>
            <p:cNvPr id="1155185" name="Oval 11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5186" name="Text Box 11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70</a:t>
              </a:r>
            </a:p>
          </p:txBody>
        </p:sp>
      </p:grpSp>
      <p:sp>
        <p:nvSpPr>
          <p:cNvPr id="1155187" name="Line 115"/>
          <p:cNvSpPr>
            <a:spLocks noChangeShapeType="1"/>
          </p:cNvSpPr>
          <p:nvPr/>
        </p:nvSpPr>
        <p:spPr bwMode="auto">
          <a:xfrm flipH="1">
            <a:off x="7466013" y="3429000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55188" name="Text Box 116"/>
          <p:cNvSpPr txBox="1">
            <a:spLocks noChangeArrowheads="1"/>
          </p:cNvSpPr>
          <p:nvPr/>
        </p:nvSpPr>
        <p:spPr bwMode="auto">
          <a:xfrm>
            <a:off x="6772275" y="3962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55189" name="Line 117"/>
          <p:cNvSpPr>
            <a:spLocks noChangeShapeType="1"/>
          </p:cNvSpPr>
          <p:nvPr/>
        </p:nvSpPr>
        <p:spPr bwMode="auto">
          <a:xfrm>
            <a:off x="8023225" y="3429000"/>
            <a:ext cx="366713" cy="677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55190" name="Group 118"/>
          <p:cNvGrpSpPr>
            <a:grpSpLocks/>
          </p:cNvGrpSpPr>
          <p:nvPr/>
        </p:nvGrpSpPr>
        <p:grpSpPr bwMode="auto">
          <a:xfrm>
            <a:off x="8134350" y="4021138"/>
            <a:ext cx="552450" cy="474662"/>
            <a:chOff x="2304" y="1296"/>
            <a:chExt cx="432" cy="336"/>
          </a:xfrm>
        </p:grpSpPr>
        <p:sp>
          <p:nvSpPr>
            <p:cNvPr id="1155191" name="Oval 11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55192" name="Text Box 12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68</a:t>
              </a:r>
            </a:p>
          </p:txBody>
        </p:sp>
      </p:grpSp>
      <p:sp>
        <p:nvSpPr>
          <p:cNvPr id="1155193" name="Text Box 121"/>
          <p:cNvSpPr txBox="1">
            <a:spLocks noChangeArrowheads="1"/>
          </p:cNvSpPr>
          <p:nvPr/>
        </p:nvSpPr>
        <p:spPr bwMode="auto">
          <a:xfrm>
            <a:off x="76962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55194" name="Text Box 122"/>
          <p:cNvSpPr txBox="1">
            <a:spLocks noChangeArrowheads="1"/>
          </p:cNvSpPr>
          <p:nvPr/>
        </p:nvSpPr>
        <p:spPr bwMode="auto">
          <a:xfrm>
            <a:off x="7077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19</a:t>
            </a:r>
          </a:p>
        </p:txBody>
      </p:sp>
      <p:sp>
        <p:nvSpPr>
          <p:cNvPr id="1155195" name="Text Box 123"/>
          <p:cNvSpPr txBox="1">
            <a:spLocks noChangeArrowheads="1"/>
          </p:cNvSpPr>
          <p:nvPr/>
        </p:nvSpPr>
        <p:spPr bwMode="auto">
          <a:xfrm>
            <a:off x="7534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70</a:t>
            </a:r>
          </a:p>
        </p:txBody>
      </p:sp>
      <p:sp>
        <p:nvSpPr>
          <p:cNvPr id="1155196" name="Text Box 124"/>
          <p:cNvSpPr txBox="1">
            <a:spLocks noChangeArrowheads="1"/>
          </p:cNvSpPr>
          <p:nvPr/>
        </p:nvSpPr>
        <p:spPr bwMode="auto">
          <a:xfrm>
            <a:off x="79914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68</a:t>
            </a:r>
          </a:p>
        </p:txBody>
      </p:sp>
    </p:spTree>
    <p:extLst>
      <p:ext uri="{BB962C8B-B14F-4D97-AF65-F5344CB8AC3E}">
        <p14:creationId xmlns:p14="http://schemas.microsoft.com/office/powerpoint/2010/main" val="20787366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>
            <a:extLst>
              <a:ext uri="{FF2B5EF4-FFF2-40B4-BE49-F238E27FC236}">
                <a16:creationId xmlns:a16="http://schemas.microsoft.com/office/drawing/2014/main" id="{957256F8-E91F-4843-A27C-7A8AD33A5C0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4742401-D56D-4DF4-BFB5-63D79A0E942B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37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11270" name="Rectangle 3">
            <a:extLst>
              <a:ext uri="{FF2B5EF4-FFF2-40B4-BE49-F238E27FC236}">
                <a16:creationId xmlns:a16="http://schemas.microsoft.com/office/drawing/2014/main" id="{3AB05460-19C1-4EB2-BDB6-3025246A37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00380" y="3050340"/>
            <a:ext cx="6819254" cy="1351177"/>
          </a:xfrm>
        </p:spPr>
        <p:txBody>
          <a:bodyPr>
            <a:noAutofit/>
          </a:bodyPr>
          <a:lstStyle/>
          <a:p>
            <a:pPr marL="457200" lvl="1" indent="0" eaLnBrk="1" hangingPunct="1">
              <a:lnSpc>
                <a:spcPct val="120000"/>
              </a:lnSpc>
              <a:buNone/>
            </a:pPr>
            <a:r>
              <a:rPr lang="en-US" altLang="en-US" sz="4800" dirty="0"/>
              <a:t>Inserting into a Heap</a:t>
            </a:r>
          </a:p>
        </p:txBody>
      </p:sp>
    </p:spTree>
    <p:extLst>
      <p:ext uri="{BB962C8B-B14F-4D97-AF65-F5344CB8AC3E}">
        <p14:creationId xmlns:p14="http://schemas.microsoft.com/office/powerpoint/2010/main" val="13619873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DF5F960B-96BF-4435-B0C2-84E4062290DD}" type="slidenum">
              <a:rPr lang="en-US">
                <a:solidFill>
                  <a:schemeClr val="tx1"/>
                </a:solidFill>
              </a:rPr>
              <a:pPr/>
              <a:t>38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089574" name="Line 38"/>
          <p:cNvSpPr>
            <a:spLocks noChangeShapeType="1"/>
          </p:cNvSpPr>
          <p:nvPr/>
        </p:nvSpPr>
        <p:spPr bwMode="auto">
          <a:xfrm>
            <a:off x="6516688" y="2598738"/>
            <a:ext cx="569912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89578" name="Line 42"/>
          <p:cNvSpPr>
            <a:spLocks noChangeShapeType="1"/>
          </p:cNvSpPr>
          <p:nvPr/>
        </p:nvSpPr>
        <p:spPr bwMode="auto">
          <a:xfrm flipH="1">
            <a:off x="5638800" y="2598738"/>
            <a:ext cx="571500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89564" name="Line 28"/>
          <p:cNvSpPr>
            <a:spLocks noChangeShapeType="1"/>
          </p:cNvSpPr>
          <p:nvPr/>
        </p:nvSpPr>
        <p:spPr bwMode="auto">
          <a:xfrm flipH="1">
            <a:off x="2971800" y="2598738"/>
            <a:ext cx="603250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89557" name="Line 21"/>
          <p:cNvSpPr>
            <a:spLocks noChangeShapeType="1"/>
          </p:cNvSpPr>
          <p:nvPr/>
        </p:nvSpPr>
        <p:spPr bwMode="auto">
          <a:xfrm>
            <a:off x="3881438" y="2598738"/>
            <a:ext cx="614362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89542" name="Rectangle 6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Inserting into a Heap</a:t>
            </a:r>
          </a:p>
        </p:txBody>
      </p:sp>
      <p:sp>
        <p:nvSpPr>
          <p:cNvPr id="1089538" name="Line 2"/>
          <p:cNvSpPr>
            <a:spLocks noChangeShapeType="1"/>
          </p:cNvSpPr>
          <p:nvPr/>
        </p:nvSpPr>
        <p:spPr bwMode="auto">
          <a:xfrm>
            <a:off x="5229225" y="1785938"/>
            <a:ext cx="981075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89539" name="Line 3"/>
          <p:cNvSpPr>
            <a:spLocks noChangeShapeType="1"/>
          </p:cNvSpPr>
          <p:nvPr/>
        </p:nvSpPr>
        <p:spPr bwMode="auto">
          <a:xfrm flipH="1">
            <a:off x="4178300" y="3411538"/>
            <a:ext cx="3063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89540" name="Line 4"/>
          <p:cNvSpPr>
            <a:spLocks noChangeShapeType="1"/>
          </p:cNvSpPr>
          <p:nvPr/>
        </p:nvSpPr>
        <p:spPr bwMode="auto">
          <a:xfrm flipH="1">
            <a:off x="2493963" y="3411538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89541" name="Line 5"/>
          <p:cNvSpPr>
            <a:spLocks noChangeShapeType="1"/>
          </p:cNvSpPr>
          <p:nvPr/>
        </p:nvSpPr>
        <p:spPr bwMode="auto">
          <a:xfrm>
            <a:off x="2984500" y="3411538"/>
            <a:ext cx="366713" cy="677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089544" name="Group 8"/>
          <p:cNvGrpSpPr>
            <a:grpSpLocks/>
          </p:cNvGrpSpPr>
          <p:nvPr/>
        </p:nvGrpSpPr>
        <p:grpSpPr bwMode="auto">
          <a:xfrm>
            <a:off x="4800600" y="1447800"/>
            <a:ext cx="550863" cy="474663"/>
            <a:chOff x="2304" y="1296"/>
            <a:chExt cx="431" cy="336"/>
          </a:xfrm>
        </p:grpSpPr>
        <p:sp>
          <p:nvSpPr>
            <p:cNvPr id="1089545" name="Oval 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89546" name="Text Box 1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13</a:t>
              </a:r>
            </a:p>
          </p:txBody>
        </p:sp>
      </p:grpSp>
      <p:grpSp>
        <p:nvGrpSpPr>
          <p:cNvPr id="1089547" name="Group 11"/>
          <p:cNvGrpSpPr>
            <a:grpSpLocks/>
          </p:cNvGrpSpPr>
          <p:nvPr/>
        </p:nvGrpSpPr>
        <p:grpSpPr bwMode="auto">
          <a:xfrm>
            <a:off x="6088063" y="2192338"/>
            <a:ext cx="550862" cy="474662"/>
            <a:chOff x="2304" y="1296"/>
            <a:chExt cx="432" cy="336"/>
          </a:xfrm>
        </p:grpSpPr>
        <p:sp>
          <p:nvSpPr>
            <p:cNvPr id="1089548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89549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grpSp>
        <p:nvGrpSpPr>
          <p:cNvPr id="1089550" name="Group 14"/>
          <p:cNvGrpSpPr>
            <a:grpSpLocks/>
          </p:cNvGrpSpPr>
          <p:nvPr/>
        </p:nvGrpSpPr>
        <p:grpSpPr bwMode="auto">
          <a:xfrm>
            <a:off x="3452813" y="2192338"/>
            <a:ext cx="550862" cy="474662"/>
            <a:chOff x="2304" y="1296"/>
            <a:chExt cx="432" cy="336"/>
          </a:xfrm>
        </p:grpSpPr>
        <p:sp>
          <p:nvSpPr>
            <p:cNvPr id="1089551" name="Oval 1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89552" name="Text Box 1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21</a:t>
              </a:r>
            </a:p>
          </p:txBody>
        </p:sp>
      </p:grpSp>
      <p:sp>
        <p:nvSpPr>
          <p:cNvPr id="1089553" name="Line 17"/>
          <p:cNvSpPr>
            <a:spLocks noChangeShapeType="1"/>
          </p:cNvSpPr>
          <p:nvPr/>
        </p:nvSpPr>
        <p:spPr bwMode="auto">
          <a:xfrm flipH="1">
            <a:off x="3881438" y="1785938"/>
            <a:ext cx="981075" cy="474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089554" name="Group 18"/>
          <p:cNvGrpSpPr>
            <a:grpSpLocks/>
          </p:cNvGrpSpPr>
          <p:nvPr/>
        </p:nvGrpSpPr>
        <p:grpSpPr bwMode="auto">
          <a:xfrm>
            <a:off x="4300538" y="3005138"/>
            <a:ext cx="552450" cy="474662"/>
            <a:chOff x="2304" y="1296"/>
            <a:chExt cx="432" cy="336"/>
          </a:xfrm>
        </p:grpSpPr>
        <p:sp>
          <p:nvSpPr>
            <p:cNvPr id="1089555" name="Oval 1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89556" name="Text Box 2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31</a:t>
              </a:r>
            </a:p>
          </p:txBody>
        </p:sp>
      </p:grpSp>
      <p:grpSp>
        <p:nvGrpSpPr>
          <p:cNvPr id="1089558" name="Group 22"/>
          <p:cNvGrpSpPr>
            <a:grpSpLocks/>
          </p:cNvGrpSpPr>
          <p:nvPr/>
        </p:nvGrpSpPr>
        <p:grpSpPr bwMode="auto">
          <a:xfrm>
            <a:off x="3106738" y="4021138"/>
            <a:ext cx="550862" cy="474662"/>
            <a:chOff x="2304" y="1296"/>
            <a:chExt cx="432" cy="336"/>
          </a:xfrm>
        </p:grpSpPr>
        <p:sp>
          <p:nvSpPr>
            <p:cNvPr id="1089559" name="Oval 2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89560" name="Text Box 2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26</a:t>
              </a:r>
            </a:p>
          </p:txBody>
        </p:sp>
      </p:grpSp>
      <p:grpSp>
        <p:nvGrpSpPr>
          <p:cNvPr id="1089561" name="Group 25"/>
          <p:cNvGrpSpPr>
            <a:grpSpLocks/>
          </p:cNvGrpSpPr>
          <p:nvPr/>
        </p:nvGrpSpPr>
        <p:grpSpPr bwMode="auto">
          <a:xfrm>
            <a:off x="2616200" y="3005138"/>
            <a:ext cx="550863" cy="474662"/>
            <a:chOff x="2304" y="1296"/>
            <a:chExt cx="432" cy="336"/>
          </a:xfrm>
        </p:grpSpPr>
        <p:sp>
          <p:nvSpPr>
            <p:cNvPr id="1089562" name="Oval 2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89563" name="Text Box 2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24</a:t>
              </a:r>
            </a:p>
          </p:txBody>
        </p:sp>
      </p:grpSp>
      <p:grpSp>
        <p:nvGrpSpPr>
          <p:cNvPr id="1089565" name="Group 29"/>
          <p:cNvGrpSpPr>
            <a:grpSpLocks/>
          </p:cNvGrpSpPr>
          <p:nvPr/>
        </p:nvGrpSpPr>
        <p:grpSpPr bwMode="auto">
          <a:xfrm>
            <a:off x="2125663" y="4021138"/>
            <a:ext cx="550862" cy="474662"/>
            <a:chOff x="2304" y="1296"/>
            <a:chExt cx="431" cy="336"/>
          </a:xfrm>
        </p:grpSpPr>
        <p:sp>
          <p:nvSpPr>
            <p:cNvPr id="1089566" name="Oval 3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89567" name="Text Box 3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65</a:t>
              </a:r>
            </a:p>
          </p:txBody>
        </p:sp>
      </p:grpSp>
      <p:grpSp>
        <p:nvGrpSpPr>
          <p:cNvPr id="1089568" name="Group 32"/>
          <p:cNvGrpSpPr>
            <a:grpSpLocks/>
          </p:cNvGrpSpPr>
          <p:nvPr/>
        </p:nvGrpSpPr>
        <p:grpSpPr bwMode="auto">
          <a:xfrm>
            <a:off x="3810000" y="4021138"/>
            <a:ext cx="552450" cy="474662"/>
            <a:chOff x="2303" y="1296"/>
            <a:chExt cx="433" cy="336"/>
          </a:xfrm>
        </p:grpSpPr>
        <p:sp>
          <p:nvSpPr>
            <p:cNvPr id="1089569" name="Oval 3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89570" name="Text Box 34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32</a:t>
              </a:r>
            </a:p>
          </p:txBody>
        </p:sp>
      </p:grpSp>
      <p:grpSp>
        <p:nvGrpSpPr>
          <p:cNvPr id="1089571" name="Group 35"/>
          <p:cNvGrpSpPr>
            <a:grpSpLocks/>
          </p:cNvGrpSpPr>
          <p:nvPr/>
        </p:nvGrpSpPr>
        <p:grpSpPr bwMode="auto">
          <a:xfrm>
            <a:off x="6858000" y="3005138"/>
            <a:ext cx="550863" cy="474662"/>
            <a:chOff x="2305" y="1296"/>
            <a:chExt cx="431" cy="336"/>
          </a:xfrm>
        </p:grpSpPr>
        <p:sp>
          <p:nvSpPr>
            <p:cNvPr id="1089572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89573" name="Text Box 37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68</a:t>
              </a:r>
            </a:p>
          </p:txBody>
        </p:sp>
      </p:grpSp>
      <p:grpSp>
        <p:nvGrpSpPr>
          <p:cNvPr id="1089575" name="Group 39"/>
          <p:cNvGrpSpPr>
            <a:grpSpLocks/>
          </p:cNvGrpSpPr>
          <p:nvPr/>
        </p:nvGrpSpPr>
        <p:grpSpPr bwMode="auto">
          <a:xfrm>
            <a:off x="5314950" y="3005138"/>
            <a:ext cx="552450" cy="474662"/>
            <a:chOff x="2304" y="1296"/>
            <a:chExt cx="433" cy="336"/>
          </a:xfrm>
        </p:grpSpPr>
        <p:sp>
          <p:nvSpPr>
            <p:cNvPr id="1089576" name="Oval 4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89577" name="Text Box 4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19</a:t>
              </a:r>
            </a:p>
          </p:txBody>
        </p:sp>
      </p:grpSp>
      <p:sp>
        <p:nvSpPr>
          <p:cNvPr id="1089580" name="Rectangle 44"/>
          <p:cNvSpPr>
            <a:spLocks noChangeArrowheads="1"/>
          </p:cNvSpPr>
          <p:nvPr/>
        </p:nvSpPr>
        <p:spPr bwMode="auto">
          <a:xfrm>
            <a:off x="1219200" y="5334000"/>
            <a:ext cx="6858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89581" name="Line 45"/>
          <p:cNvSpPr>
            <a:spLocks noChangeShapeType="1"/>
          </p:cNvSpPr>
          <p:nvPr/>
        </p:nvSpPr>
        <p:spPr bwMode="auto">
          <a:xfrm>
            <a:off x="1676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89582" name="Line 46"/>
          <p:cNvSpPr>
            <a:spLocks noChangeShapeType="1"/>
          </p:cNvSpPr>
          <p:nvPr/>
        </p:nvSpPr>
        <p:spPr bwMode="auto">
          <a:xfrm>
            <a:off x="2133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89583" name="Line 47"/>
          <p:cNvSpPr>
            <a:spLocks noChangeShapeType="1"/>
          </p:cNvSpPr>
          <p:nvPr/>
        </p:nvSpPr>
        <p:spPr bwMode="auto">
          <a:xfrm>
            <a:off x="2590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89584" name="Line 48"/>
          <p:cNvSpPr>
            <a:spLocks noChangeShapeType="1"/>
          </p:cNvSpPr>
          <p:nvPr/>
        </p:nvSpPr>
        <p:spPr bwMode="auto">
          <a:xfrm>
            <a:off x="3048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89585" name="Line 49"/>
          <p:cNvSpPr>
            <a:spLocks noChangeShapeType="1"/>
          </p:cNvSpPr>
          <p:nvPr/>
        </p:nvSpPr>
        <p:spPr bwMode="auto">
          <a:xfrm>
            <a:off x="3505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89586" name="Line 50"/>
          <p:cNvSpPr>
            <a:spLocks noChangeShapeType="1"/>
          </p:cNvSpPr>
          <p:nvPr/>
        </p:nvSpPr>
        <p:spPr bwMode="auto">
          <a:xfrm>
            <a:off x="3962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89587" name="Line 51"/>
          <p:cNvSpPr>
            <a:spLocks noChangeShapeType="1"/>
          </p:cNvSpPr>
          <p:nvPr/>
        </p:nvSpPr>
        <p:spPr bwMode="auto">
          <a:xfrm>
            <a:off x="4419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89588" name="Line 52"/>
          <p:cNvSpPr>
            <a:spLocks noChangeShapeType="1"/>
          </p:cNvSpPr>
          <p:nvPr/>
        </p:nvSpPr>
        <p:spPr bwMode="auto">
          <a:xfrm>
            <a:off x="4876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89589" name="Line 53"/>
          <p:cNvSpPr>
            <a:spLocks noChangeShapeType="1"/>
          </p:cNvSpPr>
          <p:nvPr/>
        </p:nvSpPr>
        <p:spPr bwMode="auto">
          <a:xfrm>
            <a:off x="5334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89590" name="Line 54"/>
          <p:cNvSpPr>
            <a:spLocks noChangeShapeType="1"/>
          </p:cNvSpPr>
          <p:nvPr/>
        </p:nvSpPr>
        <p:spPr bwMode="auto">
          <a:xfrm>
            <a:off x="5791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89591" name="Line 55"/>
          <p:cNvSpPr>
            <a:spLocks noChangeShapeType="1"/>
          </p:cNvSpPr>
          <p:nvPr/>
        </p:nvSpPr>
        <p:spPr bwMode="auto">
          <a:xfrm>
            <a:off x="6248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89592" name="Line 56"/>
          <p:cNvSpPr>
            <a:spLocks noChangeShapeType="1"/>
          </p:cNvSpPr>
          <p:nvPr/>
        </p:nvSpPr>
        <p:spPr bwMode="auto">
          <a:xfrm>
            <a:off x="6705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89593" name="Line 57"/>
          <p:cNvSpPr>
            <a:spLocks noChangeShapeType="1"/>
          </p:cNvSpPr>
          <p:nvPr/>
        </p:nvSpPr>
        <p:spPr bwMode="auto">
          <a:xfrm>
            <a:off x="7162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89594" name="Line 58"/>
          <p:cNvSpPr>
            <a:spLocks noChangeShapeType="1"/>
          </p:cNvSpPr>
          <p:nvPr/>
        </p:nvSpPr>
        <p:spPr bwMode="auto">
          <a:xfrm>
            <a:off x="7620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89595" name="Text Box 59"/>
          <p:cNvSpPr txBox="1">
            <a:spLocks noChangeArrowheads="1"/>
          </p:cNvSpPr>
          <p:nvPr/>
        </p:nvSpPr>
        <p:spPr bwMode="auto">
          <a:xfrm>
            <a:off x="1600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089596" name="Text Box 60"/>
          <p:cNvSpPr txBox="1">
            <a:spLocks noChangeArrowheads="1"/>
          </p:cNvSpPr>
          <p:nvPr/>
        </p:nvSpPr>
        <p:spPr bwMode="auto">
          <a:xfrm>
            <a:off x="20574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21</a:t>
            </a:r>
          </a:p>
        </p:txBody>
      </p:sp>
      <p:sp>
        <p:nvSpPr>
          <p:cNvPr id="1089597" name="Text Box 61"/>
          <p:cNvSpPr txBox="1">
            <a:spLocks noChangeArrowheads="1"/>
          </p:cNvSpPr>
          <p:nvPr/>
        </p:nvSpPr>
        <p:spPr bwMode="auto">
          <a:xfrm>
            <a:off x="25146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16</a:t>
            </a:r>
          </a:p>
        </p:txBody>
      </p:sp>
      <p:sp>
        <p:nvSpPr>
          <p:cNvPr id="1089598" name="Text Box 62"/>
          <p:cNvSpPr txBox="1">
            <a:spLocks noChangeArrowheads="1"/>
          </p:cNvSpPr>
          <p:nvPr/>
        </p:nvSpPr>
        <p:spPr bwMode="auto">
          <a:xfrm>
            <a:off x="2962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24</a:t>
            </a:r>
          </a:p>
        </p:txBody>
      </p:sp>
      <p:sp>
        <p:nvSpPr>
          <p:cNvPr id="1089599" name="Text Box 63"/>
          <p:cNvSpPr txBox="1">
            <a:spLocks noChangeArrowheads="1"/>
          </p:cNvSpPr>
          <p:nvPr/>
        </p:nvSpPr>
        <p:spPr bwMode="auto">
          <a:xfrm>
            <a:off x="34194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31</a:t>
            </a:r>
          </a:p>
        </p:txBody>
      </p:sp>
      <p:sp>
        <p:nvSpPr>
          <p:cNvPr id="1089600" name="Text Box 64"/>
          <p:cNvSpPr txBox="1">
            <a:spLocks noChangeArrowheads="1"/>
          </p:cNvSpPr>
          <p:nvPr/>
        </p:nvSpPr>
        <p:spPr bwMode="auto">
          <a:xfrm>
            <a:off x="38766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19</a:t>
            </a:r>
          </a:p>
        </p:txBody>
      </p:sp>
      <p:sp>
        <p:nvSpPr>
          <p:cNvPr id="1089601" name="Text Box 65"/>
          <p:cNvSpPr txBox="1">
            <a:spLocks noChangeArrowheads="1"/>
          </p:cNvSpPr>
          <p:nvPr/>
        </p:nvSpPr>
        <p:spPr bwMode="auto">
          <a:xfrm>
            <a:off x="4333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68</a:t>
            </a:r>
          </a:p>
        </p:txBody>
      </p:sp>
      <p:sp>
        <p:nvSpPr>
          <p:cNvPr id="1089602" name="Text Box 66"/>
          <p:cNvSpPr txBox="1">
            <a:spLocks noChangeArrowheads="1"/>
          </p:cNvSpPr>
          <p:nvPr/>
        </p:nvSpPr>
        <p:spPr bwMode="auto">
          <a:xfrm>
            <a:off x="4791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65</a:t>
            </a:r>
          </a:p>
        </p:txBody>
      </p:sp>
      <p:sp>
        <p:nvSpPr>
          <p:cNvPr id="1089603" name="Text Box 67"/>
          <p:cNvSpPr txBox="1">
            <a:spLocks noChangeArrowheads="1"/>
          </p:cNvSpPr>
          <p:nvPr/>
        </p:nvSpPr>
        <p:spPr bwMode="auto">
          <a:xfrm>
            <a:off x="5248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26</a:t>
            </a:r>
          </a:p>
        </p:txBody>
      </p:sp>
      <p:sp>
        <p:nvSpPr>
          <p:cNvPr id="1089604" name="Text Box 68"/>
          <p:cNvSpPr txBox="1">
            <a:spLocks noChangeArrowheads="1"/>
          </p:cNvSpPr>
          <p:nvPr/>
        </p:nvSpPr>
        <p:spPr bwMode="auto">
          <a:xfrm>
            <a:off x="57150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32</a:t>
            </a:r>
          </a:p>
        </p:txBody>
      </p:sp>
      <p:sp>
        <p:nvSpPr>
          <p:cNvPr id="1089605" name="Text Box 69"/>
          <p:cNvSpPr txBox="1">
            <a:spLocks noChangeArrowheads="1"/>
          </p:cNvSpPr>
          <p:nvPr/>
        </p:nvSpPr>
        <p:spPr bwMode="auto">
          <a:xfrm>
            <a:off x="16002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089606" name="Text Box 70"/>
          <p:cNvSpPr txBox="1">
            <a:spLocks noChangeArrowheads="1"/>
          </p:cNvSpPr>
          <p:nvPr/>
        </p:nvSpPr>
        <p:spPr bwMode="auto">
          <a:xfrm>
            <a:off x="20478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089607" name="Text Box 71"/>
          <p:cNvSpPr txBox="1">
            <a:spLocks noChangeArrowheads="1"/>
          </p:cNvSpPr>
          <p:nvPr/>
        </p:nvSpPr>
        <p:spPr bwMode="auto">
          <a:xfrm>
            <a:off x="25146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089608" name="Text Box 72"/>
          <p:cNvSpPr txBox="1">
            <a:spLocks noChangeArrowheads="1"/>
          </p:cNvSpPr>
          <p:nvPr/>
        </p:nvSpPr>
        <p:spPr bwMode="auto">
          <a:xfrm>
            <a:off x="2962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089609" name="Text Box 73"/>
          <p:cNvSpPr txBox="1">
            <a:spLocks noChangeArrowheads="1"/>
          </p:cNvSpPr>
          <p:nvPr/>
        </p:nvSpPr>
        <p:spPr bwMode="auto">
          <a:xfrm>
            <a:off x="34194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089610" name="Text Box 74"/>
          <p:cNvSpPr txBox="1">
            <a:spLocks noChangeArrowheads="1"/>
          </p:cNvSpPr>
          <p:nvPr/>
        </p:nvSpPr>
        <p:spPr bwMode="auto">
          <a:xfrm>
            <a:off x="38766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089611" name="Text Box 75"/>
          <p:cNvSpPr txBox="1">
            <a:spLocks noChangeArrowheads="1"/>
          </p:cNvSpPr>
          <p:nvPr/>
        </p:nvSpPr>
        <p:spPr bwMode="auto">
          <a:xfrm>
            <a:off x="43338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089612" name="Text Box 76"/>
          <p:cNvSpPr txBox="1">
            <a:spLocks noChangeArrowheads="1"/>
          </p:cNvSpPr>
          <p:nvPr/>
        </p:nvSpPr>
        <p:spPr bwMode="auto">
          <a:xfrm>
            <a:off x="47910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089613" name="Text Box 77"/>
          <p:cNvSpPr txBox="1">
            <a:spLocks noChangeArrowheads="1"/>
          </p:cNvSpPr>
          <p:nvPr/>
        </p:nvSpPr>
        <p:spPr bwMode="auto">
          <a:xfrm>
            <a:off x="5248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089614" name="Text Box 78"/>
          <p:cNvSpPr txBox="1">
            <a:spLocks noChangeArrowheads="1"/>
          </p:cNvSpPr>
          <p:nvPr/>
        </p:nvSpPr>
        <p:spPr bwMode="auto">
          <a:xfrm>
            <a:off x="57054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089615" name="Text Box 79"/>
          <p:cNvSpPr txBox="1">
            <a:spLocks noChangeArrowheads="1"/>
          </p:cNvSpPr>
          <p:nvPr/>
        </p:nvSpPr>
        <p:spPr bwMode="auto">
          <a:xfrm>
            <a:off x="61626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089616" name="Text Box 80"/>
          <p:cNvSpPr txBox="1">
            <a:spLocks noChangeArrowheads="1"/>
          </p:cNvSpPr>
          <p:nvPr/>
        </p:nvSpPr>
        <p:spPr bwMode="auto">
          <a:xfrm>
            <a:off x="6629400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089617" name="Text Box 81"/>
          <p:cNvSpPr txBox="1">
            <a:spLocks noChangeArrowheads="1"/>
          </p:cNvSpPr>
          <p:nvPr/>
        </p:nvSpPr>
        <p:spPr bwMode="auto">
          <a:xfrm>
            <a:off x="70770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089618" name="Text Box 82"/>
          <p:cNvSpPr txBox="1">
            <a:spLocks noChangeArrowheads="1"/>
          </p:cNvSpPr>
          <p:nvPr/>
        </p:nvSpPr>
        <p:spPr bwMode="auto">
          <a:xfrm>
            <a:off x="7534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089619" name="Text Box 83"/>
          <p:cNvSpPr txBox="1">
            <a:spLocks noChangeArrowheads="1"/>
          </p:cNvSpPr>
          <p:nvPr/>
        </p:nvSpPr>
        <p:spPr bwMode="auto">
          <a:xfrm>
            <a:off x="1133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089620" name="Freeform 84"/>
          <p:cNvSpPr>
            <a:spLocks/>
          </p:cNvSpPr>
          <p:nvPr/>
        </p:nvSpPr>
        <p:spPr bwMode="auto">
          <a:xfrm>
            <a:off x="1941513" y="5148263"/>
            <a:ext cx="420687" cy="185737"/>
          </a:xfrm>
          <a:custGeom>
            <a:avLst/>
            <a:gdLst>
              <a:gd name="T0" fmla="*/ 0 w 356"/>
              <a:gd name="T1" fmla="*/ 122 h 140"/>
              <a:gd name="T2" fmla="*/ 82 w 356"/>
              <a:gd name="T3" fmla="*/ 30 h 140"/>
              <a:gd name="T4" fmla="*/ 137 w 356"/>
              <a:gd name="T5" fmla="*/ 12 h 140"/>
              <a:gd name="T6" fmla="*/ 338 w 356"/>
              <a:gd name="T7" fmla="*/ 85 h 140"/>
              <a:gd name="T8" fmla="*/ 356 w 356"/>
              <a:gd name="T9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6" h="140">
                <a:moveTo>
                  <a:pt x="0" y="122"/>
                </a:moveTo>
                <a:cubicBezTo>
                  <a:pt x="23" y="87"/>
                  <a:pt x="42" y="48"/>
                  <a:pt x="82" y="30"/>
                </a:cubicBezTo>
                <a:cubicBezTo>
                  <a:pt x="100" y="22"/>
                  <a:pt x="137" y="12"/>
                  <a:pt x="137" y="12"/>
                </a:cubicBezTo>
                <a:cubicBezTo>
                  <a:pt x="297" y="23"/>
                  <a:pt x="253" y="0"/>
                  <a:pt x="338" y="85"/>
                </a:cubicBezTo>
                <a:cubicBezTo>
                  <a:pt x="344" y="103"/>
                  <a:pt x="356" y="140"/>
                  <a:pt x="356" y="1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89621" name="Freeform 85"/>
          <p:cNvSpPr>
            <a:spLocks/>
          </p:cNvSpPr>
          <p:nvPr/>
        </p:nvSpPr>
        <p:spPr bwMode="auto">
          <a:xfrm>
            <a:off x="1905000" y="4889500"/>
            <a:ext cx="914400" cy="444500"/>
          </a:xfrm>
          <a:custGeom>
            <a:avLst/>
            <a:gdLst>
              <a:gd name="T0" fmla="*/ 0 w 576"/>
              <a:gd name="T1" fmla="*/ 280 h 280"/>
              <a:gd name="T2" fmla="*/ 144 w 576"/>
              <a:gd name="T3" fmla="*/ 40 h 280"/>
              <a:gd name="T4" fmla="*/ 432 w 576"/>
              <a:gd name="T5" fmla="*/ 40 h 280"/>
              <a:gd name="T6" fmla="*/ 576 w 576"/>
              <a:gd name="T7" fmla="*/ 28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280">
                <a:moveTo>
                  <a:pt x="0" y="280"/>
                </a:moveTo>
                <a:cubicBezTo>
                  <a:pt x="36" y="180"/>
                  <a:pt x="72" y="80"/>
                  <a:pt x="144" y="40"/>
                </a:cubicBezTo>
                <a:cubicBezTo>
                  <a:pt x="216" y="0"/>
                  <a:pt x="360" y="0"/>
                  <a:pt x="432" y="40"/>
                </a:cubicBezTo>
                <a:cubicBezTo>
                  <a:pt x="504" y="80"/>
                  <a:pt x="540" y="180"/>
                  <a:pt x="576" y="28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89622" name="Freeform 86"/>
          <p:cNvSpPr>
            <a:spLocks/>
          </p:cNvSpPr>
          <p:nvPr/>
        </p:nvSpPr>
        <p:spPr bwMode="auto">
          <a:xfrm flipV="1">
            <a:off x="2362200" y="5867400"/>
            <a:ext cx="914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89623" name="Freeform 87"/>
          <p:cNvSpPr>
            <a:spLocks/>
          </p:cNvSpPr>
          <p:nvPr/>
        </p:nvSpPr>
        <p:spPr bwMode="auto">
          <a:xfrm flipV="1">
            <a:off x="2362200" y="5867400"/>
            <a:ext cx="1371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89624" name="Freeform 88"/>
          <p:cNvSpPr>
            <a:spLocks/>
          </p:cNvSpPr>
          <p:nvPr/>
        </p:nvSpPr>
        <p:spPr bwMode="auto">
          <a:xfrm>
            <a:off x="2895600" y="4800600"/>
            <a:ext cx="1295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89625" name="Freeform 89"/>
          <p:cNvSpPr>
            <a:spLocks/>
          </p:cNvSpPr>
          <p:nvPr/>
        </p:nvSpPr>
        <p:spPr bwMode="auto">
          <a:xfrm>
            <a:off x="2895600" y="4800600"/>
            <a:ext cx="1752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89626" name="Freeform 90"/>
          <p:cNvSpPr>
            <a:spLocks/>
          </p:cNvSpPr>
          <p:nvPr/>
        </p:nvSpPr>
        <p:spPr bwMode="auto">
          <a:xfrm flipV="1">
            <a:off x="3352800" y="5867400"/>
            <a:ext cx="17526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89627" name="Freeform 91"/>
          <p:cNvSpPr>
            <a:spLocks/>
          </p:cNvSpPr>
          <p:nvPr/>
        </p:nvSpPr>
        <p:spPr bwMode="auto">
          <a:xfrm flipV="1">
            <a:off x="3352800" y="5867400"/>
            <a:ext cx="2209800" cy="7620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89628" name="Freeform 92"/>
          <p:cNvSpPr>
            <a:spLocks/>
          </p:cNvSpPr>
          <p:nvPr/>
        </p:nvSpPr>
        <p:spPr bwMode="auto">
          <a:xfrm>
            <a:off x="3733800" y="4648200"/>
            <a:ext cx="22098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89629" name="Text Box 93"/>
          <p:cNvSpPr txBox="1">
            <a:spLocks noChangeArrowheads="1"/>
          </p:cNvSpPr>
          <p:nvPr/>
        </p:nvSpPr>
        <p:spPr bwMode="auto">
          <a:xfrm>
            <a:off x="4562475" y="1371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089630" name="Text Box 94"/>
          <p:cNvSpPr txBox="1">
            <a:spLocks noChangeArrowheads="1"/>
          </p:cNvSpPr>
          <p:nvPr/>
        </p:nvSpPr>
        <p:spPr bwMode="auto">
          <a:xfrm>
            <a:off x="3200400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089631" name="Text Box 95"/>
          <p:cNvSpPr txBox="1">
            <a:spLocks noChangeArrowheads="1"/>
          </p:cNvSpPr>
          <p:nvPr/>
        </p:nvSpPr>
        <p:spPr bwMode="auto">
          <a:xfrm>
            <a:off x="5857875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089632" name="Text Box 96"/>
          <p:cNvSpPr txBox="1">
            <a:spLocks noChangeArrowheads="1"/>
          </p:cNvSpPr>
          <p:nvPr/>
        </p:nvSpPr>
        <p:spPr bwMode="auto">
          <a:xfrm>
            <a:off x="6629400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089633" name="Text Box 97"/>
          <p:cNvSpPr txBox="1">
            <a:spLocks noChangeArrowheads="1"/>
          </p:cNvSpPr>
          <p:nvPr/>
        </p:nvSpPr>
        <p:spPr bwMode="auto">
          <a:xfrm>
            <a:off x="5095875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089634" name="Text Box 98"/>
          <p:cNvSpPr txBox="1">
            <a:spLocks noChangeArrowheads="1"/>
          </p:cNvSpPr>
          <p:nvPr/>
        </p:nvSpPr>
        <p:spPr bwMode="auto">
          <a:xfrm>
            <a:off x="4105275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089635" name="Text Box 99"/>
          <p:cNvSpPr txBox="1">
            <a:spLocks noChangeArrowheads="1"/>
          </p:cNvSpPr>
          <p:nvPr/>
        </p:nvSpPr>
        <p:spPr bwMode="auto">
          <a:xfrm>
            <a:off x="2362200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089636" name="Text Box 100"/>
          <p:cNvSpPr txBox="1">
            <a:spLocks noChangeArrowheads="1"/>
          </p:cNvSpPr>
          <p:nvPr/>
        </p:nvSpPr>
        <p:spPr bwMode="auto">
          <a:xfrm>
            <a:off x="1905000" y="39465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089637" name="Text Box 101"/>
          <p:cNvSpPr txBox="1">
            <a:spLocks noChangeArrowheads="1"/>
          </p:cNvSpPr>
          <p:nvPr/>
        </p:nvSpPr>
        <p:spPr bwMode="auto">
          <a:xfrm>
            <a:off x="2886075" y="39624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089638" name="Text Box 102"/>
          <p:cNvSpPr txBox="1">
            <a:spLocks noChangeArrowheads="1"/>
          </p:cNvSpPr>
          <p:nvPr/>
        </p:nvSpPr>
        <p:spPr bwMode="auto">
          <a:xfrm>
            <a:off x="3429000" y="3962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089639" name="Text Box 103"/>
          <p:cNvSpPr txBox="1">
            <a:spLocks noChangeArrowheads="1"/>
          </p:cNvSpPr>
          <p:nvPr/>
        </p:nvSpPr>
        <p:spPr bwMode="auto">
          <a:xfrm>
            <a:off x="6553200" y="4191000"/>
            <a:ext cx="2297113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400">
                <a:latin typeface="Verdana" pitchFamily="34" charset="0"/>
              </a:rPr>
              <a:t>This is an existing heap</a:t>
            </a:r>
          </a:p>
        </p:txBody>
      </p:sp>
    </p:spTree>
    <p:extLst>
      <p:ext uri="{BB962C8B-B14F-4D97-AF65-F5344CB8AC3E}">
        <p14:creationId xmlns:p14="http://schemas.microsoft.com/office/powerpoint/2010/main" val="2457148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5E25B90D-F50A-492A-A771-558BAD4890A9}" type="slidenum">
              <a:rPr lang="en-US">
                <a:solidFill>
                  <a:schemeClr val="tx1"/>
                </a:solidFill>
              </a:rPr>
              <a:pPr/>
              <a:t>39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091688" name="Line 104"/>
          <p:cNvSpPr>
            <a:spLocks noChangeShapeType="1"/>
          </p:cNvSpPr>
          <p:nvPr/>
        </p:nvSpPr>
        <p:spPr bwMode="auto">
          <a:xfrm>
            <a:off x="4670425" y="3429000"/>
            <a:ext cx="366713" cy="677863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1586" name="Line 2"/>
          <p:cNvSpPr>
            <a:spLocks noChangeShapeType="1"/>
          </p:cNvSpPr>
          <p:nvPr/>
        </p:nvSpPr>
        <p:spPr bwMode="auto">
          <a:xfrm>
            <a:off x="6516688" y="2598738"/>
            <a:ext cx="569912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1587" name="Line 3"/>
          <p:cNvSpPr>
            <a:spLocks noChangeShapeType="1"/>
          </p:cNvSpPr>
          <p:nvPr/>
        </p:nvSpPr>
        <p:spPr bwMode="auto">
          <a:xfrm flipH="1">
            <a:off x="5638800" y="2598738"/>
            <a:ext cx="571500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1588" name="Line 4"/>
          <p:cNvSpPr>
            <a:spLocks noChangeShapeType="1"/>
          </p:cNvSpPr>
          <p:nvPr/>
        </p:nvSpPr>
        <p:spPr bwMode="auto">
          <a:xfrm flipH="1">
            <a:off x="2971800" y="2598738"/>
            <a:ext cx="603250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1589" name="Line 5"/>
          <p:cNvSpPr>
            <a:spLocks noChangeShapeType="1"/>
          </p:cNvSpPr>
          <p:nvPr/>
        </p:nvSpPr>
        <p:spPr bwMode="auto">
          <a:xfrm>
            <a:off x="3881438" y="2598738"/>
            <a:ext cx="614362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1590" name="Rectangle 6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Inserting into a Heap</a:t>
            </a:r>
          </a:p>
        </p:txBody>
      </p:sp>
      <p:sp>
        <p:nvSpPr>
          <p:cNvPr id="109159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6425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dirty="0">
                <a:latin typeface="Helvetica" pitchFamily="34" charset="0"/>
                <a:cs typeface="Times New Roman" pitchFamily="18" charset="0"/>
              </a:rPr>
              <a:t>insert(14)</a:t>
            </a:r>
          </a:p>
        </p:txBody>
      </p:sp>
      <p:sp>
        <p:nvSpPr>
          <p:cNvPr id="1091592" name="Line 8"/>
          <p:cNvSpPr>
            <a:spLocks noChangeShapeType="1"/>
          </p:cNvSpPr>
          <p:nvPr/>
        </p:nvSpPr>
        <p:spPr bwMode="auto">
          <a:xfrm>
            <a:off x="5229225" y="1785938"/>
            <a:ext cx="981075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1593" name="Line 9"/>
          <p:cNvSpPr>
            <a:spLocks noChangeShapeType="1"/>
          </p:cNvSpPr>
          <p:nvPr/>
        </p:nvSpPr>
        <p:spPr bwMode="auto">
          <a:xfrm flipH="1">
            <a:off x="4178300" y="3411538"/>
            <a:ext cx="3063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1594" name="Line 10"/>
          <p:cNvSpPr>
            <a:spLocks noChangeShapeType="1"/>
          </p:cNvSpPr>
          <p:nvPr/>
        </p:nvSpPr>
        <p:spPr bwMode="auto">
          <a:xfrm flipH="1">
            <a:off x="2493963" y="3411538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1595" name="Line 11"/>
          <p:cNvSpPr>
            <a:spLocks noChangeShapeType="1"/>
          </p:cNvSpPr>
          <p:nvPr/>
        </p:nvSpPr>
        <p:spPr bwMode="auto">
          <a:xfrm>
            <a:off x="2984500" y="3411538"/>
            <a:ext cx="366713" cy="677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091596" name="Group 12"/>
          <p:cNvGrpSpPr>
            <a:grpSpLocks/>
          </p:cNvGrpSpPr>
          <p:nvPr/>
        </p:nvGrpSpPr>
        <p:grpSpPr bwMode="auto">
          <a:xfrm>
            <a:off x="4800600" y="1447800"/>
            <a:ext cx="550863" cy="474663"/>
            <a:chOff x="2304" y="1296"/>
            <a:chExt cx="431" cy="336"/>
          </a:xfrm>
        </p:grpSpPr>
        <p:sp>
          <p:nvSpPr>
            <p:cNvPr id="1091597" name="Oval 1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1598" name="Text Box 1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13</a:t>
              </a:r>
            </a:p>
          </p:txBody>
        </p:sp>
      </p:grpSp>
      <p:grpSp>
        <p:nvGrpSpPr>
          <p:cNvPr id="1091599" name="Group 15"/>
          <p:cNvGrpSpPr>
            <a:grpSpLocks/>
          </p:cNvGrpSpPr>
          <p:nvPr/>
        </p:nvGrpSpPr>
        <p:grpSpPr bwMode="auto">
          <a:xfrm>
            <a:off x="6088063" y="2192338"/>
            <a:ext cx="550862" cy="474662"/>
            <a:chOff x="2304" y="1296"/>
            <a:chExt cx="432" cy="336"/>
          </a:xfrm>
        </p:grpSpPr>
        <p:sp>
          <p:nvSpPr>
            <p:cNvPr id="1091600" name="Oval 1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1601" name="Text Box 1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grpSp>
        <p:nvGrpSpPr>
          <p:cNvPr id="1091602" name="Group 18"/>
          <p:cNvGrpSpPr>
            <a:grpSpLocks/>
          </p:cNvGrpSpPr>
          <p:nvPr/>
        </p:nvGrpSpPr>
        <p:grpSpPr bwMode="auto">
          <a:xfrm>
            <a:off x="3452813" y="2192338"/>
            <a:ext cx="550862" cy="474662"/>
            <a:chOff x="2304" y="1296"/>
            <a:chExt cx="432" cy="336"/>
          </a:xfrm>
        </p:grpSpPr>
        <p:sp>
          <p:nvSpPr>
            <p:cNvPr id="1091603" name="Oval 1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1604" name="Text Box 2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21</a:t>
              </a:r>
            </a:p>
          </p:txBody>
        </p:sp>
      </p:grpSp>
      <p:sp>
        <p:nvSpPr>
          <p:cNvPr id="1091605" name="Line 21"/>
          <p:cNvSpPr>
            <a:spLocks noChangeShapeType="1"/>
          </p:cNvSpPr>
          <p:nvPr/>
        </p:nvSpPr>
        <p:spPr bwMode="auto">
          <a:xfrm flipH="1">
            <a:off x="3881438" y="1785938"/>
            <a:ext cx="981075" cy="474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091606" name="Group 22"/>
          <p:cNvGrpSpPr>
            <a:grpSpLocks/>
          </p:cNvGrpSpPr>
          <p:nvPr/>
        </p:nvGrpSpPr>
        <p:grpSpPr bwMode="auto">
          <a:xfrm>
            <a:off x="4300538" y="3005138"/>
            <a:ext cx="552450" cy="474662"/>
            <a:chOff x="2304" y="1296"/>
            <a:chExt cx="432" cy="336"/>
          </a:xfrm>
        </p:grpSpPr>
        <p:sp>
          <p:nvSpPr>
            <p:cNvPr id="1091607" name="Oval 2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1608" name="Text Box 2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31</a:t>
              </a:r>
            </a:p>
          </p:txBody>
        </p:sp>
      </p:grpSp>
      <p:grpSp>
        <p:nvGrpSpPr>
          <p:cNvPr id="1091609" name="Group 25"/>
          <p:cNvGrpSpPr>
            <a:grpSpLocks/>
          </p:cNvGrpSpPr>
          <p:nvPr/>
        </p:nvGrpSpPr>
        <p:grpSpPr bwMode="auto">
          <a:xfrm>
            <a:off x="3106738" y="4021138"/>
            <a:ext cx="550862" cy="474662"/>
            <a:chOff x="2304" y="1296"/>
            <a:chExt cx="432" cy="336"/>
          </a:xfrm>
        </p:grpSpPr>
        <p:sp>
          <p:nvSpPr>
            <p:cNvPr id="1091610" name="Oval 2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1611" name="Text Box 2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26</a:t>
              </a:r>
            </a:p>
          </p:txBody>
        </p:sp>
      </p:grpSp>
      <p:grpSp>
        <p:nvGrpSpPr>
          <p:cNvPr id="1091612" name="Group 28"/>
          <p:cNvGrpSpPr>
            <a:grpSpLocks/>
          </p:cNvGrpSpPr>
          <p:nvPr/>
        </p:nvGrpSpPr>
        <p:grpSpPr bwMode="auto">
          <a:xfrm>
            <a:off x="2616200" y="3005138"/>
            <a:ext cx="550863" cy="474662"/>
            <a:chOff x="2304" y="1296"/>
            <a:chExt cx="432" cy="336"/>
          </a:xfrm>
        </p:grpSpPr>
        <p:sp>
          <p:nvSpPr>
            <p:cNvPr id="1091613" name="Oval 2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1614" name="Text Box 3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24</a:t>
              </a:r>
            </a:p>
          </p:txBody>
        </p:sp>
      </p:grpSp>
      <p:grpSp>
        <p:nvGrpSpPr>
          <p:cNvPr id="1091615" name="Group 31"/>
          <p:cNvGrpSpPr>
            <a:grpSpLocks/>
          </p:cNvGrpSpPr>
          <p:nvPr/>
        </p:nvGrpSpPr>
        <p:grpSpPr bwMode="auto">
          <a:xfrm>
            <a:off x="2125663" y="4021138"/>
            <a:ext cx="550862" cy="474662"/>
            <a:chOff x="2304" y="1296"/>
            <a:chExt cx="431" cy="336"/>
          </a:xfrm>
        </p:grpSpPr>
        <p:sp>
          <p:nvSpPr>
            <p:cNvPr id="1091616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1617" name="Text Box 3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65</a:t>
              </a:r>
            </a:p>
          </p:txBody>
        </p:sp>
      </p:grpSp>
      <p:grpSp>
        <p:nvGrpSpPr>
          <p:cNvPr id="1091618" name="Group 34"/>
          <p:cNvGrpSpPr>
            <a:grpSpLocks/>
          </p:cNvGrpSpPr>
          <p:nvPr/>
        </p:nvGrpSpPr>
        <p:grpSpPr bwMode="auto">
          <a:xfrm>
            <a:off x="3810000" y="4021138"/>
            <a:ext cx="552450" cy="474662"/>
            <a:chOff x="2303" y="1296"/>
            <a:chExt cx="433" cy="336"/>
          </a:xfrm>
        </p:grpSpPr>
        <p:sp>
          <p:nvSpPr>
            <p:cNvPr id="1091619" name="Oval 3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1620" name="Text Box 36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32</a:t>
              </a:r>
            </a:p>
          </p:txBody>
        </p:sp>
      </p:grpSp>
      <p:grpSp>
        <p:nvGrpSpPr>
          <p:cNvPr id="1091621" name="Group 37"/>
          <p:cNvGrpSpPr>
            <a:grpSpLocks/>
          </p:cNvGrpSpPr>
          <p:nvPr/>
        </p:nvGrpSpPr>
        <p:grpSpPr bwMode="auto">
          <a:xfrm>
            <a:off x="6858000" y="3005138"/>
            <a:ext cx="550863" cy="474662"/>
            <a:chOff x="2305" y="1296"/>
            <a:chExt cx="431" cy="336"/>
          </a:xfrm>
        </p:grpSpPr>
        <p:sp>
          <p:nvSpPr>
            <p:cNvPr id="1091622" name="Oval 3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1623" name="Text Box 39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68</a:t>
              </a:r>
            </a:p>
          </p:txBody>
        </p:sp>
      </p:grpSp>
      <p:grpSp>
        <p:nvGrpSpPr>
          <p:cNvPr id="1091624" name="Group 40"/>
          <p:cNvGrpSpPr>
            <a:grpSpLocks/>
          </p:cNvGrpSpPr>
          <p:nvPr/>
        </p:nvGrpSpPr>
        <p:grpSpPr bwMode="auto">
          <a:xfrm>
            <a:off x="5314950" y="3005138"/>
            <a:ext cx="552450" cy="474662"/>
            <a:chOff x="2304" y="1296"/>
            <a:chExt cx="433" cy="336"/>
          </a:xfrm>
        </p:grpSpPr>
        <p:sp>
          <p:nvSpPr>
            <p:cNvPr id="1091625" name="Oval 41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1626" name="Text Box 42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19</a:t>
              </a:r>
            </a:p>
          </p:txBody>
        </p:sp>
      </p:grpSp>
      <p:sp>
        <p:nvSpPr>
          <p:cNvPr id="1091627" name="Rectangle 43"/>
          <p:cNvSpPr>
            <a:spLocks noChangeArrowheads="1"/>
          </p:cNvSpPr>
          <p:nvPr/>
        </p:nvSpPr>
        <p:spPr bwMode="auto">
          <a:xfrm>
            <a:off x="1219200" y="5334000"/>
            <a:ext cx="6858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91628" name="Line 44"/>
          <p:cNvSpPr>
            <a:spLocks noChangeShapeType="1"/>
          </p:cNvSpPr>
          <p:nvPr/>
        </p:nvSpPr>
        <p:spPr bwMode="auto">
          <a:xfrm>
            <a:off x="1676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1629" name="Line 45"/>
          <p:cNvSpPr>
            <a:spLocks noChangeShapeType="1"/>
          </p:cNvSpPr>
          <p:nvPr/>
        </p:nvSpPr>
        <p:spPr bwMode="auto">
          <a:xfrm>
            <a:off x="2133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1630" name="Line 46"/>
          <p:cNvSpPr>
            <a:spLocks noChangeShapeType="1"/>
          </p:cNvSpPr>
          <p:nvPr/>
        </p:nvSpPr>
        <p:spPr bwMode="auto">
          <a:xfrm>
            <a:off x="2590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1631" name="Line 47"/>
          <p:cNvSpPr>
            <a:spLocks noChangeShapeType="1"/>
          </p:cNvSpPr>
          <p:nvPr/>
        </p:nvSpPr>
        <p:spPr bwMode="auto">
          <a:xfrm>
            <a:off x="3048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1632" name="Line 48"/>
          <p:cNvSpPr>
            <a:spLocks noChangeShapeType="1"/>
          </p:cNvSpPr>
          <p:nvPr/>
        </p:nvSpPr>
        <p:spPr bwMode="auto">
          <a:xfrm>
            <a:off x="3505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1633" name="Line 49"/>
          <p:cNvSpPr>
            <a:spLocks noChangeShapeType="1"/>
          </p:cNvSpPr>
          <p:nvPr/>
        </p:nvSpPr>
        <p:spPr bwMode="auto">
          <a:xfrm>
            <a:off x="3962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1634" name="Line 50"/>
          <p:cNvSpPr>
            <a:spLocks noChangeShapeType="1"/>
          </p:cNvSpPr>
          <p:nvPr/>
        </p:nvSpPr>
        <p:spPr bwMode="auto">
          <a:xfrm>
            <a:off x="4419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1635" name="Line 51"/>
          <p:cNvSpPr>
            <a:spLocks noChangeShapeType="1"/>
          </p:cNvSpPr>
          <p:nvPr/>
        </p:nvSpPr>
        <p:spPr bwMode="auto">
          <a:xfrm>
            <a:off x="4876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1636" name="Line 52"/>
          <p:cNvSpPr>
            <a:spLocks noChangeShapeType="1"/>
          </p:cNvSpPr>
          <p:nvPr/>
        </p:nvSpPr>
        <p:spPr bwMode="auto">
          <a:xfrm>
            <a:off x="5334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1637" name="Line 53"/>
          <p:cNvSpPr>
            <a:spLocks noChangeShapeType="1"/>
          </p:cNvSpPr>
          <p:nvPr/>
        </p:nvSpPr>
        <p:spPr bwMode="auto">
          <a:xfrm>
            <a:off x="5791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1638" name="Line 54"/>
          <p:cNvSpPr>
            <a:spLocks noChangeShapeType="1"/>
          </p:cNvSpPr>
          <p:nvPr/>
        </p:nvSpPr>
        <p:spPr bwMode="auto">
          <a:xfrm>
            <a:off x="6248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1639" name="Line 55"/>
          <p:cNvSpPr>
            <a:spLocks noChangeShapeType="1"/>
          </p:cNvSpPr>
          <p:nvPr/>
        </p:nvSpPr>
        <p:spPr bwMode="auto">
          <a:xfrm>
            <a:off x="6705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1640" name="Line 56"/>
          <p:cNvSpPr>
            <a:spLocks noChangeShapeType="1"/>
          </p:cNvSpPr>
          <p:nvPr/>
        </p:nvSpPr>
        <p:spPr bwMode="auto">
          <a:xfrm>
            <a:off x="7162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1641" name="Line 57"/>
          <p:cNvSpPr>
            <a:spLocks noChangeShapeType="1"/>
          </p:cNvSpPr>
          <p:nvPr/>
        </p:nvSpPr>
        <p:spPr bwMode="auto">
          <a:xfrm>
            <a:off x="7620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1642" name="Text Box 58"/>
          <p:cNvSpPr txBox="1">
            <a:spLocks noChangeArrowheads="1"/>
          </p:cNvSpPr>
          <p:nvPr/>
        </p:nvSpPr>
        <p:spPr bwMode="auto">
          <a:xfrm>
            <a:off x="1600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091643" name="Text Box 59"/>
          <p:cNvSpPr txBox="1">
            <a:spLocks noChangeArrowheads="1"/>
          </p:cNvSpPr>
          <p:nvPr/>
        </p:nvSpPr>
        <p:spPr bwMode="auto">
          <a:xfrm>
            <a:off x="20574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21</a:t>
            </a:r>
          </a:p>
        </p:txBody>
      </p:sp>
      <p:sp>
        <p:nvSpPr>
          <p:cNvPr id="1091644" name="Text Box 60"/>
          <p:cNvSpPr txBox="1">
            <a:spLocks noChangeArrowheads="1"/>
          </p:cNvSpPr>
          <p:nvPr/>
        </p:nvSpPr>
        <p:spPr bwMode="auto">
          <a:xfrm>
            <a:off x="25146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16</a:t>
            </a:r>
          </a:p>
        </p:txBody>
      </p:sp>
      <p:sp>
        <p:nvSpPr>
          <p:cNvPr id="1091645" name="Text Box 61"/>
          <p:cNvSpPr txBox="1">
            <a:spLocks noChangeArrowheads="1"/>
          </p:cNvSpPr>
          <p:nvPr/>
        </p:nvSpPr>
        <p:spPr bwMode="auto">
          <a:xfrm>
            <a:off x="2962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24</a:t>
            </a:r>
          </a:p>
        </p:txBody>
      </p:sp>
      <p:sp>
        <p:nvSpPr>
          <p:cNvPr id="1091646" name="Text Box 62"/>
          <p:cNvSpPr txBox="1">
            <a:spLocks noChangeArrowheads="1"/>
          </p:cNvSpPr>
          <p:nvPr/>
        </p:nvSpPr>
        <p:spPr bwMode="auto">
          <a:xfrm>
            <a:off x="34194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31</a:t>
            </a:r>
          </a:p>
        </p:txBody>
      </p:sp>
      <p:sp>
        <p:nvSpPr>
          <p:cNvPr id="1091647" name="Text Box 63"/>
          <p:cNvSpPr txBox="1">
            <a:spLocks noChangeArrowheads="1"/>
          </p:cNvSpPr>
          <p:nvPr/>
        </p:nvSpPr>
        <p:spPr bwMode="auto">
          <a:xfrm>
            <a:off x="38766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19</a:t>
            </a:r>
          </a:p>
        </p:txBody>
      </p:sp>
      <p:sp>
        <p:nvSpPr>
          <p:cNvPr id="1091648" name="Text Box 64"/>
          <p:cNvSpPr txBox="1">
            <a:spLocks noChangeArrowheads="1"/>
          </p:cNvSpPr>
          <p:nvPr/>
        </p:nvSpPr>
        <p:spPr bwMode="auto">
          <a:xfrm>
            <a:off x="4333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68</a:t>
            </a:r>
          </a:p>
        </p:txBody>
      </p:sp>
      <p:sp>
        <p:nvSpPr>
          <p:cNvPr id="1091649" name="Text Box 65"/>
          <p:cNvSpPr txBox="1">
            <a:spLocks noChangeArrowheads="1"/>
          </p:cNvSpPr>
          <p:nvPr/>
        </p:nvSpPr>
        <p:spPr bwMode="auto">
          <a:xfrm>
            <a:off x="4791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65</a:t>
            </a:r>
          </a:p>
        </p:txBody>
      </p:sp>
      <p:sp>
        <p:nvSpPr>
          <p:cNvPr id="1091650" name="Text Box 66"/>
          <p:cNvSpPr txBox="1">
            <a:spLocks noChangeArrowheads="1"/>
          </p:cNvSpPr>
          <p:nvPr/>
        </p:nvSpPr>
        <p:spPr bwMode="auto">
          <a:xfrm>
            <a:off x="5248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26</a:t>
            </a:r>
          </a:p>
        </p:txBody>
      </p:sp>
      <p:sp>
        <p:nvSpPr>
          <p:cNvPr id="1091651" name="Text Box 67"/>
          <p:cNvSpPr txBox="1">
            <a:spLocks noChangeArrowheads="1"/>
          </p:cNvSpPr>
          <p:nvPr/>
        </p:nvSpPr>
        <p:spPr bwMode="auto">
          <a:xfrm>
            <a:off x="57150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32</a:t>
            </a:r>
          </a:p>
        </p:txBody>
      </p:sp>
      <p:sp>
        <p:nvSpPr>
          <p:cNvPr id="1091652" name="Text Box 68"/>
          <p:cNvSpPr txBox="1">
            <a:spLocks noChangeArrowheads="1"/>
          </p:cNvSpPr>
          <p:nvPr/>
        </p:nvSpPr>
        <p:spPr bwMode="auto">
          <a:xfrm>
            <a:off x="16002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091653" name="Text Box 69"/>
          <p:cNvSpPr txBox="1">
            <a:spLocks noChangeArrowheads="1"/>
          </p:cNvSpPr>
          <p:nvPr/>
        </p:nvSpPr>
        <p:spPr bwMode="auto">
          <a:xfrm>
            <a:off x="20478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091654" name="Text Box 70"/>
          <p:cNvSpPr txBox="1">
            <a:spLocks noChangeArrowheads="1"/>
          </p:cNvSpPr>
          <p:nvPr/>
        </p:nvSpPr>
        <p:spPr bwMode="auto">
          <a:xfrm>
            <a:off x="25146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091655" name="Text Box 71"/>
          <p:cNvSpPr txBox="1">
            <a:spLocks noChangeArrowheads="1"/>
          </p:cNvSpPr>
          <p:nvPr/>
        </p:nvSpPr>
        <p:spPr bwMode="auto">
          <a:xfrm>
            <a:off x="2962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091656" name="Text Box 72"/>
          <p:cNvSpPr txBox="1">
            <a:spLocks noChangeArrowheads="1"/>
          </p:cNvSpPr>
          <p:nvPr/>
        </p:nvSpPr>
        <p:spPr bwMode="auto">
          <a:xfrm>
            <a:off x="34194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091657" name="Text Box 73"/>
          <p:cNvSpPr txBox="1">
            <a:spLocks noChangeArrowheads="1"/>
          </p:cNvSpPr>
          <p:nvPr/>
        </p:nvSpPr>
        <p:spPr bwMode="auto">
          <a:xfrm>
            <a:off x="38766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091658" name="Text Box 74"/>
          <p:cNvSpPr txBox="1">
            <a:spLocks noChangeArrowheads="1"/>
          </p:cNvSpPr>
          <p:nvPr/>
        </p:nvSpPr>
        <p:spPr bwMode="auto">
          <a:xfrm>
            <a:off x="43338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091659" name="Text Box 75"/>
          <p:cNvSpPr txBox="1">
            <a:spLocks noChangeArrowheads="1"/>
          </p:cNvSpPr>
          <p:nvPr/>
        </p:nvSpPr>
        <p:spPr bwMode="auto">
          <a:xfrm>
            <a:off x="47910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091660" name="Text Box 76"/>
          <p:cNvSpPr txBox="1">
            <a:spLocks noChangeArrowheads="1"/>
          </p:cNvSpPr>
          <p:nvPr/>
        </p:nvSpPr>
        <p:spPr bwMode="auto">
          <a:xfrm>
            <a:off x="5248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091661" name="Text Box 77"/>
          <p:cNvSpPr txBox="1">
            <a:spLocks noChangeArrowheads="1"/>
          </p:cNvSpPr>
          <p:nvPr/>
        </p:nvSpPr>
        <p:spPr bwMode="auto">
          <a:xfrm>
            <a:off x="57054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091662" name="Text Box 78"/>
          <p:cNvSpPr txBox="1">
            <a:spLocks noChangeArrowheads="1"/>
          </p:cNvSpPr>
          <p:nvPr/>
        </p:nvSpPr>
        <p:spPr bwMode="auto">
          <a:xfrm>
            <a:off x="61626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091663" name="Text Box 79"/>
          <p:cNvSpPr txBox="1">
            <a:spLocks noChangeArrowheads="1"/>
          </p:cNvSpPr>
          <p:nvPr/>
        </p:nvSpPr>
        <p:spPr bwMode="auto">
          <a:xfrm>
            <a:off x="6629400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091664" name="Text Box 80"/>
          <p:cNvSpPr txBox="1">
            <a:spLocks noChangeArrowheads="1"/>
          </p:cNvSpPr>
          <p:nvPr/>
        </p:nvSpPr>
        <p:spPr bwMode="auto">
          <a:xfrm>
            <a:off x="70770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091665" name="Text Box 81"/>
          <p:cNvSpPr txBox="1">
            <a:spLocks noChangeArrowheads="1"/>
          </p:cNvSpPr>
          <p:nvPr/>
        </p:nvSpPr>
        <p:spPr bwMode="auto">
          <a:xfrm>
            <a:off x="7534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091666" name="Text Box 82"/>
          <p:cNvSpPr txBox="1">
            <a:spLocks noChangeArrowheads="1"/>
          </p:cNvSpPr>
          <p:nvPr/>
        </p:nvSpPr>
        <p:spPr bwMode="auto">
          <a:xfrm>
            <a:off x="1133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091667" name="Freeform 83"/>
          <p:cNvSpPr>
            <a:spLocks/>
          </p:cNvSpPr>
          <p:nvPr/>
        </p:nvSpPr>
        <p:spPr bwMode="auto">
          <a:xfrm>
            <a:off x="1941513" y="5148263"/>
            <a:ext cx="420687" cy="185737"/>
          </a:xfrm>
          <a:custGeom>
            <a:avLst/>
            <a:gdLst>
              <a:gd name="T0" fmla="*/ 0 w 356"/>
              <a:gd name="T1" fmla="*/ 122 h 140"/>
              <a:gd name="T2" fmla="*/ 82 w 356"/>
              <a:gd name="T3" fmla="*/ 30 h 140"/>
              <a:gd name="T4" fmla="*/ 137 w 356"/>
              <a:gd name="T5" fmla="*/ 12 h 140"/>
              <a:gd name="T6" fmla="*/ 338 w 356"/>
              <a:gd name="T7" fmla="*/ 85 h 140"/>
              <a:gd name="T8" fmla="*/ 356 w 356"/>
              <a:gd name="T9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6" h="140">
                <a:moveTo>
                  <a:pt x="0" y="122"/>
                </a:moveTo>
                <a:cubicBezTo>
                  <a:pt x="23" y="87"/>
                  <a:pt x="42" y="48"/>
                  <a:pt x="82" y="30"/>
                </a:cubicBezTo>
                <a:cubicBezTo>
                  <a:pt x="100" y="22"/>
                  <a:pt x="137" y="12"/>
                  <a:pt x="137" y="12"/>
                </a:cubicBezTo>
                <a:cubicBezTo>
                  <a:pt x="297" y="23"/>
                  <a:pt x="253" y="0"/>
                  <a:pt x="338" y="85"/>
                </a:cubicBezTo>
                <a:cubicBezTo>
                  <a:pt x="344" y="103"/>
                  <a:pt x="356" y="140"/>
                  <a:pt x="356" y="1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1668" name="Freeform 84"/>
          <p:cNvSpPr>
            <a:spLocks/>
          </p:cNvSpPr>
          <p:nvPr/>
        </p:nvSpPr>
        <p:spPr bwMode="auto">
          <a:xfrm>
            <a:off x="1905000" y="4889500"/>
            <a:ext cx="914400" cy="444500"/>
          </a:xfrm>
          <a:custGeom>
            <a:avLst/>
            <a:gdLst>
              <a:gd name="T0" fmla="*/ 0 w 576"/>
              <a:gd name="T1" fmla="*/ 280 h 280"/>
              <a:gd name="T2" fmla="*/ 144 w 576"/>
              <a:gd name="T3" fmla="*/ 40 h 280"/>
              <a:gd name="T4" fmla="*/ 432 w 576"/>
              <a:gd name="T5" fmla="*/ 40 h 280"/>
              <a:gd name="T6" fmla="*/ 576 w 576"/>
              <a:gd name="T7" fmla="*/ 28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280">
                <a:moveTo>
                  <a:pt x="0" y="280"/>
                </a:moveTo>
                <a:cubicBezTo>
                  <a:pt x="36" y="180"/>
                  <a:pt x="72" y="80"/>
                  <a:pt x="144" y="40"/>
                </a:cubicBezTo>
                <a:cubicBezTo>
                  <a:pt x="216" y="0"/>
                  <a:pt x="360" y="0"/>
                  <a:pt x="432" y="40"/>
                </a:cubicBezTo>
                <a:cubicBezTo>
                  <a:pt x="504" y="80"/>
                  <a:pt x="540" y="180"/>
                  <a:pt x="576" y="28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1669" name="Freeform 85"/>
          <p:cNvSpPr>
            <a:spLocks/>
          </p:cNvSpPr>
          <p:nvPr/>
        </p:nvSpPr>
        <p:spPr bwMode="auto">
          <a:xfrm flipV="1">
            <a:off x="2362200" y="5867400"/>
            <a:ext cx="914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1670" name="Freeform 86"/>
          <p:cNvSpPr>
            <a:spLocks/>
          </p:cNvSpPr>
          <p:nvPr/>
        </p:nvSpPr>
        <p:spPr bwMode="auto">
          <a:xfrm flipV="1">
            <a:off x="2362200" y="5867400"/>
            <a:ext cx="1371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1671" name="Freeform 87"/>
          <p:cNvSpPr>
            <a:spLocks/>
          </p:cNvSpPr>
          <p:nvPr/>
        </p:nvSpPr>
        <p:spPr bwMode="auto">
          <a:xfrm>
            <a:off x="2895600" y="4800600"/>
            <a:ext cx="1295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1672" name="Freeform 88"/>
          <p:cNvSpPr>
            <a:spLocks/>
          </p:cNvSpPr>
          <p:nvPr/>
        </p:nvSpPr>
        <p:spPr bwMode="auto">
          <a:xfrm>
            <a:off x="2895600" y="4800600"/>
            <a:ext cx="1752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1673" name="Freeform 89"/>
          <p:cNvSpPr>
            <a:spLocks/>
          </p:cNvSpPr>
          <p:nvPr/>
        </p:nvSpPr>
        <p:spPr bwMode="auto">
          <a:xfrm flipV="1">
            <a:off x="3352800" y="5867400"/>
            <a:ext cx="17526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1674" name="Freeform 90"/>
          <p:cNvSpPr>
            <a:spLocks/>
          </p:cNvSpPr>
          <p:nvPr/>
        </p:nvSpPr>
        <p:spPr bwMode="auto">
          <a:xfrm flipV="1">
            <a:off x="3352800" y="5867400"/>
            <a:ext cx="2209800" cy="7620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1675" name="Freeform 91"/>
          <p:cNvSpPr>
            <a:spLocks/>
          </p:cNvSpPr>
          <p:nvPr/>
        </p:nvSpPr>
        <p:spPr bwMode="auto">
          <a:xfrm>
            <a:off x="3733800" y="4648200"/>
            <a:ext cx="22098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1676" name="Text Box 92"/>
          <p:cNvSpPr txBox="1">
            <a:spLocks noChangeArrowheads="1"/>
          </p:cNvSpPr>
          <p:nvPr/>
        </p:nvSpPr>
        <p:spPr bwMode="auto">
          <a:xfrm>
            <a:off x="4562475" y="1371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091677" name="Text Box 93"/>
          <p:cNvSpPr txBox="1">
            <a:spLocks noChangeArrowheads="1"/>
          </p:cNvSpPr>
          <p:nvPr/>
        </p:nvSpPr>
        <p:spPr bwMode="auto">
          <a:xfrm>
            <a:off x="3200400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091678" name="Text Box 94"/>
          <p:cNvSpPr txBox="1">
            <a:spLocks noChangeArrowheads="1"/>
          </p:cNvSpPr>
          <p:nvPr/>
        </p:nvSpPr>
        <p:spPr bwMode="auto">
          <a:xfrm>
            <a:off x="5857875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091679" name="Text Box 95"/>
          <p:cNvSpPr txBox="1">
            <a:spLocks noChangeArrowheads="1"/>
          </p:cNvSpPr>
          <p:nvPr/>
        </p:nvSpPr>
        <p:spPr bwMode="auto">
          <a:xfrm>
            <a:off x="6629400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091680" name="Text Box 96"/>
          <p:cNvSpPr txBox="1">
            <a:spLocks noChangeArrowheads="1"/>
          </p:cNvSpPr>
          <p:nvPr/>
        </p:nvSpPr>
        <p:spPr bwMode="auto">
          <a:xfrm>
            <a:off x="5095875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091681" name="Text Box 97"/>
          <p:cNvSpPr txBox="1">
            <a:spLocks noChangeArrowheads="1"/>
          </p:cNvSpPr>
          <p:nvPr/>
        </p:nvSpPr>
        <p:spPr bwMode="auto">
          <a:xfrm>
            <a:off x="4105275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091682" name="Text Box 98"/>
          <p:cNvSpPr txBox="1">
            <a:spLocks noChangeArrowheads="1"/>
          </p:cNvSpPr>
          <p:nvPr/>
        </p:nvSpPr>
        <p:spPr bwMode="auto">
          <a:xfrm>
            <a:off x="2362200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091683" name="Text Box 99"/>
          <p:cNvSpPr txBox="1">
            <a:spLocks noChangeArrowheads="1"/>
          </p:cNvSpPr>
          <p:nvPr/>
        </p:nvSpPr>
        <p:spPr bwMode="auto">
          <a:xfrm>
            <a:off x="1905000" y="39465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091684" name="Text Box 100"/>
          <p:cNvSpPr txBox="1">
            <a:spLocks noChangeArrowheads="1"/>
          </p:cNvSpPr>
          <p:nvPr/>
        </p:nvSpPr>
        <p:spPr bwMode="auto">
          <a:xfrm>
            <a:off x="2886075" y="39624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091685" name="Text Box 101"/>
          <p:cNvSpPr txBox="1">
            <a:spLocks noChangeArrowheads="1"/>
          </p:cNvSpPr>
          <p:nvPr/>
        </p:nvSpPr>
        <p:spPr bwMode="auto">
          <a:xfrm>
            <a:off x="3429000" y="3962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091686" name="Text Box 102"/>
          <p:cNvSpPr txBox="1">
            <a:spLocks noChangeArrowheads="1"/>
          </p:cNvSpPr>
          <p:nvPr/>
        </p:nvSpPr>
        <p:spPr bwMode="auto">
          <a:xfrm>
            <a:off x="61626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091687" name="Freeform 103"/>
          <p:cNvSpPr>
            <a:spLocks/>
          </p:cNvSpPr>
          <p:nvPr/>
        </p:nvSpPr>
        <p:spPr bwMode="auto">
          <a:xfrm>
            <a:off x="3733800" y="4648200"/>
            <a:ext cx="27432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091689" name="Group 105"/>
          <p:cNvGrpSpPr>
            <a:grpSpLocks/>
          </p:cNvGrpSpPr>
          <p:nvPr/>
        </p:nvGrpSpPr>
        <p:grpSpPr bwMode="auto">
          <a:xfrm>
            <a:off x="4792663" y="4038600"/>
            <a:ext cx="550862" cy="474663"/>
            <a:chOff x="2304" y="1296"/>
            <a:chExt cx="432" cy="336"/>
          </a:xfrm>
        </p:grpSpPr>
        <p:sp>
          <p:nvSpPr>
            <p:cNvPr id="1091690" name="Oval 10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1691" name="Text Box 10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sp>
        <p:nvSpPr>
          <p:cNvPr id="1091692" name="Text Box 108"/>
          <p:cNvSpPr txBox="1">
            <a:spLocks noChangeArrowheads="1"/>
          </p:cNvSpPr>
          <p:nvPr/>
        </p:nvSpPr>
        <p:spPr bwMode="auto">
          <a:xfrm>
            <a:off x="43434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016365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2C39ED58-D323-498C-8EBE-1F5DA7A21881}" type="slidenum">
              <a:rPr lang="en-US"/>
              <a:pPr/>
              <a:t>4</a:t>
            </a:fld>
            <a:endParaRPr lang="en-US"/>
          </a:p>
        </p:txBody>
      </p:sp>
      <p:sp>
        <p:nvSpPr>
          <p:cNvPr id="1059842" name="Line 2"/>
          <p:cNvSpPr>
            <a:spLocks noChangeShapeType="1"/>
          </p:cNvSpPr>
          <p:nvPr/>
        </p:nvSpPr>
        <p:spPr bwMode="auto">
          <a:xfrm>
            <a:off x="4648200" y="2667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59843" name="Line 3"/>
          <p:cNvSpPr>
            <a:spLocks noChangeShapeType="1"/>
          </p:cNvSpPr>
          <p:nvPr/>
        </p:nvSpPr>
        <p:spPr bwMode="auto">
          <a:xfrm flipH="1">
            <a:off x="3505200" y="44958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59844" name="Line 4"/>
          <p:cNvSpPr>
            <a:spLocks noChangeShapeType="1"/>
          </p:cNvSpPr>
          <p:nvPr/>
        </p:nvSpPr>
        <p:spPr bwMode="auto">
          <a:xfrm flipH="1">
            <a:off x="1066800" y="44958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59845" name="Line 5"/>
          <p:cNvSpPr>
            <a:spLocks noChangeShapeType="1"/>
          </p:cNvSpPr>
          <p:nvPr/>
        </p:nvSpPr>
        <p:spPr bwMode="auto">
          <a:xfrm>
            <a:off x="1676400" y="44958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59846" name="Rectangle 6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Complete Binary Tree</a:t>
            </a:r>
          </a:p>
        </p:txBody>
      </p:sp>
      <p:grpSp>
        <p:nvGrpSpPr>
          <p:cNvPr id="1059848" name="Group 8"/>
          <p:cNvGrpSpPr>
            <a:grpSpLocks/>
          </p:cNvGrpSpPr>
          <p:nvPr/>
        </p:nvGrpSpPr>
        <p:grpSpPr bwMode="auto">
          <a:xfrm>
            <a:off x="4114800" y="2286000"/>
            <a:ext cx="685800" cy="533400"/>
            <a:chOff x="2304" y="1296"/>
            <a:chExt cx="432" cy="336"/>
          </a:xfrm>
        </p:grpSpPr>
        <p:sp>
          <p:nvSpPr>
            <p:cNvPr id="1059849" name="Oval 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59850" name="Text Box 1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A</a:t>
              </a:r>
            </a:p>
          </p:txBody>
        </p:sp>
      </p:grpSp>
      <p:grpSp>
        <p:nvGrpSpPr>
          <p:cNvPr id="1059851" name="Group 11"/>
          <p:cNvGrpSpPr>
            <a:grpSpLocks/>
          </p:cNvGrpSpPr>
          <p:nvPr/>
        </p:nvGrpSpPr>
        <p:grpSpPr bwMode="auto">
          <a:xfrm>
            <a:off x="5715000" y="3124200"/>
            <a:ext cx="685800" cy="533400"/>
            <a:chOff x="2304" y="1296"/>
            <a:chExt cx="432" cy="336"/>
          </a:xfrm>
        </p:grpSpPr>
        <p:sp>
          <p:nvSpPr>
            <p:cNvPr id="1059852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59853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C</a:t>
              </a:r>
            </a:p>
          </p:txBody>
        </p:sp>
      </p:grpSp>
      <p:grpSp>
        <p:nvGrpSpPr>
          <p:cNvPr id="1059854" name="Group 14"/>
          <p:cNvGrpSpPr>
            <a:grpSpLocks/>
          </p:cNvGrpSpPr>
          <p:nvPr/>
        </p:nvGrpSpPr>
        <p:grpSpPr bwMode="auto">
          <a:xfrm>
            <a:off x="2438400" y="3124200"/>
            <a:ext cx="685800" cy="533400"/>
            <a:chOff x="2304" y="1296"/>
            <a:chExt cx="432" cy="336"/>
          </a:xfrm>
        </p:grpSpPr>
        <p:sp>
          <p:nvSpPr>
            <p:cNvPr id="1059855" name="Oval 1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59856" name="Text Box 1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B</a:t>
              </a:r>
            </a:p>
          </p:txBody>
        </p:sp>
      </p:grpSp>
      <p:sp>
        <p:nvSpPr>
          <p:cNvPr id="1059857" name="Line 17"/>
          <p:cNvSpPr>
            <a:spLocks noChangeShapeType="1"/>
          </p:cNvSpPr>
          <p:nvPr/>
        </p:nvSpPr>
        <p:spPr bwMode="auto">
          <a:xfrm flipH="1">
            <a:off x="2971800" y="2667000"/>
            <a:ext cx="1219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059858" name="Group 18"/>
          <p:cNvGrpSpPr>
            <a:grpSpLocks/>
          </p:cNvGrpSpPr>
          <p:nvPr/>
        </p:nvGrpSpPr>
        <p:grpSpPr bwMode="auto">
          <a:xfrm>
            <a:off x="3657600" y="4038600"/>
            <a:ext cx="685800" cy="533400"/>
            <a:chOff x="2304" y="1296"/>
            <a:chExt cx="432" cy="336"/>
          </a:xfrm>
        </p:grpSpPr>
        <p:sp>
          <p:nvSpPr>
            <p:cNvPr id="1059859" name="Oval 1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59860" name="Text Box 2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E</a:t>
              </a:r>
            </a:p>
          </p:txBody>
        </p:sp>
      </p:grpSp>
      <p:sp>
        <p:nvSpPr>
          <p:cNvPr id="1059861" name="Line 21"/>
          <p:cNvSpPr>
            <a:spLocks noChangeShapeType="1"/>
          </p:cNvSpPr>
          <p:nvPr/>
        </p:nvSpPr>
        <p:spPr bwMode="auto">
          <a:xfrm>
            <a:off x="2971800" y="35814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059862" name="Group 22"/>
          <p:cNvGrpSpPr>
            <a:grpSpLocks/>
          </p:cNvGrpSpPr>
          <p:nvPr/>
        </p:nvGrpSpPr>
        <p:grpSpPr bwMode="auto">
          <a:xfrm>
            <a:off x="1828800" y="5181600"/>
            <a:ext cx="685800" cy="533400"/>
            <a:chOff x="2304" y="1296"/>
            <a:chExt cx="432" cy="336"/>
          </a:xfrm>
        </p:grpSpPr>
        <p:sp>
          <p:nvSpPr>
            <p:cNvPr id="1059863" name="Oval 2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59864" name="Text Box 2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I</a:t>
              </a:r>
            </a:p>
          </p:txBody>
        </p:sp>
      </p:grpSp>
      <p:grpSp>
        <p:nvGrpSpPr>
          <p:cNvPr id="1059865" name="Group 25"/>
          <p:cNvGrpSpPr>
            <a:grpSpLocks/>
          </p:cNvGrpSpPr>
          <p:nvPr/>
        </p:nvGrpSpPr>
        <p:grpSpPr bwMode="auto">
          <a:xfrm>
            <a:off x="1219200" y="4038600"/>
            <a:ext cx="685800" cy="533400"/>
            <a:chOff x="2304" y="1296"/>
            <a:chExt cx="432" cy="336"/>
          </a:xfrm>
        </p:grpSpPr>
        <p:sp>
          <p:nvSpPr>
            <p:cNvPr id="1059866" name="Oval 2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59867" name="Text Box 2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D</a:t>
              </a:r>
            </a:p>
          </p:txBody>
        </p:sp>
      </p:grpSp>
      <p:sp>
        <p:nvSpPr>
          <p:cNvPr id="1059868" name="Line 28"/>
          <p:cNvSpPr>
            <a:spLocks noChangeShapeType="1"/>
          </p:cNvSpPr>
          <p:nvPr/>
        </p:nvSpPr>
        <p:spPr bwMode="auto">
          <a:xfrm flipH="1">
            <a:off x="1752600" y="35814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059869" name="Group 29"/>
          <p:cNvGrpSpPr>
            <a:grpSpLocks/>
          </p:cNvGrpSpPr>
          <p:nvPr/>
        </p:nvGrpSpPr>
        <p:grpSpPr bwMode="auto">
          <a:xfrm>
            <a:off x="609600" y="5181600"/>
            <a:ext cx="685800" cy="533400"/>
            <a:chOff x="2304" y="1296"/>
            <a:chExt cx="432" cy="336"/>
          </a:xfrm>
        </p:grpSpPr>
        <p:sp>
          <p:nvSpPr>
            <p:cNvPr id="1059870" name="Oval 3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59871" name="Text Box 3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H</a:t>
              </a:r>
            </a:p>
          </p:txBody>
        </p:sp>
      </p:grpSp>
      <p:grpSp>
        <p:nvGrpSpPr>
          <p:cNvPr id="1059872" name="Group 32"/>
          <p:cNvGrpSpPr>
            <a:grpSpLocks/>
          </p:cNvGrpSpPr>
          <p:nvPr/>
        </p:nvGrpSpPr>
        <p:grpSpPr bwMode="auto">
          <a:xfrm>
            <a:off x="3048000" y="5181600"/>
            <a:ext cx="685800" cy="533400"/>
            <a:chOff x="2304" y="1296"/>
            <a:chExt cx="432" cy="336"/>
          </a:xfrm>
        </p:grpSpPr>
        <p:sp>
          <p:nvSpPr>
            <p:cNvPr id="1059873" name="Oval 3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59874" name="Text Box 3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J</a:t>
              </a:r>
            </a:p>
          </p:txBody>
        </p:sp>
      </p:grpSp>
      <p:grpSp>
        <p:nvGrpSpPr>
          <p:cNvPr id="1059875" name="Group 35"/>
          <p:cNvGrpSpPr>
            <a:grpSpLocks/>
          </p:cNvGrpSpPr>
          <p:nvPr/>
        </p:nvGrpSpPr>
        <p:grpSpPr bwMode="auto">
          <a:xfrm>
            <a:off x="6934200" y="4038600"/>
            <a:ext cx="685800" cy="533400"/>
            <a:chOff x="2304" y="1296"/>
            <a:chExt cx="432" cy="336"/>
          </a:xfrm>
        </p:grpSpPr>
        <p:sp>
          <p:nvSpPr>
            <p:cNvPr id="1059876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59877" name="Text Box 3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G</a:t>
              </a:r>
            </a:p>
          </p:txBody>
        </p:sp>
      </p:grpSp>
      <p:sp>
        <p:nvSpPr>
          <p:cNvPr id="1059878" name="Line 38"/>
          <p:cNvSpPr>
            <a:spLocks noChangeShapeType="1"/>
          </p:cNvSpPr>
          <p:nvPr/>
        </p:nvSpPr>
        <p:spPr bwMode="auto">
          <a:xfrm>
            <a:off x="6248400" y="35814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059879" name="Group 39"/>
          <p:cNvGrpSpPr>
            <a:grpSpLocks/>
          </p:cNvGrpSpPr>
          <p:nvPr/>
        </p:nvGrpSpPr>
        <p:grpSpPr bwMode="auto">
          <a:xfrm>
            <a:off x="4495800" y="4038600"/>
            <a:ext cx="685800" cy="533400"/>
            <a:chOff x="2304" y="1296"/>
            <a:chExt cx="432" cy="336"/>
          </a:xfrm>
        </p:grpSpPr>
        <p:sp>
          <p:nvSpPr>
            <p:cNvPr id="1059880" name="Oval 4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59881" name="Text Box 4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F</a:t>
              </a:r>
            </a:p>
          </p:txBody>
        </p:sp>
      </p:grpSp>
      <p:sp>
        <p:nvSpPr>
          <p:cNvPr id="1059882" name="Line 42"/>
          <p:cNvSpPr>
            <a:spLocks noChangeShapeType="1"/>
          </p:cNvSpPr>
          <p:nvPr/>
        </p:nvSpPr>
        <p:spPr bwMode="auto">
          <a:xfrm flipH="1">
            <a:off x="5029200" y="35814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5439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9C073923-8718-4746-AF6B-BCB27FF6CA57}" type="slidenum">
              <a:rPr lang="en-US">
                <a:solidFill>
                  <a:schemeClr val="tx1"/>
                </a:solidFill>
              </a:rPr>
              <a:pPr/>
              <a:t>40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093634" name="Line 2"/>
          <p:cNvSpPr>
            <a:spLocks noChangeShapeType="1"/>
          </p:cNvSpPr>
          <p:nvPr/>
        </p:nvSpPr>
        <p:spPr bwMode="auto">
          <a:xfrm>
            <a:off x="4670425" y="3429000"/>
            <a:ext cx="366713" cy="677863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3635" name="Line 3"/>
          <p:cNvSpPr>
            <a:spLocks noChangeShapeType="1"/>
          </p:cNvSpPr>
          <p:nvPr/>
        </p:nvSpPr>
        <p:spPr bwMode="auto">
          <a:xfrm>
            <a:off x="6516688" y="2598738"/>
            <a:ext cx="569912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3636" name="Line 4"/>
          <p:cNvSpPr>
            <a:spLocks noChangeShapeType="1"/>
          </p:cNvSpPr>
          <p:nvPr/>
        </p:nvSpPr>
        <p:spPr bwMode="auto">
          <a:xfrm flipH="1">
            <a:off x="5638800" y="2598738"/>
            <a:ext cx="571500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3637" name="Line 5"/>
          <p:cNvSpPr>
            <a:spLocks noChangeShapeType="1"/>
          </p:cNvSpPr>
          <p:nvPr/>
        </p:nvSpPr>
        <p:spPr bwMode="auto">
          <a:xfrm flipH="1">
            <a:off x="2971800" y="2598738"/>
            <a:ext cx="603250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3638" name="Line 6"/>
          <p:cNvSpPr>
            <a:spLocks noChangeShapeType="1"/>
          </p:cNvSpPr>
          <p:nvPr/>
        </p:nvSpPr>
        <p:spPr bwMode="auto">
          <a:xfrm>
            <a:off x="3881438" y="2598738"/>
            <a:ext cx="614362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3639" name="Rectangle 7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Inserting into a Heap</a:t>
            </a:r>
          </a:p>
        </p:txBody>
      </p:sp>
      <p:sp>
        <p:nvSpPr>
          <p:cNvPr id="10936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6425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dirty="0">
                <a:latin typeface="Helvetica" pitchFamily="34" charset="0"/>
                <a:cs typeface="Times New Roman" pitchFamily="18" charset="0"/>
              </a:rPr>
              <a:t>insert(14)</a:t>
            </a:r>
          </a:p>
        </p:txBody>
      </p:sp>
      <p:sp>
        <p:nvSpPr>
          <p:cNvPr id="1093641" name="Line 9"/>
          <p:cNvSpPr>
            <a:spLocks noChangeShapeType="1"/>
          </p:cNvSpPr>
          <p:nvPr/>
        </p:nvSpPr>
        <p:spPr bwMode="auto">
          <a:xfrm>
            <a:off x="5229225" y="1785938"/>
            <a:ext cx="981075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3642" name="Line 10"/>
          <p:cNvSpPr>
            <a:spLocks noChangeShapeType="1"/>
          </p:cNvSpPr>
          <p:nvPr/>
        </p:nvSpPr>
        <p:spPr bwMode="auto">
          <a:xfrm flipH="1">
            <a:off x="4178300" y="3411538"/>
            <a:ext cx="3063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3643" name="Line 11"/>
          <p:cNvSpPr>
            <a:spLocks noChangeShapeType="1"/>
          </p:cNvSpPr>
          <p:nvPr/>
        </p:nvSpPr>
        <p:spPr bwMode="auto">
          <a:xfrm flipH="1">
            <a:off x="2493963" y="3411538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3644" name="Line 12"/>
          <p:cNvSpPr>
            <a:spLocks noChangeShapeType="1"/>
          </p:cNvSpPr>
          <p:nvPr/>
        </p:nvSpPr>
        <p:spPr bwMode="auto">
          <a:xfrm>
            <a:off x="2984500" y="3411538"/>
            <a:ext cx="366713" cy="677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093645" name="Group 13"/>
          <p:cNvGrpSpPr>
            <a:grpSpLocks/>
          </p:cNvGrpSpPr>
          <p:nvPr/>
        </p:nvGrpSpPr>
        <p:grpSpPr bwMode="auto">
          <a:xfrm>
            <a:off x="4800600" y="1447800"/>
            <a:ext cx="550863" cy="474663"/>
            <a:chOff x="2304" y="1296"/>
            <a:chExt cx="431" cy="336"/>
          </a:xfrm>
        </p:grpSpPr>
        <p:sp>
          <p:nvSpPr>
            <p:cNvPr id="1093646" name="Oval 1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3647" name="Text Box 1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13</a:t>
              </a:r>
            </a:p>
          </p:txBody>
        </p:sp>
      </p:grpSp>
      <p:grpSp>
        <p:nvGrpSpPr>
          <p:cNvPr id="1093648" name="Group 16"/>
          <p:cNvGrpSpPr>
            <a:grpSpLocks/>
          </p:cNvGrpSpPr>
          <p:nvPr/>
        </p:nvGrpSpPr>
        <p:grpSpPr bwMode="auto">
          <a:xfrm>
            <a:off x="6088063" y="2192338"/>
            <a:ext cx="550862" cy="474662"/>
            <a:chOff x="2304" y="1296"/>
            <a:chExt cx="432" cy="336"/>
          </a:xfrm>
        </p:grpSpPr>
        <p:sp>
          <p:nvSpPr>
            <p:cNvPr id="1093649" name="Oval 1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3650" name="Text Box 1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grpSp>
        <p:nvGrpSpPr>
          <p:cNvPr id="1093651" name="Group 19"/>
          <p:cNvGrpSpPr>
            <a:grpSpLocks/>
          </p:cNvGrpSpPr>
          <p:nvPr/>
        </p:nvGrpSpPr>
        <p:grpSpPr bwMode="auto">
          <a:xfrm>
            <a:off x="3452813" y="2192338"/>
            <a:ext cx="550862" cy="474662"/>
            <a:chOff x="2304" y="1296"/>
            <a:chExt cx="432" cy="336"/>
          </a:xfrm>
        </p:grpSpPr>
        <p:sp>
          <p:nvSpPr>
            <p:cNvPr id="1093652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3653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21</a:t>
              </a:r>
            </a:p>
          </p:txBody>
        </p:sp>
      </p:grpSp>
      <p:sp>
        <p:nvSpPr>
          <p:cNvPr id="1093654" name="Line 22"/>
          <p:cNvSpPr>
            <a:spLocks noChangeShapeType="1"/>
          </p:cNvSpPr>
          <p:nvPr/>
        </p:nvSpPr>
        <p:spPr bwMode="auto">
          <a:xfrm flipH="1">
            <a:off x="3881438" y="1785938"/>
            <a:ext cx="981075" cy="474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093655" name="Group 23"/>
          <p:cNvGrpSpPr>
            <a:grpSpLocks/>
          </p:cNvGrpSpPr>
          <p:nvPr/>
        </p:nvGrpSpPr>
        <p:grpSpPr bwMode="auto">
          <a:xfrm>
            <a:off x="4300538" y="3005138"/>
            <a:ext cx="552450" cy="474662"/>
            <a:chOff x="2304" y="1296"/>
            <a:chExt cx="432" cy="336"/>
          </a:xfrm>
        </p:grpSpPr>
        <p:sp>
          <p:nvSpPr>
            <p:cNvPr id="1093656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3657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31</a:t>
              </a:r>
            </a:p>
          </p:txBody>
        </p:sp>
      </p:grpSp>
      <p:grpSp>
        <p:nvGrpSpPr>
          <p:cNvPr id="1093658" name="Group 26"/>
          <p:cNvGrpSpPr>
            <a:grpSpLocks/>
          </p:cNvGrpSpPr>
          <p:nvPr/>
        </p:nvGrpSpPr>
        <p:grpSpPr bwMode="auto">
          <a:xfrm>
            <a:off x="3106738" y="4021138"/>
            <a:ext cx="550862" cy="474662"/>
            <a:chOff x="2304" y="1296"/>
            <a:chExt cx="432" cy="336"/>
          </a:xfrm>
        </p:grpSpPr>
        <p:sp>
          <p:nvSpPr>
            <p:cNvPr id="1093659" name="Oval 2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3660" name="Text Box 2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26</a:t>
              </a:r>
            </a:p>
          </p:txBody>
        </p:sp>
      </p:grpSp>
      <p:grpSp>
        <p:nvGrpSpPr>
          <p:cNvPr id="1093661" name="Group 29"/>
          <p:cNvGrpSpPr>
            <a:grpSpLocks/>
          </p:cNvGrpSpPr>
          <p:nvPr/>
        </p:nvGrpSpPr>
        <p:grpSpPr bwMode="auto">
          <a:xfrm>
            <a:off x="2616200" y="3005138"/>
            <a:ext cx="550863" cy="474662"/>
            <a:chOff x="2304" y="1296"/>
            <a:chExt cx="432" cy="336"/>
          </a:xfrm>
        </p:grpSpPr>
        <p:sp>
          <p:nvSpPr>
            <p:cNvPr id="1093662" name="Oval 3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3663" name="Text Box 3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24</a:t>
              </a:r>
            </a:p>
          </p:txBody>
        </p:sp>
      </p:grpSp>
      <p:grpSp>
        <p:nvGrpSpPr>
          <p:cNvPr id="1093664" name="Group 32"/>
          <p:cNvGrpSpPr>
            <a:grpSpLocks/>
          </p:cNvGrpSpPr>
          <p:nvPr/>
        </p:nvGrpSpPr>
        <p:grpSpPr bwMode="auto">
          <a:xfrm>
            <a:off x="2125663" y="4021138"/>
            <a:ext cx="550862" cy="474662"/>
            <a:chOff x="2304" y="1296"/>
            <a:chExt cx="431" cy="336"/>
          </a:xfrm>
        </p:grpSpPr>
        <p:sp>
          <p:nvSpPr>
            <p:cNvPr id="1093665" name="Oval 3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3666" name="Text Box 3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65</a:t>
              </a:r>
            </a:p>
          </p:txBody>
        </p:sp>
      </p:grpSp>
      <p:grpSp>
        <p:nvGrpSpPr>
          <p:cNvPr id="1093667" name="Group 35"/>
          <p:cNvGrpSpPr>
            <a:grpSpLocks/>
          </p:cNvGrpSpPr>
          <p:nvPr/>
        </p:nvGrpSpPr>
        <p:grpSpPr bwMode="auto">
          <a:xfrm>
            <a:off x="3810000" y="4021138"/>
            <a:ext cx="552450" cy="474662"/>
            <a:chOff x="2303" y="1296"/>
            <a:chExt cx="433" cy="336"/>
          </a:xfrm>
        </p:grpSpPr>
        <p:sp>
          <p:nvSpPr>
            <p:cNvPr id="1093668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3669" name="Text Box 37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32</a:t>
              </a:r>
            </a:p>
          </p:txBody>
        </p:sp>
      </p:grpSp>
      <p:grpSp>
        <p:nvGrpSpPr>
          <p:cNvPr id="1093670" name="Group 38"/>
          <p:cNvGrpSpPr>
            <a:grpSpLocks/>
          </p:cNvGrpSpPr>
          <p:nvPr/>
        </p:nvGrpSpPr>
        <p:grpSpPr bwMode="auto">
          <a:xfrm>
            <a:off x="6858000" y="3005138"/>
            <a:ext cx="550863" cy="474662"/>
            <a:chOff x="2305" y="1296"/>
            <a:chExt cx="431" cy="336"/>
          </a:xfrm>
        </p:grpSpPr>
        <p:sp>
          <p:nvSpPr>
            <p:cNvPr id="1093671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3672" name="Text Box 40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68</a:t>
              </a:r>
            </a:p>
          </p:txBody>
        </p:sp>
      </p:grpSp>
      <p:grpSp>
        <p:nvGrpSpPr>
          <p:cNvPr id="1093673" name="Group 41"/>
          <p:cNvGrpSpPr>
            <a:grpSpLocks/>
          </p:cNvGrpSpPr>
          <p:nvPr/>
        </p:nvGrpSpPr>
        <p:grpSpPr bwMode="auto">
          <a:xfrm>
            <a:off x="5314950" y="3005138"/>
            <a:ext cx="552450" cy="474662"/>
            <a:chOff x="2304" y="1296"/>
            <a:chExt cx="433" cy="336"/>
          </a:xfrm>
        </p:grpSpPr>
        <p:sp>
          <p:nvSpPr>
            <p:cNvPr id="1093674" name="Oval 4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3675" name="Text Box 4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19</a:t>
              </a:r>
            </a:p>
          </p:txBody>
        </p:sp>
      </p:grpSp>
      <p:sp>
        <p:nvSpPr>
          <p:cNvPr id="1093676" name="Rectangle 44"/>
          <p:cNvSpPr>
            <a:spLocks noChangeArrowheads="1"/>
          </p:cNvSpPr>
          <p:nvPr/>
        </p:nvSpPr>
        <p:spPr bwMode="auto">
          <a:xfrm>
            <a:off x="1219200" y="5334000"/>
            <a:ext cx="6858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93677" name="Line 45"/>
          <p:cNvSpPr>
            <a:spLocks noChangeShapeType="1"/>
          </p:cNvSpPr>
          <p:nvPr/>
        </p:nvSpPr>
        <p:spPr bwMode="auto">
          <a:xfrm>
            <a:off x="1676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3678" name="Line 46"/>
          <p:cNvSpPr>
            <a:spLocks noChangeShapeType="1"/>
          </p:cNvSpPr>
          <p:nvPr/>
        </p:nvSpPr>
        <p:spPr bwMode="auto">
          <a:xfrm>
            <a:off x="2133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3679" name="Line 47"/>
          <p:cNvSpPr>
            <a:spLocks noChangeShapeType="1"/>
          </p:cNvSpPr>
          <p:nvPr/>
        </p:nvSpPr>
        <p:spPr bwMode="auto">
          <a:xfrm>
            <a:off x="2590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3680" name="Line 48"/>
          <p:cNvSpPr>
            <a:spLocks noChangeShapeType="1"/>
          </p:cNvSpPr>
          <p:nvPr/>
        </p:nvSpPr>
        <p:spPr bwMode="auto">
          <a:xfrm>
            <a:off x="3048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3681" name="Line 49"/>
          <p:cNvSpPr>
            <a:spLocks noChangeShapeType="1"/>
          </p:cNvSpPr>
          <p:nvPr/>
        </p:nvSpPr>
        <p:spPr bwMode="auto">
          <a:xfrm>
            <a:off x="3505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3682" name="Line 50"/>
          <p:cNvSpPr>
            <a:spLocks noChangeShapeType="1"/>
          </p:cNvSpPr>
          <p:nvPr/>
        </p:nvSpPr>
        <p:spPr bwMode="auto">
          <a:xfrm>
            <a:off x="3962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3683" name="Line 51"/>
          <p:cNvSpPr>
            <a:spLocks noChangeShapeType="1"/>
          </p:cNvSpPr>
          <p:nvPr/>
        </p:nvSpPr>
        <p:spPr bwMode="auto">
          <a:xfrm>
            <a:off x="4419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3684" name="Line 52"/>
          <p:cNvSpPr>
            <a:spLocks noChangeShapeType="1"/>
          </p:cNvSpPr>
          <p:nvPr/>
        </p:nvSpPr>
        <p:spPr bwMode="auto">
          <a:xfrm>
            <a:off x="4876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3685" name="Line 53"/>
          <p:cNvSpPr>
            <a:spLocks noChangeShapeType="1"/>
          </p:cNvSpPr>
          <p:nvPr/>
        </p:nvSpPr>
        <p:spPr bwMode="auto">
          <a:xfrm>
            <a:off x="5334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3686" name="Line 54"/>
          <p:cNvSpPr>
            <a:spLocks noChangeShapeType="1"/>
          </p:cNvSpPr>
          <p:nvPr/>
        </p:nvSpPr>
        <p:spPr bwMode="auto">
          <a:xfrm>
            <a:off x="5791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3687" name="Line 55"/>
          <p:cNvSpPr>
            <a:spLocks noChangeShapeType="1"/>
          </p:cNvSpPr>
          <p:nvPr/>
        </p:nvSpPr>
        <p:spPr bwMode="auto">
          <a:xfrm>
            <a:off x="6248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3688" name="Line 56"/>
          <p:cNvSpPr>
            <a:spLocks noChangeShapeType="1"/>
          </p:cNvSpPr>
          <p:nvPr/>
        </p:nvSpPr>
        <p:spPr bwMode="auto">
          <a:xfrm>
            <a:off x="6705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3689" name="Line 57"/>
          <p:cNvSpPr>
            <a:spLocks noChangeShapeType="1"/>
          </p:cNvSpPr>
          <p:nvPr/>
        </p:nvSpPr>
        <p:spPr bwMode="auto">
          <a:xfrm>
            <a:off x="7162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3690" name="Line 58"/>
          <p:cNvSpPr>
            <a:spLocks noChangeShapeType="1"/>
          </p:cNvSpPr>
          <p:nvPr/>
        </p:nvSpPr>
        <p:spPr bwMode="auto">
          <a:xfrm>
            <a:off x="7620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3691" name="Text Box 59"/>
          <p:cNvSpPr txBox="1">
            <a:spLocks noChangeArrowheads="1"/>
          </p:cNvSpPr>
          <p:nvPr/>
        </p:nvSpPr>
        <p:spPr bwMode="auto">
          <a:xfrm>
            <a:off x="1600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093692" name="Text Box 60"/>
          <p:cNvSpPr txBox="1">
            <a:spLocks noChangeArrowheads="1"/>
          </p:cNvSpPr>
          <p:nvPr/>
        </p:nvSpPr>
        <p:spPr bwMode="auto">
          <a:xfrm>
            <a:off x="20574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21</a:t>
            </a:r>
          </a:p>
        </p:txBody>
      </p:sp>
      <p:sp>
        <p:nvSpPr>
          <p:cNvPr id="1093693" name="Text Box 61"/>
          <p:cNvSpPr txBox="1">
            <a:spLocks noChangeArrowheads="1"/>
          </p:cNvSpPr>
          <p:nvPr/>
        </p:nvSpPr>
        <p:spPr bwMode="auto">
          <a:xfrm>
            <a:off x="25146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16</a:t>
            </a:r>
          </a:p>
        </p:txBody>
      </p:sp>
      <p:sp>
        <p:nvSpPr>
          <p:cNvPr id="1093694" name="Text Box 62"/>
          <p:cNvSpPr txBox="1">
            <a:spLocks noChangeArrowheads="1"/>
          </p:cNvSpPr>
          <p:nvPr/>
        </p:nvSpPr>
        <p:spPr bwMode="auto">
          <a:xfrm>
            <a:off x="2962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24</a:t>
            </a:r>
          </a:p>
        </p:txBody>
      </p:sp>
      <p:sp>
        <p:nvSpPr>
          <p:cNvPr id="1093695" name="Text Box 63"/>
          <p:cNvSpPr txBox="1">
            <a:spLocks noChangeArrowheads="1"/>
          </p:cNvSpPr>
          <p:nvPr/>
        </p:nvSpPr>
        <p:spPr bwMode="auto">
          <a:xfrm>
            <a:off x="34194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31</a:t>
            </a:r>
          </a:p>
        </p:txBody>
      </p:sp>
      <p:sp>
        <p:nvSpPr>
          <p:cNvPr id="1093696" name="Text Box 64"/>
          <p:cNvSpPr txBox="1">
            <a:spLocks noChangeArrowheads="1"/>
          </p:cNvSpPr>
          <p:nvPr/>
        </p:nvSpPr>
        <p:spPr bwMode="auto">
          <a:xfrm>
            <a:off x="38766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19</a:t>
            </a:r>
          </a:p>
        </p:txBody>
      </p:sp>
      <p:sp>
        <p:nvSpPr>
          <p:cNvPr id="1093697" name="Text Box 65"/>
          <p:cNvSpPr txBox="1">
            <a:spLocks noChangeArrowheads="1"/>
          </p:cNvSpPr>
          <p:nvPr/>
        </p:nvSpPr>
        <p:spPr bwMode="auto">
          <a:xfrm>
            <a:off x="4333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68</a:t>
            </a:r>
          </a:p>
        </p:txBody>
      </p:sp>
      <p:sp>
        <p:nvSpPr>
          <p:cNvPr id="1093698" name="Text Box 66"/>
          <p:cNvSpPr txBox="1">
            <a:spLocks noChangeArrowheads="1"/>
          </p:cNvSpPr>
          <p:nvPr/>
        </p:nvSpPr>
        <p:spPr bwMode="auto">
          <a:xfrm>
            <a:off x="4791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65</a:t>
            </a:r>
          </a:p>
        </p:txBody>
      </p:sp>
      <p:sp>
        <p:nvSpPr>
          <p:cNvPr id="1093699" name="Text Box 67"/>
          <p:cNvSpPr txBox="1">
            <a:spLocks noChangeArrowheads="1"/>
          </p:cNvSpPr>
          <p:nvPr/>
        </p:nvSpPr>
        <p:spPr bwMode="auto">
          <a:xfrm>
            <a:off x="5248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26</a:t>
            </a:r>
          </a:p>
        </p:txBody>
      </p:sp>
      <p:sp>
        <p:nvSpPr>
          <p:cNvPr id="1093700" name="Text Box 68"/>
          <p:cNvSpPr txBox="1">
            <a:spLocks noChangeArrowheads="1"/>
          </p:cNvSpPr>
          <p:nvPr/>
        </p:nvSpPr>
        <p:spPr bwMode="auto">
          <a:xfrm>
            <a:off x="57150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32</a:t>
            </a:r>
          </a:p>
        </p:txBody>
      </p:sp>
      <p:sp>
        <p:nvSpPr>
          <p:cNvPr id="1093701" name="Text Box 69"/>
          <p:cNvSpPr txBox="1">
            <a:spLocks noChangeArrowheads="1"/>
          </p:cNvSpPr>
          <p:nvPr/>
        </p:nvSpPr>
        <p:spPr bwMode="auto">
          <a:xfrm>
            <a:off x="16002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093702" name="Text Box 70"/>
          <p:cNvSpPr txBox="1">
            <a:spLocks noChangeArrowheads="1"/>
          </p:cNvSpPr>
          <p:nvPr/>
        </p:nvSpPr>
        <p:spPr bwMode="auto">
          <a:xfrm>
            <a:off x="20478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093703" name="Text Box 71"/>
          <p:cNvSpPr txBox="1">
            <a:spLocks noChangeArrowheads="1"/>
          </p:cNvSpPr>
          <p:nvPr/>
        </p:nvSpPr>
        <p:spPr bwMode="auto">
          <a:xfrm>
            <a:off x="25146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093704" name="Text Box 72"/>
          <p:cNvSpPr txBox="1">
            <a:spLocks noChangeArrowheads="1"/>
          </p:cNvSpPr>
          <p:nvPr/>
        </p:nvSpPr>
        <p:spPr bwMode="auto">
          <a:xfrm>
            <a:off x="2962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093705" name="Text Box 73"/>
          <p:cNvSpPr txBox="1">
            <a:spLocks noChangeArrowheads="1"/>
          </p:cNvSpPr>
          <p:nvPr/>
        </p:nvSpPr>
        <p:spPr bwMode="auto">
          <a:xfrm>
            <a:off x="34194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093706" name="Text Box 74"/>
          <p:cNvSpPr txBox="1">
            <a:spLocks noChangeArrowheads="1"/>
          </p:cNvSpPr>
          <p:nvPr/>
        </p:nvSpPr>
        <p:spPr bwMode="auto">
          <a:xfrm>
            <a:off x="38766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093707" name="Text Box 75"/>
          <p:cNvSpPr txBox="1">
            <a:spLocks noChangeArrowheads="1"/>
          </p:cNvSpPr>
          <p:nvPr/>
        </p:nvSpPr>
        <p:spPr bwMode="auto">
          <a:xfrm>
            <a:off x="43338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093708" name="Text Box 76"/>
          <p:cNvSpPr txBox="1">
            <a:spLocks noChangeArrowheads="1"/>
          </p:cNvSpPr>
          <p:nvPr/>
        </p:nvSpPr>
        <p:spPr bwMode="auto">
          <a:xfrm>
            <a:off x="47910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093709" name="Text Box 77"/>
          <p:cNvSpPr txBox="1">
            <a:spLocks noChangeArrowheads="1"/>
          </p:cNvSpPr>
          <p:nvPr/>
        </p:nvSpPr>
        <p:spPr bwMode="auto">
          <a:xfrm>
            <a:off x="5248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093710" name="Text Box 78"/>
          <p:cNvSpPr txBox="1">
            <a:spLocks noChangeArrowheads="1"/>
          </p:cNvSpPr>
          <p:nvPr/>
        </p:nvSpPr>
        <p:spPr bwMode="auto">
          <a:xfrm>
            <a:off x="57054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093711" name="Text Box 79"/>
          <p:cNvSpPr txBox="1">
            <a:spLocks noChangeArrowheads="1"/>
          </p:cNvSpPr>
          <p:nvPr/>
        </p:nvSpPr>
        <p:spPr bwMode="auto">
          <a:xfrm>
            <a:off x="61626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093712" name="Text Box 80"/>
          <p:cNvSpPr txBox="1">
            <a:spLocks noChangeArrowheads="1"/>
          </p:cNvSpPr>
          <p:nvPr/>
        </p:nvSpPr>
        <p:spPr bwMode="auto">
          <a:xfrm>
            <a:off x="6629400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093713" name="Text Box 81"/>
          <p:cNvSpPr txBox="1">
            <a:spLocks noChangeArrowheads="1"/>
          </p:cNvSpPr>
          <p:nvPr/>
        </p:nvSpPr>
        <p:spPr bwMode="auto">
          <a:xfrm>
            <a:off x="70770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093714" name="Text Box 82"/>
          <p:cNvSpPr txBox="1">
            <a:spLocks noChangeArrowheads="1"/>
          </p:cNvSpPr>
          <p:nvPr/>
        </p:nvSpPr>
        <p:spPr bwMode="auto">
          <a:xfrm>
            <a:off x="7534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093715" name="Text Box 83"/>
          <p:cNvSpPr txBox="1">
            <a:spLocks noChangeArrowheads="1"/>
          </p:cNvSpPr>
          <p:nvPr/>
        </p:nvSpPr>
        <p:spPr bwMode="auto">
          <a:xfrm>
            <a:off x="1133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093716" name="Freeform 84"/>
          <p:cNvSpPr>
            <a:spLocks/>
          </p:cNvSpPr>
          <p:nvPr/>
        </p:nvSpPr>
        <p:spPr bwMode="auto">
          <a:xfrm>
            <a:off x="1941513" y="5148263"/>
            <a:ext cx="420687" cy="185737"/>
          </a:xfrm>
          <a:custGeom>
            <a:avLst/>
            <a:gdLst>
              <a:gd name="T0" fmla="*/ 0 w 356"/>
              <a:gd name="T1" fmla="*/ 122 h 140"/>
              <a:gd name="T2" fmla="*/ 82 w 356"/>
              <a:gd name="T3" fmla="*/ 30 h 140"/>
              <a:gd name="T4" fmla="*/ 137 w 356"/>
              <a:gd name="T5" fmla="*/ 12 h 140"/>
              <a:gd name="T6" fmla="*/ 338 w 356"/>
              <a:gd name="T7" fmla="*/ 85 h 140"/>
              <a:gd name="T8" fmla="*/ 356 w 356"/>
              <a:gd name="T9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6" h="140">
                <a:moveTo>
                  <a:pt x="0" y="122"/>
                </a:moveTo>
                <a:cubicBezTo>
                  <a:pt x="23" y="87"/>
                  <a:pt x="42" y="48"/>
                  <a:pt x="82" y="30"/>
                </a:cubicBezTo>
                <a:cubicBezTo>
                  <a:pt x="100" y="22"/>
                  <a:pt x="137" y="12"/>
                  <a:pt x="137" y="12"/>
                </a:cubicBezTo>
                <a:cubicBezTo>
                  <a:pt x="297" y="23"/>
                  <a:pt x="253" y="0"/>
                  <a:pt x="338" y="85"/>
                </a:cubicBezTo>
                <a:cubicBezTo>
                  <a:pt x="344" y="103"/>
                  <a:pt x="356" y="140"/>
                  <a:pt x="356" y="1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3717" name="Freeform 85"/>
          <p:cNvSpPr>
            <a:spLocks/>
          </p:cNvSpPr>
          <p:nvPr/>
        </p:nvSpPr>
        <p:spPr bwMode="auto">
          <a:xfrm>
            <a:off x="1905000" y="4889500"/>
            <a:ext cx="914400" cy="444500"/>
          </a:xfrm>
          <a:custGeom>
            <a:avLst/>
            <a:gdLst>
              <a:gd name="T0" fmla="*/ 0 w 576"/>
              <a:gd name="T1" fmla="*/ 280 h 280"/>
              <a:gd name="T2" fmla="*/ 144 w 576"/>
              <a:gd name="T3" fmla="*/ 40 h 280"/>
              <a:gd name="T4" fmla="*/ 432 w 576"/>
              <a:gd name="T5" fmla="*/ 40 h 280"/>
              <a:gd name="T6" fmla="*/ 576 w 576"/>
              <a:gd name="T7" fmla="*/ 28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280">
                <a:moveTo>
                  <a:pt x="0" y="280"/>
                </a:moveTo>
                <a:cubicBezTo>
                  <a:pt x="36" y="180"/>
                  <a:pt x="72" y="80"/>
                  <a:pt x="144" y="40"/>
                </a:cubicBezTo>
                <a:cubicBezTo>
                  <a:pt x="216" y="0"/>
                  <a:pt x="360" y="0"/>
                  <a:pt x="432" y="40"/>
                </a:cubicBezTo>
                <a:cubicBezTo>
                  <a:pt x="504" y="80"/>
                  <a:pt x="540" y="180"/>
                  <a:pt x="576" y="28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3718" name="Freeform 86"/>
          <p:cNvSpPr>
            <a:spLocks/>
          </p:cNvSpPr>
          <p:nvPr/>
        </p:nvSpPr>
        <p:spPr bwMode="auto">
          <a:xfrm flipV="1">
            <a:off x="2362200" y="5867400"/>
            <a:ext cx="914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3719" name="Freeform 87"/>
          <p:cNvSpPr>
            <a:spLocks/>
          </p:cNvSpPr>
          <p:nvPr/>
        </p:nvSpPr>
        <p:spPr bwMode="auto">
          <a:xfrm flipV="1">
            <a:off x="2362200" y="5867400"/>
            <a:ext cx="1371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3720" name="Freeform 88"/>
          <p:cNvSpPr>
            <a:spLocks/>
          </p:cNvSpPr>
          <p:nvPr/>
        </p:nvSpPr>
        <p:spPr bwMode="auto">
          <a:xfrm>
            <a:off x="2895600" y="4800600"/>
            <a:ext cx="1295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3721" name="Freeform 89"/>
          <p:cNvSpPr>
            <a:spLocks/>
          </p:cNvSpPr>
          <p:nvPr/>
        </p:nvSpPr>
        <p:spPr bwMode="auto">
          <a:xfrm>
            <a:off x="2895600" y="4800600"/>
            <a:ext cx="1752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3722" name="Freeform 90"/>
          <p:cNvSpPr>
            <a:spLocks/>
          </p:cNvSpPr>
          <p:nvPr/>
        </p:nvSpPr>
        <p:spPr bwMode="auto">
          <a:xfrm flipV="1">
            <a:off x="3352800" y="5867400"/>
            <a:ext cx="17526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3723" name="Freeform 91"/>
          <p:cNvSpPr>
            <a:spLocks/>
          </p:cNvSpPr>
          <p:nvPr/>
        </p:nvSpPr>
        <p:spPr bwMode="auto">
          <a:xfrm flipV="1">
            <a:off x="3352800" y="5867400"/>
            <a:ext cx="2209800" cy="7620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3724" name="Freeform 92"/>
          <p:cNvSpPr>
            <a:spLocks/>
          </p:cNvSpPr>
          <p:nvPr/>
        </p:nvSpPr>
        <p:spPr bwMode="auto">
          <a:xfrm>
            <a:off x="3733800" y="4648200"/>
            <a:ext cx="22098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3725" name="Text Box 93"/>
          <p:cNvSpPr txBox="1">
            <a:spLocks noChangeArrowheads="1"/>
          </p:cNvSpPr>
          <p:nvPr/>
        </p:nvSpPr>
        <p:spPr bwMode="auto">
          <a:xfrm>
            <a:off x="4562475" y="1371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093726" name="Text Box 94"/>
          <p:cNvSpPr txBox="1">
            <a:spLocks noChangeArrowheads="1"/>
          </p:cNvSpPr>
          <p:nvPr/>
        </p:nvSpPr>
        <p:spPr bwMode="auto">
          <a:xfrm>
            <a:off x="3200400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093727" name="Text Box 95"/>
          <p:cNvSpPr txBox="1">
            <a:spLocks noChangeArrowheads="1"/>
          </p:cNvSpPr>
          <p:nvPr/>
        </p:nvSpPr>
        <p:spPr bwMode="auto">
          <a:xfrm>
            <a:off x="5857875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093728" name="Text Box 96"/>
          <p:cNvSpPr txBox="1">
            <a:spLocks noChangeArrowheads="1"/>
          </p:cNvSpPr>
          <p:nvPr/>
        </p:nvSpPr>
        <p:spPr bwMode="auto">
          <a:xfrm>
            <a:off x="6629400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093729" name="Text Box 97"/>
          <p:cNvSpPr txBox="1">
            <a:spLocks noChangeArrowheads="1"/>
          </p:cNvSpPr>
          <p:nvPr/>
        </p:nvSpPr>
        <p:spPr bwMode="auto">
          <a:xfrm>
            <a:off x="5095875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093730" name="Text Box 98"/>
          <p:cNvSpPr txBox="1">
            <a:spLocks noChangeArrowheads="1"/>
          </p:cNvSpPr>
          <p:nvPr/>
        </p:nvSpPr>
        <p:spPr bwMode="auto">
          <a:xfrm>
            <a:off x="4105275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093731" name="Text Box 99"/>
          <p:cNvSpPr txBox="1">
            <a:spLocks noChangeArrowheads="1"/>
          </p:cNvSpPr>
          <p:nvPr/>
        </p:nvSpPr>
        <p:spPr bwMode="auto">
          <a:xfrm>
            <a:off x="2362200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093732" name="Text Box 100"/>
          <p:cNvSpPr txBox="1">
            <a:spLocks noChangeArrowheads="1"/>
          </p:cNvSpPr>
          <p:nvPr/>
        </p:nvSpPr>
        <p:spPr bwMode="auto">
          <a:xfrm>
            <a:off x="1905000" y="39465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093733" name="Text Box 101"/>
          <p:cNvSpPr txBox="1">
            <a:spLocks noChangeArrowheads="1"/>
          </p:cNvSpPr>
          <p:nvPr/>
        </p:nvSpPr>
        <p:spPr bwMode="auto">
          <a:xfrm>
            <a:off x="2886075" y="39624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093734" name="Text Box 102"/>
          <p:cNvSpPr txBox="1">
            <a:spLocks noChangeArrowheads="1"/>
          </p:cNvSpPr>
          <p:nvPr/>
        </p:nvSpPr>
        <p:spPr bwMode="auto">
          <a:xfrm>
            <a:off x="3429000" y="3962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093735" name="Text Box 103"/>
          <p:cNvSpPr txBox="1">
            <a:spLocks noChangeArrowheads="1"/>
          </p:cNvSpPr>
          <p:nvPr/>
        </p:nvSpPr>
        <p:spPr bwMode="auto">
          <a:xfrm>
            <a:off x="6391275" y="5410200"/>
            <a:ext cx="314325" cy="396875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US" sz="2000">
              <a:latin typeface="Helvetica" pitchFamily="34" charset="0"/>
            </a:endParaRPr>
          </a:p>
        </p:txBody>
      </p:sp>
      <p:sp>
        <p:nvSpPr>
          <p:cNvPr id="1093736" name="Freeform 104"/>
          <p:cNvSpPr>
            <a:spLocks/>
          </p:cNvSpPr>
          <p:nvPr/>
        </p:nvSpPr>
        <p:spPr bwMode="auto">
          <a:xfrm>
            <a:off x="3733800" y="4648200"/>
            <a:ext cx="27432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3740" name="Text Box 108"/>
          <p:cNvSpPr txBox="1">
            <a:spLocks noChangeArrowheads="1"/>
          </p:cNvSpPr>
          <p:nvPr/>
        </p:nvSpPr>
        <p:spPr bwMode="auto">
          <a:xfrm>
            <a:off x="4419600" y="3979863"/>
            <a:ext cx="542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093742" name="Oval 110"/>
          <p:cNvSpPr>
            <a:spLocks noChangeArrowheads="1"/>
          </p:cNvSpPr>
          <p:nvPr/>
        </p:nvSpPr>
        <p:spPr bwMode="auto">
          <a:xfrm>
            <a:off x="4876800" y="4038600"/>
            <a:ext cx="428625" cy="474663"/>
          </a:xfrm>
          <a:prstGeom prst="ellipse">
            <a:avLst/>
          </a:prstGeom>
          <a:solidFill>
            <a:srgbClr val="3333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7672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945AC90D-DE47-41FB-8D94-47BFD62DABF0}" type="slidenum">
              <a:rPr lang="en-US">
                <a:solidFill>
                  <a:schemeClr val="tx1"/>
                </a:solidFill>
              </a:rPr>
              <a:pPr/>
              <a:t>41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095682" name="Line 2"/>
          <p:cNvSpPr>
            <a:spLocks noChangeShapeType="1"/>
          </p:cNvSpPr>
          <p:nvPr/>
        </p:nvSpPr>
        <p:spPr bwMode="auto">
          <a:xfrm>
            <a:off x="4670425" y="3429000"/>
            <a:ext cx="366713" cy="677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5683" name="Line 3"/>
          <p:cNvSpPr>
            <a:spLocks noChangeShapeType="1"/>
          </p:cNvSpPr>
          <p:nvPr/>
        </p:nvSpPr>
        <p:spPr bwMode="auto">
          <a:xfrm>
            <a:off x="6516688" y="2598738"/>
            <a:ext cx="569912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5684" name="Line 4"/>
          <p:cNvSpPr>
            <a:spLocks noChangeShapeType="1"/>
          </p:cNvSpPr>
          <p:nvPr/>
        </p:nvSpPr>
        <p:spPr bwMode="auto">
          <a:xfrm flipH="1">
            <a:off x="5638800" y="2598738"/>
            <a:ext cx="571500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5685" name="Line 5"/>
          <p:cNvSpPr>
            <a:spLocks noChangeShapeType="1"/>
          </p:cNvSpPr>
          <p:nvPr/>
        </p:nvSpPr>
        <p:spPr bwMode="auto">
          <a:xfrm flipH="1">
            <a:off x="2971800" y="2598738"/>
            <a:ext cx="603250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5686" name="Line 6"/>
          <p:cNvSpPr>
            <a:spLocks noChangeShapeType="1"/>
          </p:cNvSpPr>
          <p:nvPr/>
        </p:nvSpPr>
        <p:spPr bwMode="auto">
          <a:xfrm>
            <a:off x="3881438" y="2598738"/>
            <a:ext cx="614362" cy="4492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5687" name="Rectangle 7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Inserting into a Heap</a:t>
            </a:r>
          </a:p>
        </p:txBody>
      </p:sp>
      <p:sp>
        <p:nvSpPr>
          <p:cNvPr id="10956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6425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dirty="0">
                <a:latin typeface="Helvetica" pitchFamily="34" charset="0"/>
                <a:cs typeface="Times New Roman" pitchFamily="18" charset="0"/>
              </a:rPr>
              <a:t>insert(14)</a:t>
            </a:r>
          </a:p>
        </p:txBody>
      </p:sp>
      <p:sp>
        <p:nvSpPr>
          <p:cNvPr id="1095689" name="Line 9"/>
          <p:cNvSpPr>
            <a:spLocks noChangeShapeType="1"/>
          </p:cNvSpPr>
          <p:nvPr/>
        </p:nvSpPr>
        <p:spPr bwMode="auto">
          <a:xfrm>
            <a:off x="5229225" y="1785938"/>
            <a:ext cx="981075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5690" name="Line 10"/>
          <p:cNvSpPr>
            <a:spLocks noChangeShapeType="1"/>
          </p:cNvSpPr>
          <p:nvPr/>
        </p:nvSpPr>
        <p:spPr bwMode="auto">
          <a:xfrm flipH="1">
            <a:off x="4178300" y="3411538"/>
            <a:ext cx="3063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5691" name="Line 11"/>
          <p:cNvSpPr>
            <a:spLocks noChangeShapeType="1"/>
          </p:cNvSpPr>
          <p:nvPr/>
        </p:nvSpPr>
        <p:spPr bwMode="auto">
          <a:xfrm flipH="1">
            <a:off x="2493963" y="3411538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5692" name="Line 12"/>
          <p:cNvSpPr>
            <a:spLocks noChangeShapeType="1"/>
          </p:cNvSpPr>
          <p:nvPr/>
        </p:nvSpPr>
        <p:spPr bwMode="auto">
          <a:xfrm>
            <a:off x="2984500" y="3411538"/>
            <a:ext cx="366713" cy="677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095693" name="Group 13"/>
          <p:cNvGrpSpPr>
            <a:grpSpLocks/>
          </p:cNvGrpSpPr>
          <p:nvPr/>
        </p:nvGrpSpPr>
        <p:grpSpPr bwMode="auto">
          <a:xfrm>
            <a:off x="4800600" y="1447800"/>
            <a:ext cx="550863" cy="474663"/>
            <a:chOff x="2304" y="1296"/>
            <a:chExt cx="431" cy="336"/>
          </a:xfrm>
        </p:grpSpPr>
        <p:sp>
          <p:nvSpPr>
            <p:cNvPr id="1095694" name="Oval 1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5695" name="Text Box 1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13</a:t>
              </a:r>
            </a:p>
          </p:txBody>
        </p:sp>
      </p:grpSp>
      <p:grpSp>
        <p:nvGrpSpPr>
          <p:cNvPr id="1095696" name="Group 16"/>
          <p:cNvGrpSpPr>
            <a:grpSpLocks/>
          </p:cNvGrpSpPr>
          <p:nvPr/>
        </p:nvGrpSpPr>
        <p:grpSpPr bwMode="auto">
          <a:xfrm>
            <a:off x="6088063" y="2192338"/>
            <a:ext cx="550862" cy="474662"/>
            <a:chOff x="2304" y="1296"/>
            <a:chExt cx="432" cy="336"/>
          </a:xfrm>
        </p:grpSpPr>
        <p:sp>
          <p:nvSpPr>
            <p:cNvPr id="1095697" name="Oval 1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5698" name="Text Box 1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grpSp>
        <p:nvGrpSpPr>
          <p:cNvPr id="1095699" name="Group 19"/>
          <p:cNvGrpSpPr>
            <a:grpSpLocks/>
          </p:cNvGrpSpPr>
          <p:nvPr/>
        </p:nvGrpSpPr>
        <p:grpSpPr bwMode="auto">
          <a:xfrm>
            <a:off x="3452813" y="2192338"/>
            <a:ext cx="550862" cy="474662"/>
            <a:chOff x="2304" y="1296"/>
            <a:chExt cx="432" cy="336"/>
          </a:xfrm>
        </p:grpSpPr>
        <p:sp>
          <p:nvSpPr>
            <p:cNvPr id="1095700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5701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21</a:t>
              </a:r>
            </a:p>
          </p:txBody>
        </p:sp>
      </p:grpSp>
      <p:sp>
        <p:nvSpPr>
          <p:cNvPr id="1095702" name="Line 22"/>
          <p:cNvSpPr>
            <a:spLocks noChangeShapeType="1"/>
          </p:cNvSpPr>
          <p:nvPr/>
        </p:nvSpPr>
        <p:spPr bwMode="auto">
          <a:xfrm flipH="1">
            <a:off x="3881438" y="1785938"/>
            <a:ext cx="981075" cy="474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095703" name="Group 23"/>
          <p:cNvGrpSpPr>
            <a:grpSpLocks/>
          </p:cNvGrpSpPr>
          <p:nvPr/>
        </p:nvGrpSpPr>
        <p:grpSpPr bwMode="auto">
          <a:xfrm>
            <a:off x="4800600" y="4021138"/>
            <a:ext cx="552450" cy="474662"/>
            <a:chOff x="2304" y="1296"/>
            <a:chExt cx="432" cy="336"/>
          </a:xfrm>
        </p:grpSpPr>
        <p:sp>
          <p:nvSpPr>
            <p:cNvPr id="1095704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5705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31</a:t>
              </a:r>
            </a:p>
          </p:txBody>
        </p:sp>
      </p:grpSp>
      <p:grpSp>
        <p:nvGrpSpPr>
          <p:cNvPr id="1095706" name="Group 26"/>
          <p:cNvGrpSpPr>
            <a:grpSpLocks/>
          </p:cNvGrpSpPr>
          <p:nvPr/>
        </p:nvGrpSpPr>
        <p:grpSpPr bwMode="auto">
          <a:xfrm>
            <a:off x="3106738" y="4021138"/>
            <a:ext cx="550862" cy="474662"/>
            <a:chOff x="2304" y="1296"/>
            <a:chExt cx="432" cy="336"/>
          </a:xfrm>
        </p:grpSpPr>
        <p:sp>
          <p:nvSpPr>
            <p:cNvPr id="1095707" name="Oval 2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5708" name="Text Box 2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26</a:t>
              </a:r>
            </a:p>
          </p:txBody>
        </p:sp>
      </p:grpSp>
      <p:grpSp>
        <p:nvGrpSpPr>
          <p:cNvPr id="1095709" name="Group 29"/>
          <p:cNvGrpSpPr>
            <a:grpSpLocks/>
          </p:cNvGrpSpPr>
          <p:nvPr/>
        </p:nvGrpSpPr>
        <p:grpSpPr bwMode="auto">
          <a:xfrm>
            <a:off x="2616200" y="3005138"/>
            <a:ext cx="550863" cy="474662"/>
            <a:chOff x="2304" y="1296"/>
            <a:chExt cx="432" cy="336"/>
          </a:xfrm>
        </p:grpSpPr>
        <p:sp>
          <p:nvSpPr>
            <p:cNvPr id="1095710" name="Oval 3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5711" name="Text Box 3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24</a:t>
              </a:r>
            </a:p>
          </p:txBody>
        </p:sp>
      </p:grpSp>
      <p:grpSp>
        <p:nvGrpSpPr>
          <p:cNvPr id="1095712" name="Group 32"/>
          <p:cNvGrpSpPr>
            <a:grpSpLocks/>
          </p:cNvGrpSpPr>
          <p:nvPr/>
        </p:nvGrpSpPr>
        <p:grpSpPr bwMode="auto">
          <a:xfrm>
            <a:off x="2125663" y="4021138"/>
            <a:ext cx="550862" cy="474662"/>
            <a:chOff x="2304" y="1296"/>
            <a:chExt cx="431" cy="336"/>
          </a:xfrm>
        </p:grpSpPr>
        <p:sp>
          <p:nvSpPr>
            <p:cNvPr id="1095713" name="Oval 3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5714" name="Text Box 3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65</a:t>
              </a:r>
            </a:p>
          </p:txBody>
        </p:sp>
      </p:grpSp>
      <p:grpSp>
        <p:nvGrpSpPr>
          <p:cNvPr id="1095715" name="Group 35"/>
          <p:cNvGrpSpPr>
            <a:grpSpLocks/>
          </p:cNvGrpSpPr>
          <p:nvPr/>
        </p:nvGrpSpPr>
        <p:grpSpPr bwMode="auto">
          <a:xfrm>
            <a:off x="3810000" y="4021138"/>
            <a:ext cx="552450" cy="474662"/>
            <a:chOff x="2303" y="1296"/>
            <a:chExt cx="433" cy="336"/>
          </a:xfrm>
        </p:grpSpPr>
        <p:sp>
          <p:nvSpPr>
            <p:cNvPr id="1095716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5717" name="Text Box 37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32</a:t>
              </a:r>
            </a:p>
          </p:txBody>
        </p:sp>
      </p:grpSp>
      <p:grpSp>
        <p:nvGrpSpPr>
          <p:cNvPr id="1095718" name="Group 38"/>
          <p:cNvGrpSpPr>
            <a:grpSpLocks/>
          </p:cNvGrpSpPr>
          <p:nvPr/>
        </p:nvGrpSpPr>
        <p:grpSpPr bwMode="auto">
          <a:xfrm>
            <a:off x="6858000" y="3005138"/>
            <a:ext cx="550863" cy="474662"/>
            <a:chOff x="2305" y="1296"/>
            <a:chExt cx="431" cy="336"/>
          </a:xfrm>
        </p:grpSpPr>
        <p:sp>
          <p:nvSpPr>
            <p:cNvPr id="1095719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5720" name="Text Box 40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68</a:t>
              </a:r>
            </a:p>
          </p:txBody>
        </p:sp>
      </p:grpSp>
      <p:grpSp>
        <p:nvGrpSpPr>
          <p:cNvPr id="1095721" name="Group 41"/>
          <p:cNvGrpSpPr>
            <a:grpSpLocks/>
          </p:cNvGrpSpPr>
          <p:nvPr/>
        </p:nvGrpSpPr>
        <p:grpSpPr bwMode="auto">
          <a:xfrm>
            <a:off x="5314950" y="3005138"/>
            <a:ext cx="552450" cy="474662"/>
            <a:chOff x="2304" y="1296"/>
            <a:chExt cx="433" cy="336"/>
          </a:xfrm>
        </p:grpSpPr>
        <p:sp>
          <p:nvSpPr>
            <p:cNvPr id="1095722" name="Oval 4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5723" name="Text Box 4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19</a:t>
              </a:r>
            </a:p>
          </p:txBody>
        </p:sp>
      </p:grpSp>
      <p:sp>
        <p:nvSpPr>
          <p:cNvPr id="1095724" name="Rectangle 44"/>
          <p:cNvSpPr>
            <a:spLocks noChangeArrowheads="1"/>
          </p:cNvSpPr>
          <p:nvPr/>
        </p:nvSpPr>
        <p:spPr bwMode="auto">
          <a:xfrm>
            <a:off x="1219200" y="5334000"/>
            <a:ext cx="6858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95725" name="Line 45"/>
          <p:cNvSpPr>
            <a:spLocks noChangeShapeType="1"/>
          </p:cNvSpPr>
          <p:nvPr/>
        </p:nvSpPr>
        <p:spPr bwMode="auto">
          <a:xfrm>
            <a:off x="1676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5726" name="Line 46"/>
          <p:cNvSpPr>
            <a:spLocks noChangeShapeType="1"/>
          </p:cNvSpPr>
          <p:nvPr/>
        </p:nvSpPr>
        <p:spPr bwMode="auto">
          <a:xfrm>
            <a:off x="2133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5727" name="Line 47"/>
          <p:cNvSpPr>
            <a:spLocks noChangeShapeType="1"/>
          </p:cNvSpPr>
          <p:nvPr/>
        </p:nvSpPr>
        <p:spPr bwMode="auto">
          <a:xfrm>
            <a:off x="2590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5728" name="Line 48"/>
          <p:cNvSpPr>
            <a:spLocks noChangeShapeType="1"/>
          </p:cNvSpPr>
          <p:nvPr/>
        </p:nvSpPr>
        <p:spPr bwMode="auto">
          <a:xfrm>
            <a:off x="3048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5729" name="Line 49"/>
          <p:cNvSpPr>
            <a:spLocks noChangeShapeType="1"/>
          </p:cNvSpPr>
          <p:nvPr/>
        </p:nvSpPr>
        <p:spPr bwMode="auto">
          <a:xfrm>
            <a:off x="3505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5730" name="Line 50"/>
          <p:cNvSpPr>
            <a:spLocks noChangeShapeType="1"/>
          </p:cNvSpPr>
          <p:nvPr/>
        </p:nvSpPr>
        <p:spPr bwMode="auto">
          <a:xfrm>
            <a:off x="3962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5731" name="Line 51"/>
          <p:cNvSpPr>
            <a:spLocks noChangeShapeType="1"/>
          </p:cNvSpPr>
          <p:nvPr/>
        </p:nvSpPr>
        <p:spPr bwMode="auto">
          <a:xfrm>
            <a:off x="4419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5732" name="Line 52"/>
          <p:cNvSpPr>
            <a:spLocks noChangeShapeType="1"/>
          </p:cNvSpPr>
          <p:nvPr/>
        </p:nvSpPr>
        <p:spPr bwMode="auto">
          <a:xfrm>
            <a:off x="4876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5733" name="Line 53"/>
          <p:cNvSpPr>
            <a:spLocks noChangeShapeType="1"/>
          </p:cNvSpPr>
          <p:nvPr/>
        </p:nvSpPr>
        <p:spPr bwMode="auto">
          <a:xfrm>
            <a:off x="5334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5734" name="Line 54"/>
          <p:cNvSpPr>
            <a:spLocks noChangeShapeType="1"/>
          </p:cNvSpPr>
          <p:nvPr/>
        </p:nvSpPr>
        <p:spPr bwMode="auto">
          <a:xfrm>
            <a:off x="5791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5735" name="Line 55"/>
          <p:cNvSpPr>
            <a:spLocks noChangeShapeType="1"/>
          </p:cNvSpPr>
          <p:nvPr/>
        </p:nvSpPr>
        <p:spPr bwMode="auto">
          <a:xfrm>
            <a:off x="6248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5736" name="Line 56"/>
          <p:cNvSpPr>
            <a:spLocks noChangeShapeType="1"/>
          </p:cNvSpPr>
          <p:nvPr/>
        </p:nvSpPr>
        <p:spPr bwMode="auto">
          <a:xfrm>
            <a:off x="6705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5737" name="Line 57"/>
          <p:cNvSpPr>
            <a:spLocks noChangeShapeType="1"/>
          </p:cNvSpPr>
          <p:nvPr/>
        </p:nvSpPr>
        <p:spPr bwMode="auto">
          <a:xfrm>
            <a:off x="7162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5738" name="Line 58"/>
          <p:cNvSpPr>
            <a:spLocks noChangeShapeType="1"/>
          </p:cNvSpPr>
          <p:nvPr/>
        </p:nvSpPr>
        <p:spPr bwMode="auto">
          <a:xfrm>
            <a:off x="7620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5739" name="Text Box 59"/>
          <p:cNvSpPr txBox="1">
            <a:spLocks noChangeArrowheads="1"/>
          </p:cNvSpPr>
          <p:nvPr/>
        </p:nvSpPr>
        <p:spPr bwMode="auto">
          <a:xfrm>
            <a:off x="1600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095740" name="Text Box 60"/>
          <p:cNvSpPr txBox="1">
            <a:spLocks noChangeArrowheads="1"/>
          </p:cNvSpPr>
          <p:nvPr/>
        </p:nvSpPr>
        <p:spPr bwMode="auto">
          <a:xfrm>
            <a:off x="20574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21</a:t>
            </a:r>
          </a:p>
        </p:txBody>
      </p:sp>
      <p:sp>
        <p:nvSpPr>
          <p:cNvPr id="1095741" name="Text Box 61"/>
          <p:cNvSpPr txBox="1">
            <a:spLocks noChangeArrowheads="1"/>
          </p:cNvSpPr>
          <p:nvPr/>
        </p:nvSpPr>
        <p:spPr bwMode="auto">
          <a:xfrm>
            <a:off x="25146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16</a:t>
            </a:r>
          </a:p>
        </p:txBody>
      </p:sp>
      <p:sp>
        <p:nvSpPr>
          <p:cNvPr id="1095742" name="Text Box 62"/>
          <p:cNvSpPr txBox="1">
            <a:spLocks noChangeArrowheads="1"/>
          </p:cNvSpPr>
          <p:nvPr/>
        </p:nvSpPr>
        <p:spPr bwMode="auto">
          <a:xfrm>
            <a:off x="2962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24</a:t>
            </a:r>
          </a:p>
        </p:txBody>
      </p:sp>
      <p:sp>
        <p:nvSpPr>
          <p:cNvPr id="1095743" name="Text Box 63"/>
          <p:cNvSpPr txBox="1">
            <a:spLocks noChangeArrowheads="1"/>
          </p:cNvSpPr>
          <p:nvPr/>
        </p:nvSpPr>
        <p:spPr bwMode="auto">
          <a:xfrm>
            <a:off x="61626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31</a:t>
            </a:r>
          </a:p>
        </p:txBody>
      </p:sp>
      <p:sp>
        <p:nvSpPr>
          <p:cNvPr id="1095744" name="Text Box 64"/>
          <p:cNvSpPr txBox="1">
            <a:spLocks noChangeArrowheads="1"/>
          </p:cNvSpPr>
          <p:nvPr/>
        </p:nvSpPr>
        <p:spPr bwMode="auto">
          <a:xfrm>
            <a:off x="38766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19</a:t>
            </a:r>
          </a:p>
        </p:txBody>
      </p:sp>
      <p:sp>
        <p:nvSpPr>
          <p:cNvPr id="1095745" name="Text Box 65"/>
          <p:cNvSpPr txBox="1">
            <a:spLocks noChangeArrowheads="1"/>
          </p:cNvSpPr>
          <p:nvPr/>
        </p:nvSpPr>
        <p:spPr bwMode="auto">
          <a:xfrm>
            <a:off x="4333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68</a:t>
            </a:r>
          </a:p>
        </p:txBody>
      </p:sp>
      <p:sp>
        <p:nvSpPr>
          <p:cNvPr id="1095746" name="Text Box 66"/>
          <p:cNvSpPr txBox="1">
            <a:spLocks noChangeArrowheads="1"/>
          </p:cNvSpPr>
          <p:nvPr/>
        </p:nvSpPr>
        <p:spPr bwMode="auto">
          <a:xfrm>
            <a:off x="4791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65</a:t>
            </a:r>
          </a:p>
        </p:txBody>
      </p:sp>
      <p:sp>
        <p:nvSpPr>
          <p:cNvPr id="1095747" name="Text Box 67"/>
          <p:cNvSpPr txBox="1">
            <a:spLocks noChangeArrowheads="1"/>
          </p:cNvSpPr>
          <p:nvPr/>
        </p:nvSpPr>
        <p:spPr bwMode="auto">
          <a:xfrm>
            <a:off x="5248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26</a:t>
            </a:r>
          </a:p>
        </p:txBody>
      </p:sp>
      <p:sp>
        <p:nvSpPr>
          <p:cNvPr id="1095748" name="Text Box 68"/>
          <p:cNvSpPr txBox="1">
            <a:spLocks noChangeArrowheads="1"/>
          </p:cNvSpPr>
          <p:nvPr/>
        </p:nvSpPr>
        <p:spPr bwMode="auto">
          <a:xfrm>
            <a:off x="57150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32</a:t>
            </a:r>
          </a:p>
        </p:txBody>
      </p:sp>
      <p:sp>
        <p:nvSpPr>
          <p:cNvPr id="1095749" name="Text Box 69"/>
          <p:cNvSpPr txBox="1">
            <a:spLocks noChangeArrowheads="1"/>
          </p:cNvSpPr>
          <p:nvPr/>
        </p:nvSpPr>
        <p:spPr bwMode="auto">
          <a:xfrm>
            <a:off x="16002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095750" name="Text Box 70"/>
          <p:cNvSpPr txBox="1">
            <a:spLocks noChangeArrowheads="1"/>
          </p:cNvSpPr>
          <p:nvPr/>
        </p:nvSpPr>
        <p:spPr bwMode="auto">
          <a:xfrm>
            <a:off x="20478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095751" name="Text Box 71"/>
          <p:cNvSpPr txBox="1">
            <a:spLocks noChangeArrowheads="1"/>
          </p:cNvSpPr>
          <p:nvPr/>
        </p:nvSpPr>
        <p:spPr bwMode="auto">
          <a:xfrm>
            <a:off x="25146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095752" name="Text Box 72"/>
          <p:cNvSpPr txBox="1">
            <a:spLocks noChangeArrowheads="1"/>
          </p:cNvSpPr>
          <p:nvPr/>
        </p:nvSpPr>
        <p:spPr bwMode="auto">
          <a:xfrm>
            <a:off x="2962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095753" name="Text Box 73"/>
          <p:cNvSpPr txBox="1">
            <a:spLocks noChangeArrowheads="1"/>
          </p:cNvSpPr>
          <p:nvPr/>
        </p:nvSpPr>
        <p:spPr bwMode="auto">
          <a:xfrm>
            <a:off x="34194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095754" name="Text Box 74"/>
          <p:cNvSpPr txBox="1">
            <a:spLocks noChangeArrowheads="1"/>
          </p:cNvSpPr>
          <p:nvPr/>
        </p:nvSpPr>
        <p:spPr bwMode="auto">
          <a:xfrm>
            <a:off x="38766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095755" name="Text Box 75"/>
          <p:cNvSpPr txBox="1">
            <a:spLocks noChangeArrowheads="1"/>
          </p:cNvSpPr>
          <p:nvPr/>
        </p:nvSpPr>
        <p:spPr bwMode="auto">
          <a:xfrm>
            <a:off x="43338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095756" name="Text Box 76"/>
          <p:cNvSpPr txBox="1">
            <a:spLocks noChangeArrowheads="1"/>
          </p:cNvSpPr>
          <p:nvPr/>
        </p:nvSpPr>
        <p:spPr bwMode="auto">
          <a:xfrm>
            <a:off x="47910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095757" name="Text Box 77"/>
          <p:cNvSpPr txBox="1">
            <a:spLocks noChangeArrowheads="1"/>
          </p:cNvSpPr>
          <p:nvPr/>
        </p:nvSpPr>
        <p:spPr bwMode="auto">
          <a:xfrm>
            <a:off x="5248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095758" name="Text Box 78"/>
          <p:cNvSpPr txBox="1">
            <a:spLocks noChangeArrowheads="1"/>
          </p:cNvSpPr>
          <p:nvPr/>
        </p:nvSpPr>
        <p:spPr bwMode="auto">
          <a:xfrm>
            <a:off x="57054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095759" name="Text Box 79"/>
          <p:cNvSpPr txBox="1">
            <a:spLocks noChangeArrowheads="1"/>
          </p:cNvSpPr>
          <p:nvPr/>
        </p:nvSpPr>
        <p:spPr bwMode="auto">
          <a:xfrm>
            <a:off x="61626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095760" name="Text Box 80"/>
          <p:cNvSpPr txBox="1">
            <a:spLocks noChangeArrowheads="1"/>
          </p:cNvSpPr>
          <p:nvPr/>
        </p:nvSpPr>
        <p:spPr bwMode="auto">
          <a:xfrm>
            <a:off x="6629400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095761" name="Text Box 81"/>
          <p:cNvSpPr txBox="1">
            <a:spLocks noChangeArrowheads="1"/>
          </p:cNvSpPr>
          <p:nvPr/>
        </p:nvSpPr>
        <p:spPr bwMode="auto">
          <a:xfrm>
            <a:off x="70770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095762" name="Text Box 82"/>
          <p:cNvSpPr txBox="1">
            <a:spLocks noChangeArrowheads="1"/>
          </p:cNvSpPr>
          <p:nvPr/>
        </p:nvSpPr>
        <p:spPr bwMode="auto">
          <a:xfrm>
            <a:off x="7534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095763" name="Text Box 83"/>
          <p:cNvSpPr txBox="1">
            <a:spLocks noChangeArrowheads="1"/>
          </p:cNvSpPr>
          <p:nvPr/>
        </p:nvSpPr>
        <p:spPr bwMode="auto">
          <a:xfrm>
            <a:off x="1133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095764" name="Freeform 84"/>
          <p:cNvSpPr>
            <a:spLocks/>
          </p:cNvSpPr>
          <p:nvPr/>
        </p:nvSpPr>
        <p:spPr bwMode="auto">
          <a:xfrm>
            <a:off x="1941513" y="5148263"/>
            <a:ext cx="420687" cy="185737"/>
          </a:xfrm>
          <a:custGeom>
            <a:avLst/>
            <a:gdLst>
              <a:gd name="T0" fmla="*/ 0 w 356"/>
              <a:gd name="T1" fmla="*/ 122 h 140"/>
              <a:gd name="T2" fmla="*/ 82 w 356"/>
              <a:gd name="T3" fmla="*/ 30 h 140"/>
              <a:gd name="T4" fmla="*/ 137 w 356"/>
              <a:gd name="T5" fmla="*/ 12 h 140"/>
              <a:gd name="T6" fmla="*/ 338 w 356"/>
              <a:gd name="T7" fmla="*/ 85 h 140"/>
              <a:gd name="T8" fmla="*/ 356 w 356"/>
              <a:gd name="T9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6" h="140">
                <a:moveTo>
                  <a:pt x="0" y="122"/>
                </a:moveTo>
                <a:cubicBezTo>
                  <a:pt x="23" y="87"/>
                  <a:pt x="42" y="48"/>
                  <a:pt x="82" y="30"/>
                </a:cubicBezTo>
                <a:cubicBezTo>
                  <a:pt x="100" y="22"/>
                  <a:pt x="137" y="12"/>
                  <a:pt x="137" y="12"/>
                </a:cubicBezTo>
                <a:cubicBezTo>
                  <a:pt x="297" y="23"/>
                  <a:pt x="253" y="0"/>
                  <a:pt x="338" y="85"/>
                </a:cubicBezTo>
                <a:cubicBezTo>
                  <a:pt x="344" y="103"/>
                  <a:pt x="356" y="140"/>
                  <a:pt x="356" y="1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5765" name="Freeform 85"/>
          <p:cNvSpPr>
            <a:spLocks/>
          </p:cNvSpPr>
          <p:nvPr/>
        </p:nvSpPr>
        <p:spPr bwMode="auto">
          <a:xfrm>
            <a:off x="1905000" y="4889500"/>
            <a:ext cx="914400" cy="444500"/>
          </a:xfrm>
          <a:custGeom>
            <a:avLst/>
            <a:gdLst>
              <a:gd name="T0" fmla="*/ 0 w 576"/>
              <a:gd name="T1" fmla="*/ 280 h 280"/>
              <a:gd name="T2" fmla="*/ 144 w 576"/>
              <a:gd name="T3" fmla="*/ 40 h 280"/>
              <a:gd name="T4" fmla="*/ 432 w 576"/>
              <a:gd name="T5" fmla="*/ 40 h 280"/>
              <a:gd name="T6" fmla="*/ 576 w 576"/>
              <a:gd name="T7" fmla="*/ 28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280">
                <a:moveTo>
                  <a:pt x="0" y="280"/>
                </a:moveTo>
                <a:cubicBezTo>
                  <a:pt x="36" y="180"/>
                  <a:pt x="72" y="80"/>
                  <a:pt x="144" y="40"/>
                </a:cubicBezTo>
                <a:cubicBezTo>
                  <a:pt x="216" y="0"/>
                  <a:pt x="360" y="0"/>
                  <a:pt x="432" y="40"/>
                </a:cubicBezTo>
                <a:cubicBezTo>
                  <a:pt x="504" y="80"/>
                  <a:pt x="540" y="180"/>
                  <a:pt x="576" y="28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5766" name="Freeform 86"/>
          <p:cNvSpPr>
            <a:spLocks/>
          </p:cNvSpPr>
          <p:nvPr/>
        </p:nvSpPr>
        <p:spPr bwMode="auto">
          <a:xfrm flipV="1">
            <a:off x="2362200" y="5867400"/>
            <a:ext cx="914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5767" name="Freeform 87"/>
          <p:cNvSpPr>
            <a:spLocks/>
          </p:cNvSpPr>
          <p:nvPr/>
        </p:nvSpPr>
        <p:spPr bwMode="auto">
          <a:xfrm flipV="1">
            <a:off x="2362200" y="5867400"/>
            <a:ext cx="1371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5768" name="Freeform 88"/>
          <p:cNvSpPr>
            <a:spLocks/>
          </p:cNvSpPr>
          <p:nvPr/>
        </p:nvSpPr>
        <p:spPr bwMode="auto">
          <a:xfrm>
            <a:off x="2895600" y="4800600"/>
            <a:ext cx="1295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5769" name="Freeform 89"/>
          <p:cNvSpPr>
            <a:spLocks/>
          </p:cNvSpPr>
          <p:nvPr/>
        </p:nvSpPr>
        <p:spPr bwMode="auto">
          <a:xfrm>
            <a:off x="2895600" y="4800600"/>
            <a:ext cx="1752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5770" name="Freeform 90"/>
          <p:cNvSpPr>
            <a:spLocks/>
          </p:cNvSpPr>
          <p:nvPr/>
        </p:nvSpPr>
        <p:spPr bwMode="auto">
          <a:xfrm flipV="1">
            <a:off x="3352800" y="5867400"/>
            <a:ext cx="17526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5771" name="Freeform 91"/>
          <p:cNvSpPr>
            <a:spLocks/>
          </p:cNvSpPr>
          <p:nvPr/>
        </p:nvSpPr>
        <p:spPr bwMode="auto">
          <a:xfrm flipV="1">
            <a:off x="3352800" y="5867400"/>
            <a:ext cx="2209800" cy="7620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5772" name="Freeform 92"/>
          <p:cNvSpPr>
            <a:spLocks/>
          </p:cNvSpPr>
          <p:nvPr/>
        </p:nvSpPr>
        <p:spPr bwMode="auto">
          <a:xfrm>
            <a:off x="3733800" y="4648200"/>
            <a:ext cx="22098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5773" name="Text Box 93"/>
          <p:cNvSpPr txBox="1">
            <a:spLocks noChangeArrowheads="1"/>
          </p:cNvSpPr>
          <p:nvPr/>
        </p:nvSpPr>
        <p:spPr bwMode="auto">
          <a:xfrm>
            <a:off x="4562475" y="1371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095774" name="Text Box 94"/>
          <p:cNvSpPr txBox="1">
            <a:spLocks noChangeArrowheads="1"/>
          </p:cNvSpPr>
          <p:nvPr/>
        </p:nvSpPr>
        <p:spPr bwMode="auto">
          <a:xfrm>
            <a:off x="3200400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095775" name="Text Box 95"/>
          <p:cNvSpPr txBox="1">
            <a:spLocks noChangeArrowheads="1"/>
          </p:cNvSpPr>
          <p:nvPr/>
        </p:nvSpPr>
        <p:spPr bwMode="auto">
          <a:xfrm>
            <a:off x="5857875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095776" name="Text Box 96"/>
          <p:cNvSpPr txBox="1">
            <a:spLocks noChangeArrowheads="1"/>
          </p:cNvSpPr>
          <p:nvPr/>
        </p:nvSpPr>
        <p:spPr bwMode="auto">
          <a:xfrm>
            <a:off x="6629400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095777" name="Text Box 97"/>
          <p:cNvSpPr txBox="1">
            <a:spLocks noChangeArrowheads="1"/>
          </p:cNvSpPr>
          <p:nvPr/>
        </p:nvSpPr>
        <p:spPr bwMode="auto">
          <a:xfrm>
            <a:off x="5095875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095778" name="Text Box 98"/>
          <p:cNvSpPr txBox="1">
            <a:spLocks noChangeArrowheads="1"/>
          </p:cNvSpPr>
          <p:nvPr/>
        </p:nvSpPr>
        <p:spPr bwMode="auto">
          <a:xfrm>
            <a:off x="4105275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095779" name="Text Box 99"/>
          <p:cNvSpPr txBox="1">
            <a:spLocks noChangeArrowheads="1"/>
          </p:cNvSpPr>
          <p:nvPr/>
        </p:nvSpPr>
        <p:spPr bwMode="auto">
          <a:xfrm>
            <a:off x="2362200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095780" name="Text Box 100"/>
          <p:cNvSpPr txBox="1">
            <a:spLocks noChangeArrowheads="1"/>
          </p:cNvSpPr>
          <p:nvPr/>
        </p:nvSpPr>
        <p:spPr bwMode="auto">
          <a:xfrm>
            <a:off x="1905000" y="39465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095781" name="Text Box 101"/>
          <p:cNvSpPr txBox="1">
            <a:spLocks noChangeArrowheads="1"/>
          </p:cNvSpPr>
          <p:nvPr/>
        </p:nvSpPr>
        <p:spPr bwMode="auto">
          <a:xfrm>
            <a:off x="2886075" y="39624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095782" name="Text Box 102"/>
          <p:cNvSpPr txBox="1">
            <a:spLocks noChangeArrowheads="1"/>
          </p:cNvSpPr>
          <p:nvPr/>
        </p:nvSpPr>
        <p:spPr bwMode="auto">
          <a:xfrm>
            <a:off x="3429000" y="3962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095784" name="Freeform 104"/>
          <p:cNvSpPr>
            <a:spLocks/>
          </p:cNvSpPr>
          <p:nvPr/>
        </p:nvSpPr>
        <p:spPr bwMode="auto">
          <a:xfrm>
            <a:off x="3733800" y="4648200"/>
            <a:ext cx="27432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5785" name="Text Box 105"/>
          <p:cNvSpPr txBox="1">
            <a:spLocks noChangeArrowheads="1"/>
          </p:cNvSpPr>
          <p:nvPr/>
        </p:nvSpPr>
        <p:spPr bwMode="auto">
          <a:xfrm>
            <a:off x="4419600" y="3979863"/>
            <a:ext cx="542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095786" name="Oval 106"/>
          <p:cNvSpPr>
            <a:spLocks noChangeArrowheads="1"/>
          </p:cNvSpPr>
          <p:nvPr/>
        </p:nvSpPr>
        <p:spPr bwMode="auto">
          <a:xfrm>
            <a:off x="4343400" y="3030538"/>
            <a:ext cx="428625" cy="474662"/>
          </a:xfrm>
          <a:prstGeom prst="ellipse">
            <a:avLst/>
          </a:prstGeom>
          <a:solidFill>
            <a:srgbClr val="3333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95787" name="Text Box 107"/>
          <p:cNvSpPr txBox="1">
            <a:spLocks noChangeArrowheads="1"/>
          </p:cNvSpPr>
          <p:nvPr/>
        </p:nvSpPr>
        <p:spPr bwMode="auto">
          <a:xfrm>
            <a:off x="3581400" y="5410200"/>
            <a:ext cx="314325" cy="396875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US" sz="200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2115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3CC1A3A4-CBC8-49F1-A41D-9D9129EAD183}" type="slidenum">
              <a:rPr lang="en-US">
                <a:solidFill>
                  <a:schemeClr val="tx1"/>
                </a:solidFill>
              </a:rPr>
              <a:pPr/>
              <a:t>42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097730" name="Line 2"/>
          <p:cNvSpPr>
            <a:spLocks noChangeShapeType="1"/>
          </p:cNvSpPr>
          <p:nvPr/>
        </p:nvSpPr>
        <p:spPr bwMode="auto">
          <a:xfrm>
            <a:off x="4670425" y="3429000"/>
            <a:ext cx="366713" cy="677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7731" name="Line 3"/>
          <p:cNvSpPr>
            <a:spLocks noChangeShapeType="1"/>
          </p:cNvSpPr>
          <p:nvPr/>
        </p:nvSpPr>
        <p:spPr bwMode="auto">
          <a:xfrm>
            <a:off x="6516688" y="2598738"/>
            <a:ext cx="569912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7732" name="Line 4"/>
          <p:cNvSpPr>
            <a:spLocks noChangeShapeType="1"/>
          </p:cNvSpPr>
          <p:nvPr/>
        </p:nvSpPr>
        <p:spPr bwMode="auto">
          <a:xfrm flipH="1">
            <a:off x="5638800" y="2598738"/>
            <a:ext cx="571500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7733" name="Line 5"/>
          <p:cNvSpPr>
            <a:spLocks noChangeShapeType="1"/>
          </p:cNvSpPr>
          <p:nvPr/>
        </p:nvSpPr>
        <p:spPr bwMode="auto">
          <a:xfrm flipH="1">
            <a:off x="2971800" y="2598738"/>
            <a:ext cx="603250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7734" name="Line 6"/>
          <p:cNvSpPr>
            <a:spLocks noChangeShapeType="1"/>
          </p:cNvSpPr>
          <p:nvPr/>
        </p:nvSpPr>
        <p:spPr bwMode="auto">
          <a:xfrm>
            <a:off x="3881438" y="2598738"/>
            <a:ext cx="614362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7735" name="Rectangle 7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Inserting into a Heap</a:t>
            </a:r>
          </a:p>
        </p:txBody>
      </p:sp>
      <p:sp>
        <p:nvSpPr>
          <p:cNvPr id="10977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6425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dirty="0">
                <a:latin typeface="Helvetica" pitchFamily="34" charset="0"/>
                <a:cs typeface="Times New Roman" pitchFamily="18" charset="0"/>
              </a:rPr>
              <a:t>insert(14)</a:t>
            </a:r>
          </a:p>
        </p:txBody>
      </p:sp>
      <p:sp>
        <p:nvSpPr>
          <p:cNvPr id="1097737" name="Line 9"/>
          <p:cNvSpPr>
            <a:spLocks noChangeShapeType="1"/>
          </p:cNvSpPr>
          <p:nvPr/>
        </p:nvSpPr>
        <p:spPr bwMode="auto">
          <a:xfrm>
            <a:off x="5229225" y="1785938"/>
            <a:ext cx="981075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7738" name="Line 10"/>
          <p:cNvSpPr>
            <a:spLocks noChangeShapeType="1"/>
          </p:cNvSpPr>
          <p:nvPr/>
        </p:nvSpPr>
        <p:spPr bwMode="auto">
          <a:xfrm flipH="1">
            <a:off x="4178300" y="3411538"/>
            <a:ext cx="3063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7739" name="Line 11"/>
          <p:cNvSpPr>
            <a:spLocks noChangeShapeType="1"/>
          </p:cNvSpPr>
          <p:nvPr/>
        </p:nvSpPr>
        <p:spPr bwMode="auto">
          <a:xfrm flipH="1">
            <a:off x="2493963" y="3411538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7740" name="Line 12"/>
          <p:cNvSpPr>
            <a:spLocks noChangeShapeType="1"/>
          </p:cNvSpPr>
          <p:nvPr/>
        </p:nvSpPr>
        <p:spPr bwMode="auto">
          <a:xfrm>
            <a:off x="2984500" y="3411538"/>
            <a:ext cx="366713" cy="677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097741" name="Group 13"/>
          <p:cNvGrpSpPr>
            <a:grpSpLocks/>
          </p:cNvGrpSpPr>
          <p:nvPr/>
        </p:nvGrpSpPr>
        <p:grpSpPr bwMode="auto">
          <a:xfrm>
            <a:off x="4800600" y="1447800"/>
            <a:ext cx="550863" cy="474663"/>
            <a:chOff x="2304" y="1296"/>
            <a:chExt cx="431" cy="336"/>
          </a:xfrm>
        </p:grpSpPr>
        <p:sp>
          <p:nvSpPr>
            <p:cNvPr id="1097742" name="Oval 1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7743" name="Text Box 1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13</a:t>
              </a:r>
            </a:p>
          </p:txBody>
        </p:sp>
      </p:grpSp>
      <p:grpSp>
        <p:nvGrpSpPr>
          <p:cNvPr id="1097744" name="Group 16"/>
          <p:cNvGrpSpPr>
            <a:grpSpLocks/>
          </p:cNvGrpSpPr>
          <p:nvPr/>
        </p:nvGrpSpPr>
        <p:grpSpPr bwMode="auto">
          <a:xfrm>
            <a:off x="6088063" y="2192338"/>
            <a:ext cx="550862" cy="474662"/>
            <a:chOff x="2304" y="1296"/>
            <a:chExt cx="432" cy="336"/>
          </a:xfrm>
        </p:grpSpPr>
        <p:sp>
          <p:nvSpPr>
            <p:cNvPr id="1097745" name="Oval 1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7746" name="Text Box 1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grpSp>
        <p:nvGrpSpPr>
          <p:cNvPr id="1097747" name="Group 19"/>
          <p:cNvGrpSpPr>
            <a:grpSpLocks/>
          </p:cNvGrpSpPr>
          <p:nvPr/>
        </p:nvGrpSpPr>
        <p:grpSpPr bwMode="auto">
          <a:xfrm>
            <a:off x="4325938" y="3030538"/>
            <a:ext cx="550862" cy="474662"/>
            <a:chOff x="2304" y="1296"/>
            <a:chExt cx="432" cy="336"/>
          </a:xfrm>
        </p:grpSpPr>
        <p:sp>
          <p:nvSpPr>
            <p:cNvPr id="1097748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7749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21</a:t>
              </a:r>
            </a:p>
          </p:txBody>
        </p:sp>
      </p:grpSp>
      <p:sp>
        <p:nvSpPr>
          <p:cNvPr id="1097750" name="Line 22"/>
          <p:cNvSpPr>
            <a:spLocks noChangeShapeType="1"/>
          </p:cNvSpPr>
          <p:nvPr/>
        </p:nvSpPr>
        <p:spPr bwMode="auto">
          <a:xfrm flipH="1">
            <a:off x="3881438" y="1785938"/>
            <a:ext cx="981075" cy="4746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097751" name="Group 23"/>
          <p:cNvGrpSpPr>
            <a:grpSpLocks/>
          </p:cNvGrpSpPr>
          <p:nvPr/>
        </p:nvGrpSpPr>
        <p:grpSpPr bwMode="auto">
          <a:xfrm>
            <a:off x="4800600" y="4021138"/>
            <a:ext cx="552450" cy="474662"/>
            <a:chOff x="2304" y="1296"/>
            <a:chExt cx="432" cy="336"/>
          </a:xfrm>
        </p:grpSpPr>
        <p:sp>
          <p:nvSpPr>
            <p:cNvPr id="1097752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7753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31</a:t>
              </a:r>
            </a:p>
          </p:txBody>
        </p:sp>
      </p:grpSp>
      <p:grpSp>
        <p:nvGrpSpPr>
          <p:cNvPr id="1097754" name="Group 26"/>
          <p:cNvGrpSpPr>
            <a:grpSpLocks/>
          </p:cNvGrpSpPr>
          <p:nvPr/>
        </p:nvGrpSpPr>
        <p:grpSpPr bwMode="auto">
          <a:xfrm>
            <a:off x="3106738" y="4021138"/>
            <a:ext cx="550862" cy="474662"/>
            <a:chOff x="2304" y="1296"/>
            <a:chExt cx="432" cy="336"/>
          </a:xfrm>
        </p:grpSpPr>
        <p:sp>
          <p:nvSpPr>
            <p:cNvPr id="1097755" name="Oval 2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7756" name="Text Box 2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26</a:t>
              </a:r>
            </a:p>
          </p:txBody>
        </p:sp>
      </p:grpSp>
      <p:grpSp>
        <p:nvGrpSpPr>
          <p:cNvPr id="1097757" name="Group 29"/>
          <p:cNvGrpSpPr>
            <a:grpSpLocks/>
          </p:cNvGrpSpPr>
          <p:nvPr/>
        </p:nvGrpSpPr>
        <p:grpSpPr bwMode="auto">
          <a:xfrm>
            <a:off x="2616200" y="3017838"/>
            <a:ext cx="550863" cy="474662"/>
            <a:chOff x="2304" y="1296"/>
            <a:chExt cx="432" cy="336"/>
          </a:xfrm>
        </p:grpSpPr>
        <p:sp>
          <p:nvSpPr>
            <p:cNvPr id="1097758" name="Oval 3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7759" name="Text Box 3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24</a:t>
              </a:r>
            </a:p>
          </p:txBody>
        </p:sp>
      </p:grpSp>
      <p:grpSp>
        <p:nvGrpSpPr>
          <p:cNvPr id="1097760" name="Group 32"/>
          <p:cNvGrpSpPr>
            <a:grpSpLocks/>
          </p:cNvGrpSpPr>
          <p:nvPr/>
        </p:nvGrpSpPr>
        <p:grpSpPr bwMode="auto">
          <a:xfrm>
            <a:off x="2125663" y="4021138"/>
            <a:ext cx="550862" cy="474662"/>
            <a:chOff x="2304" y="1296"/>
            <a:chExt cx="431" cy="336"/>
          </a:xfrm>
        </p:grpSpPr>
        <p:sp>
          <p:nvSpPr>
            <p:cNvPr id="1097761" name="Oval 3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7762" name="Text Box 3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65</a:t>
              </a:r>
            </a:p>
          </p:txBody>
        </p:sp>
      </p:grpSp>
      <p:grpSp>
        <p:nvGrpSpPr>
          <p:cNvPr id="1097763" name="Group 35"/>
          <p:cNvGrpSpPr>
            <a:grpSpLocks/>
          </p:cNvGrpSpPr>
          <p:nvPr/>
        </p:nvGrpSpPr>
        <p:grpSpPr bwMode="auto">
          <a:xfrm>
            <a:off x="3810000" y="4021138"/>
            <a:ext cx="552450" cy="474662"/>
            <a:chOff x="2303" y="1296"/>
            <a:chExt cx="433" cy="336"/>
          </a:xfrm>
        </p:grpSpPr>
        <p:sp>
          <p:nvSpPr>
            <p:cNvPr id="1097764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7765" name="Text Box 37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32</a:t>
              </a:r>
            </a:p>
          </p:txBody>
        </p:sp>
      </p:grpSp>
      <p:grpSp>
        <p:nvGrpSpPr>
          <p:cNvPr id="1097766" name="Group 38"/>
          <p:cNvGrpSpPr>
            <a:grpSpLocks/>
          </p:cNvGrpSpPr>
          <p:nvPr/>
        </p:nvGrpSpPr>
        <p:grpSpPr bwMode="auto">
          <a:xfrm>
            <a:off x="6858000" y="3005138"/>
            <a:ext cx="550863" cy="474662"/>
            <a:chOff x="2305" y="1296"/>
            <a:chExt cx="431" cy="336"/>
          </a:xfrm>
        </p:grpSpPr>
        <p:sp>
          <p:nvSpPr>
            <p:cNvPr id="1097767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7768" name="Text Box 40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68</a:t>
              </a:r>
            </a:p>
          </p:txBody>
        </p:sp>
      </p:grpSp>
      <p:grpSp>
        <p:nvGrpSpPr>
          <p:cNvPr id="1097769" name="Group 41"/>
          <p:cNvGrpSpPr>
            <a:grpSpLocks/>
          </p:cNvGrpSpPr>
          <p:nvPr/>
        </p:nvGrpSpPr>
        <p:grpSpPr bwMode="auto">
          <a:xfrm>
            <a:off x="5314950" y="3005138"/>
            <a:ext cx="552450" cy="474662"/>
            <a:chOff x="2304" y="1296"/>
            <a:chExt cx="433" cy="336"/>
          </a:xfrm>
        </p:grpSpPr>
        <p:sp>
          <p:nvSpPr>
            <p:cNvPr id="1097770" name="Oval 4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7771" name="Text Box 4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19</a:t>
              </a:r>
            </a:p>
          </p:txBody>
        </p:sp>
      </p:grpSp>
      <p:sp>
        <p:nvSpPr>
          <p:cNvPr id="1097772" name="Rectangle 44"/>
          <p:cNvSpPr>
            <a:spLocks noChangeArrowheads="1"/>
          </p:cNvSpPr>
          <p:nvPr/>
        </p:nvSpPr>
        <p:spPr bwMode="auto">
          <a:xfrm>
            <a:off x="1219200" y="5334000"/>
            <a:ext cx="6858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97773" name="Line 45"/>
          <p:cNvSpPr>
            <a:spLocks noChangeShapeType="1"/>
          </p:cNvSpPr>
          <p:nvPr/>
        </p:nvSpPr>
        <p:spPr bwMode="auto">
          <a:xfrm>
            <a:off x="1676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7774" name="Line 46"/>
          <p:cNvSpPr>
            <a:spLocks noChangeShapeType="1"/>
          </p:cNvSpPr>
          <p:nvPr/>
        </p:nvSpPr>
        <p:spPr bwMode="auto">
          <a:xfrm>
            <a:off x="2133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7775" name="Line 47"/>
          <p:cNvSpPr>
            <a:spLocks noChangeShapeType="1"/>
          </p:cNvSpPr>
          <p:nvPr/>
        </p:nvSpPr>
        <p:spPr bwMode="auto">
          <a:xfrm>
            <a:off x="2590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7776" name="Line 48"/>
          <p:cNvSpPr>
            <a:spLocks noChangeShapeType="1"/>
          </p:cNvSpPr>
          <p:nvPr/>
        </p:nvSpPr>
        <p:spPr bwMode="auto">
          <a:xfrm>
            <a:off x="3048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7777" name="Line 49"/>
          <p:cNvSpPr>
            <a:spLocks noChangeShapeType="1"/>
          </p:cNvSpPr>
          <p:nvPr/>
        </p:nvSpPr>
        <p:spPr bwMode="auto">
          <a:xfrm>
            <a:off x="3505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7778" name="Line 50"/>
          <p:cNvSpPr>
            <a:spLocks noChangeShapeType="1"/>
          </p:cNvSpPr>
          <p:nvPr/>
        </p:nvSpPr>
        <p:spPr bwMode="auto">
          <a:xfrm>
            <a:off x="3962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7779" name="Line 51"/>
          <p:cNvSpPr>
            <a:spLocks noChangeShapeType="1"/>
          </p:cNvSpPr>
          <p:nvPr/>
        </p:nvSpPr>
        <p:spPr bwMode="auto">
          <a:xfrm>
            <a:off x="4419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7780" name="Line 52"/>
          <p:cNvSpPr>
            <a:spLocks noChangeShapeType="1"/>
          </p:cNvSpPr>
          <p:nvPr/>
        </p:nvSpPr>
        <p:spPr bwMode="auto">
          <a:xfrm>
            <a:off x="4876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7781" name="Line 53"/>
          <p:cNvSpPr>
            <a:spLocks noChangeShapeType="1"/>
          </p:cNvSpPr>
          <p:nvPr/>
        </p:nvSpPr>
        <p:spPr bwMode="auto">
          <a:xfrm>
            <a:off x="5334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7782" name="Line 54"/>
          <p:cNvSpPr>
            <a:spLocks noChangeShapeType="1"/>
          </p:cNvSpPr>
          <p:nvPr/>
        </p:nvSpPr>
        <p:spPr bwMode="auto">
          <a:xfrm>
            <a:off x="5791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7783" name="Line 55"/>
          <p:cNvSpPr>
            <a:spLocks noChangeShapeType="1"/>
          </p:cNvSpPr>
          <p:nvPr/>
        </p:nvSpPr>
        <p:spPr bwMode="auto">
          <a:xfrm>
            <a:off x="6248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7784" name="Line 56"/>
          <p:cNvSpPr>
            <a:spLocks noChangeShapeType="1"/>
          </p:cNvSpPr>
          <p:nvPr/>
        </p:nvSpPr>
        <p:spPr bwMode="auto">
          <a:xfrm>
            <a:off x="6705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7785" name="Line 57"/>
          <p:cNvSpPr>
            <a:spLocks noChangeShapeType="1"/>
          </p:cNvSpPr>
          <p:nvPr/>
        </p:nvSpPr>
        <p:spPr bwMode="auto">
          <a:xfrm>
            <a:off x="7162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7786" name="Line 58"/>
          <p:cNvSpPr>
            <a:spLocks noChangeShapeType="1"/>
          </p:cNvSpPr>
          <p:nvPr/>
        </p:nvSpPr>
        <p:spPr bwMode="auto">
          <a:xfrm>
            <a:off x="7620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7787" name="Text Box 59"/>
          <p:cNvSpPr txBox="1">
            <a:spLocks noChangeArrowheads="1"/>
          </p:cNvSpPr>
          <p:nvPr/>
        </p:nvSpPr>
        <p:spPr bwMode="auto">
          <a:xfrm>
            <a:off x="1600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097788" name="Text Box 60"/>
          <p:cNvSpPr txBox="1">
            <a:spLocks noChangeArrowheads="1"/>
          </p:cNvSpPr>
          <p:nvPr/>
        </p:nvSpPr>
        <p:spPr bwMode="auto">
          <a:xfrm>
            <a:off x="34290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21</a:t>
            </a:r>
          </a:p>
        </p:txBody>
      </p:sp>
      <p:sp>
        <p:nvSpPr>
          <p:cNvPr id="1097789" name="Text Box 61"/>
          <p:cNvSpPr txBox="1">
            <a:spLocks noChangeArrowheads="1"/>
          </p:cNvSpPr>
          <p:nvPr/>
        </p:nvSpPr>
        <p:spPr bwMode="auto">
          <a:xfrm>
            <a:off x="25146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16</a:t>
            </a:r>
          </a:p>
        </p:txBody>
      </p:sp>
      <p:sp>
        <p:nvSpPr>
          <p:cNvPr id="1097790" name="Text Box 62"/>
          <p:cNvSpPr txBox="1">
            <a:spLocks noChangeArrowheads="1"/>
          </p:cNvSpPr>
          <p:nvPr/>
        </p:nvSpPr>
        <p:spPr bwMode="auto">
          <a:xfrm>
            <a:off x="2962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24</a:t>
            </a:r>
          </a:p>
        </p:txBody>
      </p:sp>
      <p:sp>
        <p:nvSpPr>
          <p:cNvPr id="1097791" name="Text Box 63"/>
          <p:cNvSpPr txBox="1">
            <a:spLocks noChangeArrowheads="1"/>
          </p:cNvSpPr>
          <p:nvPr/>
        </p:nvSpPr>
        <p:spPr bwMode="auto">
          <a:xfrm>
            <a:off x="61626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31</a:t>
            </a:r>
          </a:p>
        </p:txBody>
      </p:sp>
      <p:sp>
        <p:nvSpPr>
          <p:cNvPr id="1097792" name="Text Box 64"/>
          <p:cNvSpPr txBox="1">
            <a:spLocks noChangeArrowheads="1"/>
          </p:cNvSpPr>
          <p:nvPr/>
        </p:nvSpPr>
        <p:spPr bwMode="auto">
          <a:xfrm>
            <a:off x="38766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19</a:t>
            </a:r>
          </a:p>
        </p:txBody>
      </p:sp>
      <p:sp>
        <p:nvSpPr>
          <p:cNvPr id="1097793" name="Text Box 65"/>
          <p:cNvSpPr txBox="1">
            <a:spLocks noChangeArrowheads="1"/>
          </p:cNvSpPr>
          <p:nvPr/>
        </p:nvSpPr>
        <p:spPr bwMode="auto">
          <a:xfrm>
            <a:off x="4333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68</a:t>
            </a:r>
          </a:p>
        </p:txBody>
      </p:sp>
      <p:sp>
        <p:nvSpPr>
          <p:cNvPr id="1097794" name="Text Box 66"/>
          <p:cNvSpPr txBox="1">
            <a:spLocks noChangeArrowheads="1"/>
          </p:cNvSpPr>
          <p:nvPr/>
        </p:nvSpPr>
        <p:spPr bwMode="auto">
          <a:xfrm>
            <a:off x="4791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65</a:t>
            </a:r>
          </a:p>
        </p:txBody>
      </p:sp>
      <p:sp>
        <p:nvSpPr>
          <p:cNvPr id="1097795" name="Text Box 67"/>
          <p:cNvSpPr txBox="1">
            <a:spLocks noChangeArrowheads="1"/>
          </p:cNvSpPr>
          <p:nvPr/>
        </p:nvSpPr>
        <p:spPr bwMode="auto">
          <a:xfrm>
            <a:off x="5248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26</a:t>
            </a:r>
          </a:p>
        </p:txBody>
      </p:sp>
      <p:sp>
        <p:nvSpPr>
          <p:cNvPr id="1097796" name="Text Box 68"/>
          <p:cNvSpPr txBox="1">
            <a:spLocks noChangeArrowheads="1"/>
          </p:cNvSpPr>
          <p:nvPr/>
        </p:nvSpPr>
        <p:spPr bwMode="auto">
          <a:xfrm>
            <a:off x="57150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32</a:t>
            </a:r>
          </a:p>
        </p:txBody>
      </p:sp>
      <p:sp>
        <p:nvSpPr>
          <p:cNvPr id="1097797" name="Text Box 69"/>
          <p:cNvSpPr txBox="1">
            <a:spLocks noChangeArrowheads="1"/>
          </p:cNvSpPr>
          <p:nvPr/>
        </p:nvSpPr>
        <p:spPr bwMode="auto">
          <a:xfrm>
            <a:off x="16002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097798" name="Text Box 70"/>
          <p:cNvSpPr txBox="1">
            <a:spLocks noChangeArrowheads="1"/>
          </p:cNvSpPr>
          <p:nvPr/>
        </p:nvSpPr>
        <p:spPr bwMode="auto">
          <a:xfrm>
            <a:off x="20478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097799" name="Text Box 71"/>
          <p:cNvSpPr txBox="1">
            <a:spLocks noChangeArrowheads="1"/>
          </p:cNvSpPr>
          <p:nvPr/>
        </p:nvSpPr>
        <p:spPr bwMode="auto">
          <a:xfrm>
            <a:off x="25146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097800" name="Text Box 72"/>
          <p:cNvSpPr txBox="1">
            <a:spLocks noChangeArrowheads="1"/>
          </p:cNvSpPr>
          <p:nvPr/>
        </p:nvSpPr>
        <p:spPr bwMode="auto">
          <a:xfrm>
            <a:off x="2962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097801" name="Text Box 73"/>
          <p:cNvSpPr txBox="1">
            <a:spLocks noChangeArrowheads="1"/>
          </p:cNvSpPr>
          <p:nvPr/>
        </p:nvSpPr>
        <p:spPr bwMode="auto">
          <a:xfrm>
            <a:off x="34194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097802" name="Text Box 74"/>
          <p:cNvSpPr txBox="1">
            <a:spLocks noChangeArrowheads="1"/>
          </p:cNvSpPr>
          <p:nvPr/>
        </p:nvSpPr>
        <p:spPr bwMode="auto">
          <a:xfrm>
            <a:off x="38766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097803" name="Text Box 75"/>
          <p:cNvSpPr txBox="1">
            <a:spLocks noChangeArrowheads="1"/>
          </p:cNvSpPr>
          <p:nvPr/>
        </p:nvSpPr>
        <p:spPr bwMode="auto">
          <a:xfrm>
            <a:off x="43338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097804" name="Text Box 76"/>
          <p:cNvSpPr txBox="1">
            <a:spLocks noChangeArrowheads="1"/>
          </p:cNvSpPr>
          <p:nvPr/>
        </p:nvSpPr>
        <p:spPr bwMode="auto">
          <a:xfrm>
            <a:off x="47910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097805" name="Text Box 77"/>
          <p:cNvSpPr txBox="1">
            <a:spLocks noChangeArrowheads="1"/>
          </p:cNvSpPr>
          <p:nvPr/>
        </p:nvSpPr>
        <p:spPr bwMode="auto">
          <a:xfrm>
            <a:off x="5248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097806" name="Text Box 78"/>
          <p:cNvSpPr txBox="1">
            <a:spLocks noChangeArrowheads="1"/>
          </p:cNvSpPr>
          <p:nvPr/>
        </p:nvSpPr>
        <p:spPr bwMode="auto">
          <a:xfrm>
            <a:off x="57054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097807" name="Text Box 79"/>
          <p:cNvSpPr txBox="1">
            <a:spLocks noChangeArrowheads="1"/>
          </p:cNvSpPr>
          <p:nvPr/>
        </p:nvSpPr>
        <p:spPr bwMode="auto">
          <a:xfrm>
            <a:off x="61626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097808" name="Text Box 80"/>
          <p:cNvSpPr txBox="1">
            <a:spLocks noChangeArrowheads="1"/>
          </p:cNvSpPr>
          <p:nvPr/>
        </p:nvSpPr>
        <p:spPr bwMode="auto">
          <a:xfrm>
            <a:off x="6629400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097809" name="Text Box 81"/>
          <p:cNvSpPr txBox="1">
            <a:spLocks noChangeArrowheads="1"/>
          </p:cNvSpPr>
          <p:nvPr/>
        </p:nvSpPr>
        <p:spPr bwMode="auto">
          <a:xfrm>
            <a:off x="70770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097810" name="Text Box 82"/>
          <p:cNvSpPr txBox="1">
            <a:spLocks noChangeArrowheads="1"/>
          </p:cNvSpPr>
          <p:nvPr/>
        </p:nvSpPr>
        <p:spPr bwMode="auto">
          <a:xfrm>
            <a:off x="7534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097811" name="Text Box 83"/>
          <p:cNvSpPr txBox="1">
            <a:spLocks noChangeArrowheads="1"/>
          </p:cNvSpPr>
          <p:nvPr/>
        </p:nvSpPr>
        <p:spPr bwMode="auto">
          <a:xfrm>
            <a:off x="1133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097812" name="Freeform 84"/>
          <p:cNvSpPr>
            <a:spLocks/>
          </p:cNvSpPr>
          <p:nvPr/>
        </p:nvSpPr>
        <p:spPr bwMode="auto">
          <a:xfrm>
            <a:off x="1941513" y="5148263"/>
            <a:ext cx="420687" cy="185737"/>
          </a:xfrm>
          <a:custGeom>
            <a:avLst/>
            <a:gdLst>
              <a:gd name="T0" fmla="*/ 0 w 356"/>
              <a:gd name="T1" fmla="*/ 122 h 140"/>
              <a:gd name="T2" fmla="*/ 82 w 356"/>
              <a:gd name="T3" fmla="*/ 30 h 140"/>
              <a:gd name="T4" fmla="*/ 137 w 356"/>
              <a:gd name="T5" fmla="*/ 12 h 140"/>
              <a:gd name="T6" fmla="*/ 338 w 356"/>
              <a:gd name="T7" fmla="*/ 85 h 140"/>
              <a:gd name="T8" fmla="*/ 356 w 356"/>
              <a:gd name="T9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6" h="140">
                <a:moveTo>
                  <a:pt x="0" y="122"/>
                </a:moveTo>
                <a:cubicBezTo>
                  <a:pt x="23" y="87"/>
                  <a:pt x="42" y="48"/>
                  <a:pt x="82" y="30"/>
                </a:cubicBezTo>
                <a:cubicBezTo>
                  <a:pt x="100" y="22"/>
                  <a:pt x="137" y="12"/>
                  <a:pt x="137" y="12"/>
                </a:cubicBezTo>
                <a:cubicBezTo>
                  <a:pt x="297" y="23"/>
                  <a:pt x="253" y="0"/>
                  <a:pt x="338" y="85"/>
                </a:cubicBezTo>
                <a:cubicBezTo>
                  <a:pt x="344" y="103"/>
                  <a:pt x="356" y="140"/>
                  <a:pt x="356" y="1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7813" name="Freeform 85"/>
          <p:cNvSpPr>
            <a:spLocks/>
          </p:cNvSpPr>
          <p:nvPr/>
        </p:nvSpPr>
        <p:spPr bwMode="auto">
          <a:xfrm>
            <a:off x="1905000" y="4889500"/>
            <a:ext cx="914400" cy="444500"/>
          </a:xfrm>
          <a:custGeom>
            <a:avLst/>
            <a:gdLst>
              <a:gd name="T0" fmla="*/ 0 w 576"/>
              <a:gd name="T1" fmla="*/ 280 h 280"/>
              <a:gd name="T2" fmla="*/ 144 w 576"/>
              <a:gd name="T3" fmla="*/ 40 h 280"/>
              <a:gd name="T4" fmla="*/ 432 w 576"/>
              <a:gd name="T5" fmla="*/ 40 h 280"/>
              <a:gd name="T6" fmla="*/ 576 w 576"/>
              <a:gd name="T7" fmla="*/ 28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280">
                <a:moveTo>
                  <a:pt x="0" y="280"/>
                </a:moveTo>
                <a:cubicBezTo>
                  <a:pt x="36" y="180"/>
                  <a:pt x="72" y="80"/>
                  <a:pt x="144" y="40"/>
                </a:cubicBezTo>
                <a:cubicBezTo>
                  <a:pt x="216" y="0"/>
                  <a:pt x="360" y="0"/>
                  <a:pt x="432" y="40"/>
                </a:cubicBezTo>
                <a:cubicBezTo>
                  <a:pt x="504" y="80"/>
                  <a:pt x="540" y="180"/>
                  <a:pt x="576" y="28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7814" name="Freeform 86"/>
          <p:cNvSpPr>
            <a:spLocks/>
          </p:cNvSpPr>
          <p:nvPr/>
        </p:nvSpPr>
        <p:spPr bwMode="auto">
          <a:xfrm flipV="1">
            <a:off x="2362200" y="5867400"/>
            <a:ext cx="914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7815" name="Freeform 87"/>
          <p:cNvSpPr>
            <a:spLocks/>
          </p:cNvSpPr>
          <p:nvPr/>
        </p:nvSpPr>
        <p:spPr bwMode="auto">
          <a:xfrm flipV="1">
            <a:off x="2362200" y="5867400"/>
            <a:ext cx="1371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7816" name="Freeform 88"/>
          <p:cNvSpPr>
            <a:spLocks/>
          </p:cNvSpPr>
          <p:nvPr/>
        </p:nvSpPr>
        <p:spPr bwMode="auto">
          <a:xfrm>
            <a:off x="2895600" y="4800600"/>
            <a:ext cx="1295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7817" name="Freeform 89"/>
          <p:cNvSpPr>
            <a:spLocks/>
          </p:cNvSpPr>
          <p:nvPr/>
        </p:nvSpPr>
        <p:spPr bwMode="auto">
          <a:xfrm>
            <a:off x="2895600" y="4800600"/>
            <a:ext cx="1752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7818" name="Freeform 90"/>
          <p:cNvSpPr>
            <a:spLocks/>
          </p:cNvSpPr>
          <p:nvPr/>
        </p:nvSpPr>
        <p:spPr bwMode="auto">
          <a:xfrm flipV="1">
            <a:off x="3352800" y="5867400"/>
            <a:ext cx="17526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7819" name="Freeform 91"/>
          <p:cNvSpPr>
            <a:spLocks/>
          </p:cNvSpPr>
          <p:nvPr/>
        </p:nvSpPr>
        <p:spPr bwMode="auto">
          <a:xfrm flipV="1">
            <a:off x="3352800" y="5867400"/>
            <a:ext cx="2209800" cy="7620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7820" name="Freeform 92"/>
          <p:cNvSpPr>
            <a:spLocks/>
          </p:cNvSpPr>
          <p:nvPr/>
        </p:nvSpPr>
        <p:spPr bwMode="auto">
          <a:xfrm>
            <a:off x="3733800" y="4648200"/>
            <a:ext cx="22098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7821" name="Text Box 93"/>
          <p:cNvSpPr txBox="1">
            <a:spLocks noChangeArrowheads="1"/>
          </p:cNvSpPr>
          <p:nvPr/>
        </p:nvSpPr>
        <p:spPr bwMode="auto">
          <a:xfrm>
            <a:off x="4562475" y="1371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097822" name="Text Box 94"/>
          <p:cNvSpPr txBox="1">
            <a:spLocks noChangeArrowheads="1"/>
          </p:cNvSpPr>
          <p:nvPr/>
        </p:nvSpPr>
        <p:spPr bwMode="auto">
          <a:xfrm>
            <a:off x="3200400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097823" name="Text Box 95"/>
          <p:cNvSpPr txBox="1">
            <a:spLocks noChangeArrowheads="1"/>
          </p:cNvSpPr>
          <p:nvPr/>
        </p:nvSpPr>
        <p:spPr bwMode="auto">
          <a:xfrm>
            <a:off x="5857875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097824" name="Text Box 96"/>
          <p:cNvSpPr txBox="1">
            <a:spLocks noChangeArrowheads="1"/>
          </p:cNvSpPr>
          <p:nvPr/>
        </p:nvSpPr>
        <p:spPr bwMode="auto">
          <a:xfrm>
            <a:off x="6629400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097825" name="Text Box 97"/>
          <p:cNvSpPr txBox="1">
            <a:spLocks noChangeArrowheads="1"/>
          </p:cNvSpPr>
          <p:nvPr/>
        </p:nvSpPr>
        <p:spPr bwMode="auto">
          <a:xfrm>
            <a:off x="5095875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097826" name="Text Box 98"/>
          <p:cNvSpPr txBox="1">
            <a:spLocks noChangeArrowheads="1"/>
          </p:cNvSpPr>
          <p:nvPr/>
        </p:nvSpPr>
        <p:spPr bwMode="auto">
          <a:xfrm>
            <a:off x="4105275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097827" name="Text Box 99"/>
          <p:cNvSpPr txBox="1">
            <a:spLocks noChangeArrowheads="1"/>
          </p:cNvSpPr>
          <p:nvPr/>
        </p:nvSpPr>
        <p:spPr bwMode="auto">
          <a:xfrm>
            <a:off x="2362200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097828" name="Text Box 100"/>
          <p:cNvSpPr txBox="1">
            <a:spLocks noChangeArrowheads="1"/>
          </p:cNvSpPr>
          <p:nvPr/>
        </p:nvSpPr>
        <p:spPr bwMode="auto">
          <a:xfrm>
            <a:off x="1905000" y="39465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097829" name="Text Box 101"/>
          <p:cNvSpPr txBox="1">
            <a:spLocks noChangeArrowheads="1"/>
          </p:cNvSpPr>
          <p:nvPr/>
        </p:nvSpPr>
        <p:spPr bwMode="auto">
          <a:xfrm>
            <a:off x="2886075" y="39624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097830" name="Text Box 102"/>
          <p:cNvSpPr txBox="1">
            <a:spLocks noChangeArrowheads="1"/>
          </p:cNvSpPr>
          <p:nvPr/>
        </p:nvSpPr>
        <p:spPr bwMode="auto">
          <a:xfrm>
            <a:off x="3429000" y="3962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097831" name="Freeform 103"/>
          <p:cNvSpPr>
            <a:spLocks/>
          </p:cNvSpPr>
          <p:nvPr/>
        </p:nvSpPr>
        <p:spPr bwMode="auto">
          <a:xfrm>
            <a:off x="3733800" y="4648200"/>
            <a:ext cx="27432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7832" name="Text Box 104"/>
          <p:cNvSpPr txBox="1">
            <a:spLocks noChangeArrowheads="1"/>
          </p:cNvSpPr>
          <p:nvPr/>
        </p:nvSpPr>
        <p:spPr bwMode="auto">
          <a:xfrm>
            <a:off x="4419600" y="3979863"/>
            <a:ext cx="542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097833" name="Oval 105"/>
          <p:cNvSpPr>
            <a:spLocks noChangeArrowheads="1"/>
          </p:cNvSpPr>
          <p:nvPr/>
        </p:nvSpPr>
        <p:spPr bwMode="auto">
          <a:xfrm>
            <a:off x="3533775" y="2192338"/>
            <a:ext cx="428625" cy="474662"/>
          </a:xfrm>
          <a:prstGeom prst="ellipse">
            <a:avLst/>
          </a:prstGeom>
          <a:solidFill>
            <a:srgbClr val="3333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97834" name="Text Box 106"/>
          <p:cNvSpPr txBox="1">
            <a:spLocks noChangeArrowheads="1"/>
          </p:cNvSpPr>
          <p:nvPr/>
        </p:nvSpPr>
        <p:spPr bwMode="auto">
          <a:xfrm>
            <a:off x="2209800" y="5410200"/>
            <a:ext cx="314325" cy="396875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US" sz="200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05427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3D33214F-F3B6-463F-9B59-18AE90262968}" type="slidenum">
              <a:rPr lang="en-US">
                <a:solidFill>
                  <a:schemeClr val="tx1"/>
                </a:solidFill>
              </a:rPr>
              <a:pPr/>
              <a:t>43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099778" name="Line 2"/>
          <p:cNvSpPr>
            <a:spLocks noChangeShapeType="1"/>
          </p:cNvSpPr>
          <p:nvPr/>
        </p:nvSpPr>
        <p:spPr bwMode="auto">
          <a:xfrm>
            <a:off x="4670425" y="3429000"/>
            <a:ext cx="366713" cy="677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9779" name="Line 3"/>
          <p:cNvSpPr>
            <a:spLocks noChangeShapeType="1"/>
          </p:cNvSpPr>
          <p:nvPr/>
        </p:nvSpPr>
        <p:spPr bwMode="auto">
          <a:xfrm>
            <a:off x="6516688" y="2598738"/>
            <a:ext cx="569912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9780" name="Line 4"/>
          <p:cNvSpPr>
            <a:spLocks noChangeShapeType="1"/>
          </p:cNvSpPr>
          <p:nvPr/>
        </p:nvSpPr>
        <p:spPr bwMode="auto">
          <a:xfrm flipH="1">
            <a:off x="5638800" y="2598738"/>
            <a:ext cx="571500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9781" name="Line 5"/>
          <p:cNvSpPr>
            <a:spLocks noChangeShapeType="1"/>
          </p:cNvSpPr>
          <p:nvPr/>
        </p:nvSpPr>
        <p:spPr bwMode="auto">
          <a:xfrm flipH="1">
            <a:off x="2971800" y="2598738"/>
            <a:ext cx="603250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9782" name="Line 6"/>
          <p:cNvSpPr>
            <a:spLocks noChangeShapeType="1"/>
          </p:cNvSpPr>
          <p:nvPr/>
        </p:nvSpPr>
        <p:spPr bwMode="auto">
          <a:xfrm>
            <a:off x="3881438" y="2598738"/>
            <a:ext cx="614362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9783" name="Rectangle 7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Inserting into a Heap</a:t>
            </a:r>
          </a:p>
        </p:txBody>
      </p:sp>
      <p:sp>
        <p:nvSpPr>
          <p:cNvPr id="10997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6425" cy="68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dirty="0">
                <a:latin typeface="Helvetica" pitchFamily="34" charset="0"/>
                <a:cs typeface="Times New Roman" pitchFamily="18" charset="0"/>
              </a:rPr>
              <a:t>insert(14)</a:t>
            </a:r>
          </a:p>
        </p:txBody>
      </p:sp>
      <p:sp>
        <p:nvSpPr>
          <p:cNvPr id="1099785" name="Line 9"/>
          <p:cNvSpPr>
            <a:spLocks noChangeShapeType="1"/>
          </p:cNvSpPr>
          <p:nvPr/>
        </p:nvSpPr>
        <p:spPr bwMode="auto">
          <a:xfrm>
            <a:off x="5229225" y="1785938"/>
            <a:ext cx="981075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9786" name="Line 10"/>
          <p:cNvSpPr>
            <a:spLocks noChangeShapeType="1"/>
          </p:cNvSpPr>
          <p:nvPr/>
        </p:nvSpPr>
        <p:spPr bwMode="auto">
          <a:xfrm flipH="1">
            <a:off x="4178300" y="3411538"/>
            <a:ext cx="3063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9787" name="Line 11"/>
          <p:cNvSpPr>
            <a:spLocks noChangeShapeType="1"/>
          </p:cNvSpPr>
          <p:nvPr/>
        </p:nvSpPr>
        <p:spPr bwMode="auto">
          <a:xfrm flipH="1">
            <a:off x="2493963" y="3411538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9788" name="Line 12"/>
          <p:cNvSpPr>
            <a:spLocks noChangeShapeType="1"/>
          </p:cNvSpPr>
          <p:nvPr/>
        </p:nvSpPr>
        <p:spPr bwMode="auto">
          <a:xfrm>
            <a:off x="2984500" y="3411538"/>
            <a:ext cx="366713" cy="677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099789" name="Group 13"/>
          <p:cNvGrpSpPr>
            <a:grpSpLocks/>
          </p:cNvGrpSpPr>
          <p:nvPr/>
        </p:nvGrpSpPr>
        <p:grpSpPr bwMode="auto">
          <a:xfrm>
            <a:off x="4800600" y="1447800"/>
            <a:ext cx="550863" cy="474663"/>
            <a:chOff x="2304" y="1296"/>
            <a:chExt cx="431" cy="336"/>
          </a:xfrm>
        </p:grpSpPr>
        <p:sp>
          <p:nvSpPr>
            <p:cNvPr id="1099790" name="Oval 1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9791" name="Text Box 1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13</a:t>
              </a:r>
            </a:p>
          </p:txBody>
        </p:sp>
      </p:grpSp>
      <p:grpSp>
        <p:nvGrpSpPr>
          <p:cNvPr id="1099792" name="Group 16"/>
          <p:cNvGrpSpPr>
            <a:grpSpLocks/>
          </p:cNvGrpSpPr>
          <p:nvPr/>
        </p:nvGrpSpPr>
        <p:grpSpPr bwMode="auto">
          <a:xfrm>
            <a:off x="6088063" y="2192338"/>
            <a:ext cx="550862" cy="474662"/>
            <a:chOff x="2304" y="1296"/>
            <a:chExt cx="432" cy="336"/>
          </a:xfrm>
        </p:grpSpPr>
        <p:sp>
          <p:nvSpPr>
            <p:cNvPr id="1099793" name="Oval 1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9794" name="Text Box 1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grpSp>
        <p:nvGrpSpPr>
          <p:cNvPr id="1099795" name="Group 19"/>
          <p:cNvGrpSpPr>
            <a:grpSpLocks/>
          </p:cNvGrpSpPr>
          <p:nvPr/>
        </p:nvGrpSpPr>
        <p:grpSpPr bwMode="auto">
          <a:xfrm>
            <a:off x="4325938" y="3030538"/>
            <a:ext cx="550862" cy="474662"/>
            <a:chOff x="2304" y="1296"/>
            <a:chExt cx="432" cy="336"/>
          </a:xfrm>
        </p:grpSpPr>
        <p:sp>
          <p:nvSpPr>
            <p:cNvPr id="1099796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9797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21</a:t>
              </a:r>
            </a:p>
          </p:txBody>
        </p:sp>
      </p:grpSp>
      <p:sp>
        <p:nvSpPr>
          <p:cNvPr id="1099798" name="Line 22"/>
          <p:cNvSpPr>
            <a:spLocks noChangeShapeType="1"/>
          </p:cNvSpPr>
          <p:nvPr/>
        </p:nvSpPr>
        <p:spPr bwMode="auto">
          <a:xfrm flipH="1">
            <a:off x="3881438" y="1785938"/>
            <a:ext cx="981075" cy="474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099799" name="Group 23"/>
          <p:cNvGrpSpPr>
            <a:grpSpLocks/>
          </p:cNvGrpSpPr>
          <p:nvPr/>
        </p:nvGrpSpPr>
        <p:grpSpPr bwMode="auto">
          <a:xfrm>
            <a:off x="4800600" y="4021138"/>
            <a:ext cx="552450" cy="474662"/>
            <a:chOff x="2304" y="1296"/>
            <a:chExt cx="432" cy="336"/>
          </a:xfrm>
        </p:grpSpPr>
        <p:sp>
          <p:nvSpPr>
            <p:cNvPr id="1099800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9801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31</a:t>
              </a:r>
            </a:p>
          </p:txBody>
        </p:sp>
      </p:grpSp>
      <p:grpSp>
        <p:nvGrpSpPr>
          <p:cNvPr id="1099802" name="Group 26"/>
          <p:cNvGrpSpPr>
            <a:grpSpLocks/>
          </p:cNvGrpSpPr>
          <p:nvPr/>
        </p:nvGrpSpPr>
        <p:grpSpPr bwMode="auto">
          <a:xfrm>
            <a:off x="3106738" y="4021138"/>
            <a:ext cx="550862" cy="474662"/>
            <a:chOff x="2304" y="1296"/>
            <a:chExt cx="432" cy="336"/>
          </a:xfrm>
        </p:grpSpPr>
        <p:sp>
          <p:nvSpPr>
            <p:cNvPr id="1099803" name="Oval 2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9804" name="Text Box 2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26</a:t>
              </a:r>
            </a:p>
          </p:txBody>
        </p:sp>
      </p:grpSp>
      <p:grpSp>
        <p:nvGrpSpPr>
          <p:cNvPr id="1099805" name="Group 29"/>
          <p:cNvGrpSpPr>
            <a:grpSpLocks/>
          </p:cNvGrpSpPr>
          <p:nvPr/>
        </p:nvGrpSpPr>
        <p:grpSpPr bwMode="auto">
          <a:xfrm>
            <a:off x="2616200" y="3017838"/>
            <a:ext cx="550863" cy="474662"/>
            <a:chOff x="2304" y="1296"/>
            <a:chExt cx="432" cy="336"/>
          </a:xfrm>
        </p:grpSpPr>
        <p:sp>
          <p:nvSpPr>
            <p:cNvPr id="1099806" name="Oval 3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9807" name="Text Box 3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24</a:t>
              </a:r>
            </a:p>
          </p:txBody>
        </p:sp>
      </p:grpSp>
      <p:grpSp>
        <p:nvGrpSpPr>
          <p:cNvPr id="1099808" name="Group 32"/>
          <p:cNvGrpSpPr>
            <a:grpSpLocks/>
          </p:cNvGrpSpPr>
          <p:nvPr/>
        </p:nvGrpSpPr>
        <p:grpSpPr bwMode="auto">
          <a:xfrm>
            <a:off x="2125663" y="4021138"/>
            <a:ext cx="550862" cy="474662"/>
            <a:chOff x="2304" y="1296"/>
            <a:chExt cx="431" cy="336"/>
          </a:xfrm>
        </p:grpSpPr>
        <p:sp>
          <p:nvSpPr>
            <p:cNvPr id="1099809" name="Oval 3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9810" name="Text Box 3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65</a:t>
              </a:r>
            </a:p>
          </p:txBody>
        </p:sp>
      </p:grpSp>
      <p:grpSp>
        <p:nvGrpSpPr>
          <p:cNvPr id="1099811" name="Group 35"/>
          <p:cNvGrpSpPr>
            <a:grpSpLocks/>
          </p:cNvGrpSpPr>
          <p:nvPr/>
        </p:nvGrpSpPr>
        <p:grpSpPr bwMode="auto">
          <a:xfrm>
            <a:off x="3810000" y="4021138"/>
            <a:ext cx="552450" cy="474662"/>
            <a:chOff x="2303" y="1296"/>
            <a:chExt cx="433" cy="336"/>
          </a:xfrm>
        </p:grpSpPr>
        <p:sp>
          <p:nvSpPr>
            <p:cNvPr id="1099812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9813" name="Text Box 37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32</a:t>
              </a:r>
            </a:p>
          </p:txBody>
        </p:sp>
      </p:grpSp>
      <p:grpSp>
        <p:nvGrpSpPr>
          <p:cNvPr id="1099814" name="Group 38"/>
          <p:cNvGrpSpPr>
            <a:grpSpLocks/>
          </p:cNvGrpSpPr>
          <p:nvPr/>
        </p:nvGrpSpPr>
        <p:grpSpPr bwMode="auto">
          <a:xfrm>
            <a:off x="6858000" y="3005138"/>
            <a:ext cx="550863" cy="474662"/>
            <a:chOff x="2305" y="1296"/>
            <a:chExt cx="431" cy="336"/>
          </a:xfrm>
        </p:grpSpPr>
        <p:sp>
          <p:nvSpPr>
            <p:cNvPr id="1099815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9816" name="Text Box 40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68</a:t>
              </a:r>
            </a:p>
          </p:txBody>
        </p:sp>
      </p:grpSp>
      <p:grpSp>
        <p:nvGrpSpPr>
          <p:cNvPr id="1099817" name="Group 41"/>
          <p:cNvGrpSpPr>
            <a:grpSpLocks/>
          </p:cNvGrpSpPr>
          <p:nvPr/>
        </p:nvGrpSpPr>
        <p:grpSpPr bwMode="auto">
          <a:xfrm>
            <a:off x="5314950" y="3005138"/>
            <a:ext cx="552450" cy="474662"/>
            <a:chOff x="2304" y="1296"/>
            <a:chExt cx="433" cy="336"/>
          </a:xfrm>
        </p:grpSpPr>
        <p:sp>
          <p:nvSpPr>
            <p:cNvPr id="1099818" name="Oval 4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9819" name="Text Box 4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19</a:t>
              </a:r>
            </a:p>
          </p:txBody>
        </p:sp>
      </p:grpSp>
      <p:sp>
        <p:nvSpPr>
          <p:cNvPr id="1099820" name="Rectangle 44"/>
          <p:cNvSpPr>
            <a:spLocks noChangeArrowheads="1"/>
          </p:cNvSpPr>
          <p:nvPr/>
        </p:nvSpPr>
        <p:spPr bwMode="auto">
          <a:xfrm>
            <a:off x="1219200" y="5334000"/>
            <a:ext cx="6858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99821" name="Line 45"/>
          <p:cNvSpPr>
            <a:spLocks noChangeShapeType="1"/>
          </p:cNvSpPr>
          <p:nvPr/>
        </p:nvSpPr>
        <p:spPr bwMode="auto">
          <a:xfrm>
            <a:off x="1676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9822" name="Line 46"/>
          <p:cNvSpPr>
            <a:spLocks noChangeShapeType="1"/>
          </p:cNvSpPr>
          <p:nvPr/>
        </p:nvSpPr>
        <p:spPr bwMode="auto">
          <a:xfrm>
            <a:off x="2133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9823" name="Line 47"/>
          <p:cNvSpPr>
            <a:spLocks noChangeShapeType="1"/>
          </p:cNvSpPr>
          <p:nvPr/>
        </p:nvSpPr>
        <p:spPr bwMode="auto">
          <a:xfrm>
            <a:off x="2590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9824" name="Line 48"/>
          <p:cNvSpPr>
            <a:spLocks noChangeShapeType="1"/>
          </p:cNvSpPr>
          <p:nvPr/>
        </p:nvSpPr>
        <p:spPr bwMode="auto">
          <a:xfrm>
            <a:off x="3048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9825" name="Line 49"/>
          <p:cNvSpPr>
            <a:spLocks noChangeShapeType="1"/>
          </p:cNvSpPr>
          <p:nvPr/>
        </p:nvSpPr>
        <p:spPr bwMode="auto">
          <a:xfrm>
            <a:off x="3505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9826" name="Line 50"/>
          <p:cNvSpPr>
            <a:spLocks noChangeShapeType="1"/>
          </p:cNvSpPr>
          <p:nvPr/>
        </p:nvSpPr>
        <p:spPr bwMode="auto">
          <a:xfrm>
            <a:off x="3962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9827" name="Line 51"/>
          <p:cNvSpPr>
            <a:spLocks noChangeShapeType="1"/>
          </p:cNvSpPr>
          <p:nvPr/>
        </p:nvSpPr>
        <p:spPr bwMode="auto">
          <a:xfrm>
            <a:off x="4419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9828" name="Line 52"/>
          <p:cNvSpPr>
            <a:spLocks noChangeShapeType="1"/>
          </p:cNvSpPr>
          <p:nvPr/>
        </p:nvSpPr>
        <p:spPr bwMode="auto">
          <a:xfrm>
            <a:off x="4876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9829" name="Line 53"/>
          <p:cNvSpPr>
            <a:spLocks noChangeShapeType="1"/>
          </p:cNvSpPr>
          <p:nvPr/>
        </p:nvSpPr>
        <p:spPr bwMode="auto">
          <a:xfrm>
            <a:off x="5334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9830" name="Line 54"/>
          <p:cNvSpPr>
            <a:spLocks noChangeShapeType="1"/>
          </p:cNvSpPr>
          <p:nvPr/>
        </p:nvSpPr>
        <p:spPr bwMode="auto">
          <a:xfrm>
            <a:off x="5791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9831" name="Line 55"/>
          <p:cNvSpPr>
            <a:spLocks noChangeShapeType="1"/>
          </p:cNvSpPr>
          <p:nvPr/>
        </p:nvSpPr>
        <p:spPr bwMode="auto">
          <a:xfrm>
            <a:off x="6248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9832" name="Line 56"/>
          <p:cNvSpPr>
            <a:spLocks noChangeShapeType="1"/>
          </p:cNvSpPr>
          <p:nvPr/>
        </p:nvSpPr>
        <p:spPr bwMode="auto">
          <a:xfrm>
            <a:off x="6705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9833" name="Line 57"/>
          <p:cNvSpPr>
            <a:spLocks noChangeShapeType="1"/>
          </p:cNvSpPr>
          <p:nvPr/>
        </p:nvSpPr>
        <p:spPr bwMode="auto">
          <a:xfrm>
            <a:off x="7162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9834" name="Line 58"/>
          <p:cNvSpPr>
            <a:spLocks noChangeShapeType="1"/>
          </p:cNvSpPr>
          <p:nvPr/>
        </p:nvSpPr>
        <p:spPr bwMode="auto">
          <a:xfrm>
            <a:off x="7620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9835" name="Text Box 59"/>
          <p:cNvSpPr txBox="1">
            <a:spLocks noChangeArrowheads="1"/>
          </p:cNvSpPr>
          <p:nvPr/>
        </p:nvSpPr>
        <p:spPr bwMode="auto">
          <a:xfrm>
            <a:off x="1600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099836" name="Text Box 60"/>
          <p:cNvSpPr txBox="1">
            <a:spLocks noChangeArrowheads="1"/>
          </p:cNvSpPr>
          <p:nvPr/>
        </p:nvSpPr>
        <p:spPr bwMode="auto">
          <a:xfrm>
            <a:off x="34290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21</a:t>
            </a:r>
          </a:p>
        </p:txBody>
      </p:sp>
      <p:sp>
        <p:nvSpPr>
          <p:cNvPr id="1099837" name="Text Box 61"/>
          <p:cNvSpPr txBox="1">
            <a:spLocks noChangeArrowheads="1"/>
          </p:cNvSpPr>
          <p:nvPr/>
        </p:nvSpPr>
        <p:spPr bwMode="auto">
          <a:xfrm>
            <a:off x="25146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16</a:t>
            </a:r>
          </a:p>
        </p:txBody>
      </p:sp>
      <p:sp>
        <p:nvSpPr>
          <p:cNvPr id="1099838" name="Text Box 62"/>
          <p:cNvSpPr txBox="1">
            <a:spLocks noChangeArrowheads="1"/>
          </p:cNvSpPr>
          <p:nvPr/>
        </p:nvSpPr>
        <p:spPr bwMode="auto">
          <a:xfrm>
            <a:off x="2962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24</a:t>
            </a:r>
          </a:p>
        </p:txBody>
      </p:sp>
      <p:sp>
        <p:nvSpPr>
          <p:cNvPr id="1099839" name="Text Box 63"/>
          <p:cNvSpPr txBox="1">
            <a:spLocks noChangeArrowheads="1"/>
          </p:cNvSpPr>
          <p:nvPr/>
        </p:nvSpPr>
        <p:spPr bwMode="auto">
          <a:xfrm>
            <a:off x="61626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31</a:t>
            </a:r>
          </a:p>
        </p:txBody>
      </p:sp>
      <p:sp>
        <p:nvSpPr>
          <p:cNvPr id="1099840" name="Text Box 64"/>
          <p:cNvSpPr txBox="1">
            <a:spLocks noChangeArrowheads="1"/>
          </p:cNvSpPr>
          <p:nvPr/>
        </p:nvSpPr>
        <p:spPr bwMode="auto">
          <a:xfrm>
            <a:off x="38766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19</a:t>
            </a:r>
          </a:p>
        </p:txBody>
      </p:sp>
      <p:sp>
        <p:nvSpPr>
          <p:cNvPr id="1099841" name="Text Box 65"/>
          <p:cNvSpPr txBox="1">
            <a:spLocks noChangeArrowheads="1"/>
          </p:cNvSpPr>
          <p:nvPr/>
        </p:nvSpPr>
        <p:spPr bwMode="auto">
          <a:xfrm>
            <a:off x="4333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68</a:t>
            </a:r>
          </a:p>
        </p:txBody>
      </p:sp>
      <p:sp>
        <p:nvSpPr>
          <p:cNvPr id="1099842" name="Text Box 66"/>
          <p:cNvSpPr txBox="1">
            <a:spLocks noChangeArrowheads="1"/>
          </p:cNvSpPr>
          <p:nvPr/>
        </p:nvSpPr>
        <p:spPr bwMode="auto">
          <a:xfrm>
            <a:off x="4791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65</a:t>
            </a:r>
          </a:p>
        </p:txBody>
      </p:sp>
      <p:sp>
        <p:nvSpPr>
          <p:cNvPr id="1099843" name="Text Box 67"/>
          <p:cNvSpPr txBox="1">
            <a:spLocks noChangeArrowheads="1"/>
          </p:cNvSpPr>
          <p:nvPr/>
        </p:nvSpPr>
        <p:spPr bwMode="auto">
          <a:xfrm>
            <a:off x="5248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26</a:t>
            </a:r>
          </a:p>
        </p:txBody>
      </p:sp>
      <p:sp>
        <p:nvSpPr>
          <p:cNvPr id="1099844" name="Text Box 68"/>
          <p:cNvSpPr txBox="1">
            <a:spLocks noChangeArrowheads="1"/>
          </p:cNvSpPr>
          <p:nvPr/>
        </p:nvSpPr>
        <p:spPr bwMode="auto">
          <a:xfrm>
            <a:off x="57150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32</a:t>
            </a:r>
          </a:p>
        </p:txBody>
      </p:sp>
      <p:sp>
        <p:nvSpPr>
          <p:cNvPr id="1099845" name="Text Box 69"/>
          <p:cNvSpPr txBox="1">
            <a:spLocks noChangeArrowheads="1"/>
          </p:cNvSpPr>
          <p:nvPr/>
        </p:nvSpPr>
        <p:spPr bwMode="auto">
          <a:xfrm>
            <a:off x="16002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099846" name="Text Box 70"/>
          <p:cNvSpPr txBox="1">
            <a:spLocks noChangeArrowheads="1"/>
          </p:cNvSpPr>
          <p:nvPr/>
        </p:nvSpPr>
        <p:spPr bwMode="auto">
          <a:xfrm>
            <a:off x="20478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099847" name="Text Box 71"/>
          <p:cNvSpPr txBox="1">
            <a:spLocks noChangeArrowheads="1"/>
          </p:cNvSpPr>
          <p:nvPr/>
        </p:nvSpPr>
        <p:spPr bwMode="auto">
          <a:xfrm>
            <a:off x="25146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099848" name="Text Box 72"/>
          <p:cNvSpPr txBox="1">
            <a:spLocks noChangeArrowheads="1"/>
          </p:cNvSpPr>
          <p:nvPr/>
        </p:nvSpPr>
        <p:spPr bwMode="auto">
          <a:xfrm>
            <a:off x="2962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099849" name="Text Box 73"/>
          <p:cNvSpPr txBox="1">
            <a:spLocks noChangeArrowheads="1"/>
          </p:cNvSpPr>
          <p:nvPr/>
        </p:nvSpPr>
        <p:spPr bwMode="auto">
          <a:xfrm>
            <a:off x="34194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099850" name="Text Box 74"/>
          <p:cNvSpPr txBox="1">
            <a:spLocks noChangeArrowheads="1"/>
          </p:cNvSpPr>
          <p:nvPr/>
        </p:nvSpPr>
        <p:spPr bwMode="auto">
          <a:xfrm>
            <a:off x="38766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099851" name="Text Box 75"/>
          <p:cNvSpPr txBox="1">
            <a:spLocks noChangeArrowheads="1"/>
          </p:cNvSpPr>
          <p:nvPr/>
        </p:nvSpPr>
        <p:spPr bwMode="auto">
          <a:xfrm>
            <a:off x="43338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099852" name="Text Box 76"/>
          <p:cNvSpPr txBox="1">
            <a:spLocks noChangeArrowheads="1"/>
          </p:cNvSpPr>
          <p:nvPr/>
        </p:nvSpPr>
        <p:spPr bwMode="auto">
          <a:xfrm>
            <a:off x="47910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099853" name="Text Box 77"/>
          <p:cNvSpPr txBox="1">
            <a:spLocks noChangeArrowheads="1"/>
          </p:cNvSpPr>
          <p:nvPr/>
        </p:nvSpPr>
        <p:spPr bwMode="auto">
          <a:xfrm>
            <a:off x="5248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099854" name="Text Box 78"/>
          <p:cNvSpPr txBox="1">
            <a:spLocks noChangeArrowheads="1"/>
          </p:cNvSpPr>
          <p:nvPr/>
        </p:nvSpPr>
        <p:spPr bwMode="auto">
          <a:xfrm>
            <a:off x="57054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099855" name="Text Box 79"/>
          <p:cNvSpPr txBox="1">
            <a:spLocks noChangeArrowheads="1"/>
          </p:cNvSpPr>
          <p:nvPr/>
        </p:nvSpPr>
        <p:spPr bwMode="auto">
          <a:xfrm>
            <a:off x="61626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099856" name="Text Box 80"/>
          <p:cNvSpPr txBox="1">
            <a:spLocks noChangeArrowheads="1"/>
          </p:cNvSpPr>
          <p:nvPr/>
        </p:nvSpPr>
        <p:spPr bwMode="auto">
          <a:xfrm>
            <a:off x="6629400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099857" name="Text Box 81"/>
          <p:cNvSpPr txBox="1">
            <a:spLocks noChangeArrowheads="1"/>
          </p:cNvSpPr>
          <p:nvPr/>
        </p:nvSpPr>
        <p:spPr bwMode="auto">
          <a:xfrm>
            <a:off x="70770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099858" name="Text Box 82"/>
          <p:cNvSpPr txBox="1">
            <a:spLocks noChangeArrowheads="1"/>
          </p:cNvSpPr>
          <p:nvPr/>
        </p:nvSpPr>
        <p:spPr bwMode="auto">
          <a:xfrm>
            <a:off x="7534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099859" name="Text Box 83"/>
          <p:cNvSpPr txBox="1">
            <a:spLocks noChangeArrowheads="1"/>
          </p:cNvSpPr>
          <p:nvPr/>
        </p:nvSpPr>
        <p:spPr bwMode="auto">
          <a:xfrm>
            <a:off x="1133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099860" name="Freeform 84"/>
          <p:cNvSpPr>
            <a:spLocks/>
          </p:cNvSpPr>
          <p:nvPr/>
        </p:nvSpPr>
        <p:spPr bwMode="auto">
          <a:xfrm>
            <a:off x="1941513" y="5148263"/>
            <a:ext cx="420687" cy="185737"/>
          </a:xfrm>
          <a:custGeom>
            <a:avLst/>
            <a:gdLst>
              <a:gd name="T0" fmla="*/ 0 w 356"/>
              <a:gd name="T1" fmla="*/ 122 h 140"/>
              <a:gd name="T2" fmla="*/ 82 w 356"/>
              <a:gd name="T3" fmla="*/ 30 h 140"/>
              <a:gd name="T4" fmla="*/ 137 w 356"/>
              <a:gd name="T5" fmla="*/ 12 h 140"/>
              <a:gd name="T6" fmla="*/ 338 w 356"/>
              <a:gd name="T7" fmla="*/ 85 h 140"/>
              <a:gd name="T8" fmla="*/ 356 w 356"/>
              <a:gd name="T9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6" h="140">
                <a:moveTo>
                  <a:pt x="0" y="122"/>
                </a:moveTo>
                <a:cubicBezTo>
                  <a:pt x="23" y="87"/>
                  <a:pt x="42" y="48"/>
                  <a:pt x="82" y="30"/>
                </a:cubicBezTo>
                <a:cubicBezTo>
                  <a:pt x="100" y="22"/>
                  <a:pt x="137" y="12"/>
                  <a:pt x="137" y="12"/>
                </a:cubicBezTo>
                <a:cubicBezTo>
                  <a:pt x="297" y="23"/>
                  <a:pt x="253" y="0"/>
                  <a:pt x="338" y="85"/>
                </a:cubicBezTo>
                <a:cubicBezTo>
                  <a:pt x="344" y="103"/>
                  <a:pt x="356" y="140"/>
                  <a:pt x="356" y="1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9861" name="Freeform 85"/>
          <p:cNvSpPr>
            <a:spLocks/>
          </p:cNvSpPr>
          <p:nvPr/>
        </p:nvSpPr>
        <p:spPr bwMode="auto">
          <a:xfrm>
            <a:off x="1905000" y="4889500"/>
            <a:ext cx="914400" cy="444500"/>
          </a:xfrm>
          <a:custGeom>
            <a:avLst/>
            <a:gdLst>
              <a:gd name="T0" fmla="*/ 0 w 576"/>
              <a:gd name="T1" fmla="*/ 280 h 280"/>
              <a:gd name="T2" fmla="*/ 144 w 576"/>
              <a:gd name="T3" fmla="*/ 40 h 280"/>
              <a:gd name="T4" fmla="*/ 432 w 576"/>
              <a:gd name="T5" fmla="*/ 40 h 280"/>
              <a:gd name="T6" fmla="*/ 576 w 576"/>
              <a:gd name="T7" fmla="*/ 28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280">
                <a:moveTo>
                  <a:pt x="0" y="280"/>
                </a:moveTo>
                <a:cubicBezTo>
                  <a:pt x="36" y="180"/>
                  <a:pt x="72" y="80"/>
                  <a:pt x="144" y="40"/>
                </a:cubicBezTo>
                <a:cubicBezTo>
                  <a:pt x="216" y="0"/>
                  <a:pt x="360" y="0"/>
                  <a:pt x="432" y="40"/>
                </a:cubicBezTo>
                <a:cubicBezTo>
                  <a:pt x="504" y="80"/>
                  <a:pt x="540" y="180"/>
                  <a:pt x="576" y="28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9862" name="Freeform 86"/>
          <p:cNvSpPr>
            <a:spLocks/>
          </p:cNvSpPr>
          <p:nvPr/>
        </p:nvSpPr>
        <p:spPr bwMode="auto">
          <a:xfrm flipV="1">
            <a:off x="2362200" y="5867400"/>
            <a:ext cx="914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9863" name="Freeform 87"/>
          <p:cNvSpPr>
            <a:spLocks/>
          </p:cNvSpPr>
          <p:nvPr/>
        </p:nvSpPr>
        <p:spPr bwMode="auto">
          <a:xfrm flipV="1">
            <a:off x="2362200" y="5867400"/>
            <a:ext cx="1371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9864" name="Freeform 88"/>
          <p:cNvSpPr>
            <a:spLocks/>
          </p:cNvSpPr>
          <p:nvPr/>
        </p:nvSpPr>
        <p:spPr bwMode="auto">
          <a:xfrm>
            <a:off x="2895600" y="4800600"/>
            <a:ext cx="1295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9865" name="Freeform 89"/>
          <p:cNvSpPr>
            <a:spLocks/>
          </p:cNvSpPr>
          <p:nvPr/>
        </p:nvSpPr>
        <p:spPr bwMode="auto">
          <a:xfrm>
            <a:off x="2895600" y="4800600"/>
            <a:ext cx="1752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9866" name="Freeform 90"/>
          <p:cNvSpPr>
            <a:spLocks/>
          </p:cNvSpPr>
          <p:nvPr/>
        </p:nvSpPr>
        <p:spPr bwMode="auto">
          <a:xfrm flipV="1">
            <a:off x="3352800" y="5867400"/>
            <a:ext cx="17526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9867" name="Freeform 91"/>
          <p:cNvSpPr>
            <a:spLocks/>
          </p:cNvSpPr>
          <p:nvPr/>
        </p:nvSpPr>
        <p:spPr bwMode="auto">
          <a:xfrm flipV="1">
            <a:off x="3352800" y="5867400"/>
            <a:ext cx="2209800" cy="7620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9868" name="Freeform 92"/>
          <p:cNvSpPr>
            <a:spLocks/>
          </p:cNvSpPr>
          <p:nvPr/>
        </p:nvSpPr>
        <p:spPr bwMode="auto">
          <a:xfrm>
            <a:off x="3733800" y="4648200"/>
            <a:ext cx="22098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9869" name="Text Box 93"/>
          <p:cNvSpPr txBox="1">
            <a:spLocks noChangeArrowheads="1"/>
          </p:cNvSpPr>
          <p:nvPr/>
        </p:nvSpPr>
        <p:spPr bwMode="auto">
          <a:xfrm>
            <a:off x="4562475" y="1371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099870" name="Text Box 94"/>
          <p:cNvSpPr txBox="1">
            <a:spLocks noChangeArrowheads="1"/>
          </p:cNvSpPr>
          <p:nvPr/>
        </p:nvSpPr>
        <p:spPr bwMode="auto">
          <a:xfrm>
            <a:off x="3200400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099871" name="Text Box 95"/>
          <p:cNvSpPr txBox="1">
            <a:spLocks noChangeArrowheads="1"/>
          </p:cNvSpPr>
          <p:nvPr/>
        </p:nvSpPr>
        <p:spPr bwMode="auto">
          <a:xfrm>
            <a:off x="5857875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099872" name="Text Box 96"/>
          <p:cNvSpPr txBox="1">
            <a:spLocks noChangeArrowheads="1"/>
          </p:cNvSpPr>
          <p:nvPr/>
        </p:nvSpPr>
        <p:spPr bwMode="auto">
          <a:xfrm>
            <a:off x="6629400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099873" name="Text Box 97"/>
          <p:cNvSpPr txBox="1">
            <a:spLocks noChangeArrowheads="1"/>
          </p:cNvSpPr>
          <p:nvPr/>
        </p:nvSpPr>
        <p:spPr bwMode="auto">
          <a:xfrm>
            <a:off x="5095875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099874" name="Text Box 98"/>
          <p:cNvSpPr txBox="1">
            <a:spLocks noChangeArrowheads="1"/>
          </p:cNvSpPr>
          <p:nvPr/>
        </p:nvSpPr>
        <p:spPr bwMode="auto">
          <a:xfrm>
            <a:off x="4105275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099875" name="Text Box 99"/>
          <p:cNvSpPr txBox="1">
            <a:spLocks noChangeArrowheads="1"/>
          </p:cNvSpPr>
          <p:nvPr/>
        </p:nvSpPr>
        <p:spPr bwMode="auto">
          <a:xfrm>
            <a:off x="2362200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099876" name="Text Box 100"/>
          <p:cNvSpPr txBox="1">
            <a:spLocks noChangeArrowheads="1"/>
          </p:cNvSpPr>
          <p:nvPr/>
        </p:nvSpPr>
        <p:spPr bwMode="auto">
          <a:xfrm>
            <a:off x="1905000" y="39465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099877" name="Text Box 101"/>
          <p:cNvSpPr txBox="1">
            <a:spLocks noChangeArrowheads="1"/>
          </p:cNvSpPr>
          <p:nvPr/>
        </p:nvSpPr>
        <p:spPr bwMode="auto">
          <a:xfrm>
            <a:off x="2886075" y="39624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099878" name="Text Box 102"/>
          <p:cNvSpPr txBox="1">
            <a:spLocks noChangeArrowheads="1"/>
          </p:cNvSpPr>
          <p:nvPr/>
        </p:nvSpPr>
        <p:spPr bwMode="auto">
          <a:xfrm>
            <a:off x="3429000" y="3962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099879" name="Freeform 103"/>
          <p:cNvSpPr>
            <a:spLocks/>
          </p:cNvSpPr>
          <p:nvPr/>
        </p:nvSpPr>
        <p:spPr bwMode="auto">
          <a:xfrm>
            <a:off x="3733800" y="4648200"/>
            <a:ext cx="27432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99880" name="Text Box 104"/>
          <p:cNvSpPr txBox="1">
            <a:spLocks noChangeArrowheads="1"/>
          </p:cNvSpPr>
          <p:nvPr/>
        </p:nvSpPr>
        <p:spPr bwMode="auto">
          <a:xfrm>
            <a:off x="4419600" y="3979863"/>
            <a:ext cx="542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grpSp>
        <p:nvGrpSpPr>
          <p:cNvPr id="1099883" name="Group 107"/>
          <p:cNvGrpSpPr>
            <a:grpSpLocks/>
          </p:cNvGrpSpPr>
          <p:nvPr/>
        </p:nvGrpSpPr>
        <p:grpSpPr bwMode="auto">
          <a:xfrm>
            <a:off x="3429000" y="2209800"/>
            <a:ext cx="550863" cy="474663"/>
            <a:chOff x="2304" y="1296"/>
            <a:chExt cx="432" cy="336"/>
          </a:xfrm>
        </p:grpSpPr>
        <p:sp>
          <p:nvSpPr>
            <p:cNvPr id="1099884" name="Oval 108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99885" name="Text Box 109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sp>
        <p:nvSpPr>
          <p:cNvPr id="1099886" name="Text Box 110"/>
          <p:cNvSpPr txBox="1">
            <a:spLocks noChangeArrowheads="1"/>
          </p:cNvSpPr>
          <p:nvPr/>
        </p:nvSpPr>
        <p:spPr bwMode="auto">
          <a:xfrm>
            <a:off x="2047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402503050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1816BAAA-6A2A-44E8-8A53-E3422E4BC021}" type="slidenum">
              <a:rPr lang="en-US">
                <a:solidFill>
                  <a:schemeClr val="tx1"/>
                </a:solidFill>
              </a:rPr>
              <a:pPr/>
              <a:t>44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101826" name="Line 2"/>
          <p:cNvSpPr>
            <a:spLocks noChangeShapeType="1"/>
          </p:cNvSpPr>
          <p:nvPr/>
        </p:nvSpPr>
        <p:spPr bwMode="auto">
          <a:xfrm>
            <a:off x="4670425" y="3429000"/>
            <a:ext cx="366713" cy="677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1827" name="Line 3"/>
          <p:cNvSpPr>
            <a:spLocks noChangeShapeType="1"/>
          </p:cNvSpPr>
          <p:nvPr/>
        </p:nvSpPr>
        <p:spPr bwMode="auto">
          <a:xfrm>
            <a:off x="6516688" y="2598738"/>
            <a:ext cx="569912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1828" name="Line 4"/>
          <p:cNvSpPr>
            <a:spLocks noChangeShapeType="1"/>
          </p:cNvSpPr>
          <p:nvPr/>
        </p:nvSpPr>
        <p:spPr bwMode="auto">
          <a:xfrm flipH="1">
            <a:off x="5638800" y="2598738"/>
            <a:ext cx="571500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1829" name="Line 5"/>
          <p:cNvSpPr>
            <a:spLocks noChangeShapeType="1"/>
          </p:cNvSpPr>
          <p:nvPr/>
        </p:nvSpPr>
        <p:spPr bwMode="auto">
          <a:xfrm flipH="1">
            <a:off x="2971800" y="2598738"/>
            <a:ext cx="603250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1830" name="Line 6"/>
          <p:cNvSpPr>
            <a:spLocks noChangeShapeType="1"/>
          </p:cNvSpPr>
          <p:nvPr/>
        </p:nvSpPr>
        <p:spPr bwMode="auto">
          <a:xfrm>
            <a:off x="3881438" y="2598738"/>
            <a:ext cx="614362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1831" name="Rectangle 7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Inserting into a Heap</a:t>
            </a:r>
          </a:p>
        </p:txBody>
      </p:sp>
      <p:sp>
        <p:nvSpPr>
          <p:cNvPr id="110183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6425" cy="6858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>
                <a:latin typeface="Helvetica" pitchFamily="34" charset="0"/>
                <a:cs typeface="Times New Roman" pitchFamily="18" charset="0"/>
              </a:rPr>
              <a:t>insert(14) with </a:t>
            </a:r>
            <a:br>
              <a:rPr lang="en-US" sz="2400" dirty="0">
                <a:latin typeface="Helvetica" pitchFamily="34" charset="0"/>
                <a:cs typeface="Times New Roman" pitchFamily="18" charset="0"/>
              </a:rPr>
            </a:br>
            <a:r>
              <a:rPr lang="en-US" sz="2400" dirty="0">
                <a:latin typeface="Helvetica" pitchFamily="34" charset="0"/>
                <a:cs typeface="Times New Roman" pitchFamily="18" charset="0"/>
              </a:rPr>
              <a:t>exchange</a:t>
            </a:r>
          </a:p>
        </p:txBody>
      </p:sp>
      <p:sp>
        <p:nvSpPr>
          <p:cNvPr id="1101833" name="Line 9"/>
          <p:cNvSpPr>
            <a:spLocks noChangeShapeType="1"/>
          </p:cNvSpPr>
          <p:nvPr/>
        </p:nvSpPr>
        <p:spPr bwMode="auto">
          <a:xfrm>
            <a:off x="5229225" y="1785938"/>
            <a:ext cx="981075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1834" name="Line 10"/>
          <p:cNvSpPr>
            <a:spLocks noChangeShapeType="1"/>
          </p:cNvSpPr>
          <p:nvPr/>
        </p:nvSpPr>
        <p:spPr bwMode="auto">
          <a:xfrm flipH="1">
            <a:off x="4178300" y="3411538"/>
            <a:ext cx="3063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1835" name="Line 11"/>
          <p:cNvSpPr>
            <a:spLocks noChangeShapeType="1"/>
          </p:cNvSpPr>
          <p:nvPr/>
        </p:nvSpPr>
        <p:spPr bwMode="auto">
          <a:xfrm flipH="1">
            <a:off x="2493963" y="3411538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1836" name="Line 12"/>
          <p:cNvSpPr>
            <a:spLocks noChangeShapeType="1"/>
          </p:cNvSpPr>
          <p:nvPr/>
        </p:nvSpPr>
        <p:spPr bwMode="auto">
          <a:xfrm>
            <a:off x="2984500" y="3411538"/>
            <a:ext cx="366713" cy="677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01837" name="Group 13"/>
          <p:cNvGrpSpPr>
            <a:grpSpLocks/>
          </p:cNvGrpSpPr>
          <p:nvPr/>
        </p:nvGrpSpPr>
        <p:grpSpPr bwMode="auto">
          <a:xfrm>
            <a:off x="4800600" y="1447800"/>
            <a:ext cx="550863" cy="474663"/>
            <a:chOff x="2304" y="1296"/>
            <a:chExt cx="431" cy="336"/>
          </a:xfrm>
        </p:grpSpPr>
        <p:sp>
          <p:nvSpPr>
            <p:cNvPr id="1101838" name="Oval 1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1839" name="Text Box 1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13</a:t>
              </a:r>
            </a:p>
          </p:txBody>
        </p:sp>
      </p:grpSp>
      <p:grpSp>
        <p:nvGrpSpPr>
          <p:cNvPr id="1101840" name="Group 16"/>
          <p:cNvGrpSpPr>
            <a:grpSpLocks/>
          </p:cNvGrpSpPr>
          <p:nvPr/>
        </p:nvGrpSpPr>
        <p:grpSpPr bwMode="auto">
          <a:xfrm>
            <a:off x="6088063" y="2192338"/>
            <a:ext cx="550862" cy="474662"/>
            <a:chOff x="2304" y="1296"/>
            <a:chExt cx="432" cy="336"/>
          </a:xfrm>
        </p:grpSpPr>
        <p:sp>
          <p:nvSpPr>
            <p:cNvPr id="1101841" name="Oval 1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1842" name="Text Box 1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grpSp>
        <p:nvGrpSpPr>
          <p:cNvPr id="1101843" name="Group 19"/>
          <p:cNvGrpSpPr>
            <a:grpSpLocks/>
          </p:cNvGrpSpPr>
          <p:nvPr/>
        </p:nvGrpSpPr>
        <p:grpSpPr bwMode="auto">
          <a:xfrm>
            <a:off x="3452813" y="2192338"/>
            <a:ext cx="550862" cy="474662"/>
            <a:chOff x="2304" y="1296"/>
            <a:chExt cx="432" cy="336"/>
          </a:xfrm>
        </p:grpSpPr>
        <p:sp>
          <p:nvSpPr>
            <p:cNvPr id="1101844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1845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21</a:t>
              </a:r>
            </a:p>
          </p:txBody>
        </p:sp>
      </p:grpSp>
      <p:sp>
        <p:nvSpPr>
          <p:cNvPr id="1101846" name="Line 22"/>
          <p:cNvSpPr>
            <a:spLocks noChangeShapeType="1"/>
          </p:cNvSpPr>
          <p:nvPr/>
        </p:nvSpPr>
        <p:spPr bwMode="auto">
          <a:xfrm flipH="1">
            <a:off x="3881438" y="1785938"/>
            <a:ext cx="981075" cy="474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01847" name="Group 23"/>
          <p:cNvGrpSpPr>
            <a:grpSpLocks/>
          </p:cNvGrpSpPr>
          <p:nvPr/>
        </p:nvGrpSpPr>
        <p:grpSpPr bwMode="auto">
          <a:xfrm>
            <a:off x="4300538" y="3005138"/>
            <a:ext cx="552450" cy="474662"/>
            <a:chOff x="2304" y="1296"/>
            <a:chExt cx="432" cy="336"/>
          </a:xfrm>
        </p:grpSpPr>
        <p:sp>
          <p:nvSpPr>
            <p:cNvPr id="1101848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1849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31</a:t>
              </a:r>
            </a:p>
          </p:txBody>
        </p:sp>
      </p:grpSp>
      <p:grpSp>
        <p:nvGrpSpPr>
          <p:cNvPr id="1101850" name="Group 26"/>
          <p:cNvGrpSpPr>
            <a:grpSpLocks/>
          </p:cNvGrpSpPr>
          <p:nvPr/>
        </p:nvGrpSpPr>
        <p:grpSpPr bwMode="auto">
          <a:xfrm>
            <a:off x="3106738" y="4021138"/>
            <a:ext cx="550862" cy="474662"/>
            <a:chOff x="2304" y="1296"/>
            <a:chExt cx="432" cy="336"/>
          </a:xfrm>
        </p:grpSpPr>
        <p:sp>
          <p:nvSpPr>
            <p:cNvPr id="1101851" name="Oval 2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1852" name="Text Box 2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26</a:t>
              </a:r>
            </a:p>
          </p:txBody>
        </p:sp>
      </p:grpSp>
      <p:grpSp>
        <p:nvGrpSpPr>
          <p:cNvPr id="1101853" name="Group 29"/>
          <p:cNvGrpSpPr>
            <a:grpSpLocks/>
          </p:cNvGrpSpPr>
          <p:nvPr/>
        </p:nvGrpSpPr>
        <p:grpSpPr bwMode="auto">
          <a:xfrm>
            <a:off x="2616200" y="3005138"/>
            <a:ext cx="550863" cy="474662"/>
            <a:chOff x="2304" y="1296"/>
            <a:chExt cx="432" cy="336"/>
          </a:xfrm>
        </p:grpSpPr>
        <p:sp>
          <p:nvSpPr>
            <p:cNvPr id="1101854" name="Oval 3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1855" name="Text Box 3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24</a:t>
              </a:r>
            </a:p>
          </p:txBody>
        </p:sp>
      </p:grpSp>
      <p:grpSp>
        <p:nvGrpSpPr>
          <p:cNvPr id="1101856" name="Group 32"/>
          <p:cNvGrpSpPr>
            <a:grpSpLocks/>
          </p:cNvGrpSpPr>
          <p:nvPr/>
        </p:nvGrpSpPr>
        <p:grpSpPr bwMode="auto">
          <a:xfrm>
            <a:off x="2125663" y="4021138"/>
            <a:ext cx="550862" cy="474662"/>
            <a:chOff x="2304" y="1296"/>
            <a:chExt cx="431" cy="336"/>
          </a:xfrm>
        </p:grpSpPr>
        <p:sp>
          <p:nvSpPr>
            <p:cNvPr id="1101857" name="Oval 3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1858" name="Text Box 3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65</a:t>
              </a:r>
            </a:p>
          </p:txBody>
        </p:sp>
      </p:grpSp>
      <p:grpSp>
        <p:nvGrpSpPr>
          <p:cNvPr id="1101859" name="Group 35"/>
          <p:cNvGrpSpPr>
            <a:grpSpLocks/>
          </p:cNvGrpSpPr>
          <p:nvPr/>
        </p:nvGrpSpPr>
        <p:grpSpPr bwMode="auto">
          <a:xfrm>
            <a:off x="3810000" y="4021138"/>
            <a:ext cx="552450" cy="474662"/>
            <a:chOff x="2303" y="1296"/>
            <a:chExt cx="433" cy="336"/>
          </a:xfrm>
        </p:grpSpPr>
        <p:sp>
          <p:nvSpPr>
            <p:cNvPr id="1101860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1861" name="Text Box 37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32</a:t>
              </a:r>
            </a:p>
          </p:txBody>
        </p:sp>
      </p:grpSp>
      <p:grpSp>
        <p:nvGrpSpPr>
          <p:cNvPr id="1101862" name="Group 38"/>
          <p:cNvGrpSpPr>
            <a:grpSpLocks/>
          </p:cNvGrpSpPr>
          <p:nvPr/>
        </p:nvGrpSpPr>
        <p:grpSpPr bwMode="auto">
          <a:xfrm>
            <a:off x="6858000" y="3005138"/>
            <a:ext cx="550863" cy="474662"/>
            <a:chOff x="2305" y="1296"/>
            <a:chExt cx="431" cy="336"/>
          </a:xfrm>
        </p:grpSpPr>
        <p:sp>
          <p:nvSpPr>
            <p:cNvPr id="1101863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1864" name="Text Box 40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68</a:t>
              </a:r>
            </a:p>
          </p:txBody>
        </p:sp>
      </p:grpSp>
      <p:grpSp>
        <p:nvGrpSpPr>
          <p:cNvPr id="1101865" name="Group 41"/>
          <p:cNvGrpSpPr>
            <a:grpSpLocks/>
          </p:cNvGrpSpPr>
          <p:nvPr/>
        </p:nvGrpSpPr>
        <p:grpSpPr bwMode="auto">
          <a:xfrm>
            <a:off x="5314950" y="3005138"/>
            <a:ext cx="552450" cy="474662"/>
            <a:chOff x="2304" y="1296"/>
            <a:chExt cx="433" cy="336"/>
          </a:xfrm>
        </p:grpSpPr>
        <p:sp>
          <p:nvSpPr>
            <p:cNvPr id="1101866" name="Oval 4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1867" name="Text Box 4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19</a:t>
              </a:r>
            </a:p>
          </p:txBody>
        </p:sp>
      </p:grpSp>
      <p:sp>
        <p:nvSpPr>
          <p:cNvPr id="1101868" name="Rectangle 44"/>
          <p:cNvSpPr>
            <a:spLocks noChangeArrowheads="1"/>
          </p:cNvSpPr>
          <p:nvPr/>
        </p:nvSpPr>
        <p:spPr bwMode="auto">
          <a:xfrm>
            <a:off x="1219200" y="5334000"/>
            <a:ext cx="6858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01869" name="Line 45"/>
          <p:cNvSpPr>
            <a:spLocks noChangeShapeType="1"/>
          </p:cNvSpPr>
          <p:nvPr/>
        </p:nvSpPr>
        <p:spPr bwMode="auto">
          <a:xfrm>
            <a:off x="1676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1870" name="Line 46"/>
          <p:cNvSpPr>
            <a:spLocks noChangeShapeType="1"/>
          </p:cNvSpPr>
          <p:nvPr/>
        </p:nvSpPr>
        <p:spPr bwMode="auto">
          <a:xfrm>
            <a:off x="2133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1871" name="Line 47"/>
          <p:cNvSpPr>
            <a:spLocks noChangeShapeType="1"/>
          </p:cNvSpPr>
          <p:nvPr/>
        </p:nvSpPr>
        <p:spPr bwMode="auto">
          <a:xfrm>
            <a:off x="2590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1872" name="Line 48"/>
          <p:cNvSpPr>
            <a:spLocks noChangeShapeType="1"/>
          </p:cNvSpPr>
          <p:nvPr/>
        </p:nvSpPr>
        <p:spPr bwMode="auto">
          <a:xfrm>
            <a:off x="3048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1873" name="Line 49"/>
          <p:cNvSpPr>
            <a:spLocks noChangeShapeType="1"/>
          </p:cNvSpPr>
          <p:nvPr/>
        </p:nvSpPr>
        <p:spPr bwMode="auto">
          <a:xfrm>
            <a:off x="3505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1874" name="Line 50"/>
          <p:cNvSpPr>
            <a:spLocks noChangeShapeType="1"/>
          </p:cNvSpPr>
          <p:nvPr/>
        </p:nvSpPr>
        <p:spPr bwMode="auto">
          <a:xfrm>
            <a:off x="3962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1875" name="Line 51"/>
          <p:cNvSpPr>
            <a:spLocks noChangeShapeType="1"/>
          </p:cNvSpPr>
          <p:nvPr/>
        </p:nvSpPr>
        <p:spPr bwMode="auto">
          <a:xfrm>
            <a:off x="4419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1876" name="Line 52"/>
          <p:cNvSpPr>
            <a:spLocks noChangeShapeType="1"/>
          </p:cNvSpPr>
          <p:nvPr/>
        </p:nvSpPr>
        <p:spPr bwMode="auto">
          <a:xfrm>
            <a:off x="4876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1877" name="Line 53"/>
          <p:cNvSpPr>
            <a:spLocks noChangeShapeType="1"/>
          </p:cNvSpPr>
          <p:nvPr/>
        </p:nvSpPr>
        <p:spPr bwMode="auto">
          <a:xfrm>
            <a:off x="5334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1878" name="Line 54"/>
          <p:cNvSpPr>
            <a:spLocks noChangeShapeType="1"/>
          </p:cNvSpPr>
          <p:nvPr/>
        </p:nvSpPr>
        <p:spPr bwMode="auto">
          <a:xfrm>
            <a:off x="5791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1879" name="Line 55"/>
          <p:cNvSpPr>
            <a:spLocks noChangeShapeType="1"/>
          </p:cNvSpPr>
          <p:nvPr/>
        </p:nvSpPr>
        <p:spPr bwMode="auto">
          <a:xfrm>
            <a:off x="6248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1880" name="Line 56"/>
          <p:cNvSpPr>
            <a:spLocks noChangeShapeType="1"/>
          </p:cNvSpPr>
          <p:nvPr/>
        </p:nvSpPr>
        <p:spPr bwMode="auto">
          <a:xfrm>
            <a:off x="6705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1881" name="Line 57"/>
          <p:cNvSpPr>
            <a:spLocks noChangeShapeType="1"/>
          </p:cNvSpPr>
          <p:nvPr/>
        </p:nvSpPr>
        <p:spPr bwMode="auto">
          <a:xfrm>
            <a:off x="7162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1882" name="Line 58"/>
          <p:cNvSpPr>
            <a:spLocks noChangeShapeType="1"/>
          </p:cNvSpPr>
          <p:nvPr/>
        </p:nvSpPr>
        <p:spPr bwMode="auto">
          <a:xfrm>
            <a:off x="7620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1883" name="Text Box 59"/>
          <p:cNvSpPr txBox="1">
            <a:spLocks noChangeArrowheads="1"/>
          </p:cNvSpPr>
          <p:nvPr/>
        </p:nvSpPr>
        <p:spPr bwMode="auto">
          <a:xfrm>
            <a:off x="1600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01884" name="Text Box 60"/>
          <p:cNvSpPr txBox="1">
            <a:spLocks noChangeArrowheads="1"/>
          </p:cNvSpPr>
          <p:nvPr/>
        </p:nvSpPr>
        <p:spPr bwMode="auto">
          <a:xfrm>
            <a:off x="20574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21</a:t>
            </a:r>
          </a:p>
        </p:txBody>
      </p:sp>
      <p:sp>
        <p:nvSpPr>
          <p:cNvPr id="1101885" name="Text Box 61"/>
          <p:cNvSpPr txBox="1">
            <a:spLocks noChangeArrowheads="1"/>
          </p:cNvSpPr>
          <p:nvPr/>
        </p:nvSpPr>
        <p:spPr bwMode="auto">
          <a:xfrm>
            <a:off x="25146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16</a:t>
            </a:r>
          </a:p>
        </p:txBody>
      </p:sp>
      <p:sp>
        <p:nvSpPr>
          <p:cNvPr id="1101886" name="Text Box 62"/>
          <p:cNvSpPr txBox="1">
            <a:spLocks noChangeArrowheads="1"/>
          </p:cNvSpPr>
          <p:nvPr/>
        </p:nvSpPr>
        <p:spPr bwMode="auto">
          <a:xfrm>
            <a:off x="2962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24</a:t>
            </a:r>
          </a:p>
        </p:txBody>
      </p:sp>
      <p:sp>
        <p:nvSpPr>
          <p:cNvPr id="1101887" name="Text Box 63"/>
          <p:cNvSpPr txBox="1">
            <a:spLocks noChangeArrowheads="1"/>
          </p:cNvSpPr>
          <p:nvPr/>
        </p:nvSpPr>
        <p:spPr bwMode="auto">
          <a:xfrm>
            <a:off x="34194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31</a:t>
            </a:r>
          </a:p>
        </p:txBody>
      </p:sp>
      <p:sp>
        <p:nvSpPr>
          <p:cNvPr id="1101888" name="Text Box 64"/>
          <p:cNvSpPr txBox="1">
            <a:spLocks noChangeArrowheads="1"/>
          </p:cNvSpPr>
          <p:nvPr/>
        </p:nvSpPr>
        <p:spPr bwMode="auto">
          <a:xfrm>
            <a:off x="38766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19</a:t>
            </a:r>
          </a:p>
        </p:txBody>
      </p:sp>
      <p:sp>
        <p:nvSpPr>
          <p:cNvPr id="1101889" name="Text Box 65"/>
          <p:cNvSpPr txBox="1">
            <a:spLocks noChangeArrowheads="1"/>
          </p:cNvSpPr>
          <p:nvPr/>
        </p:nvSpPr>
        <p:spPr bwMode="auto">
          <a:xfrm>
            <a:off x="4333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68</a:t>
            </a:r>
          </a:p>
        </p:txBody>
      </p:sp>
      <p:sp>
        <p:nvSpPr>
          <p:cNvPr id="1101890" name="Text Box 66"/>
          <p:cNvSpPr txBox="1">
            <a:spLocks noChangeArrowheads="1"/>
          </p:cNvSpPr>
          <p:nvPr/>
        </p:nvSpPr>
        <p:spPr bwMode="auto">
          <a:xfrm>
            <a:off x="4791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65</a:t>
            </a:r>
          </a:p>
        </p:txBody>
      </p:sp>
      <p:sp>
        <p:nvSpPr>
          <p:cNvPr id="1101891" name="Text Box 67"/>
          <p:cNvSpPr txBox="1">
            <a:spLocks noChangeArrowheads="1"/>
          </p:cNvSpPr>
          <p:nvPr/>
        </p:nvSpPr>
        <p:spPr bwMode="auto">
          <a:xfrm>
            <a:off x="5248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26</a:t>
            </a:r>
          </a:p>
        </p:txBody>
      </p:sp>
      <p:sp>
        <p:nvSpPr>
          <p:cNvPr id="1101892" name="Text Box 68"/>
          <p:cNvSpPr txBox="1">
            <a:spLocks noChangeArrowheads="1"/>
          </p:cNvSpPr>
          <p:nvPr/>
        </p:nvSpPr>
        <p:spPr bwMode="auto">
          <a:xfrm>
            <a:off x="57150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32</a:t>
            </a:r>
          </a:p>
        </p:txBody>
      </p:sp>
      <p:sp>
        <p:nvSpPr>
          <p:cNvPr id="1101893" name="Text Box 69"/>
          <p:cNvSpPr txBox="1">
            <a:spLocks noChangeArrowheads="1"/>
          </p:cNvSpPr>
          <p:nvPr/>
        </p:nvSpPr>
        <p:spPr bwMode="auto">
          <a:xfrm>
            <a:off x="16002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01894" name="Text Box 70"/>
          <p:cNvSpPr txBox="1">
            <a:spLocks noChangeArrowheads="1"/>
          </p:cNvSpPr>
          <p:nvPr/>
        </p:nvSpPr>
        <p:spPr bwMode="auto">
          <a:xfrm>
            <a:off x="20478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01895" name="Text Box 71"/>
          <p:cNvSpPr txBox="1">
            <a:spLocks noChangeArrowheads="1"/>
          </p:cNvSpPr>
          <p:nvPr/>
        </p:nvSpPr>
        <p:spPr bwMode="auto">
          <a:xfrm>
            <a:off x="25146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01896" name="Text Box 72"/>
          <p:cNvSpPr txBox="1">
            <a:spLocks noChangeArrowheads="1"/>
          </p:cNvSpPr>
          <p:nvPr/>
        </p:nvSpPr>
        <p:spPr bwMode="auto">
          <a:xfrm>
            <a:off x="2962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01897" name="Text Box 73"/>
          <p:cNvSpPr txBox="1">
            <a:spLocks noChangeArrowheads="1"/>
          </p:cNvSpPr>
          <p:nvPr/>
        </p:nvSpPr>
        <p:spPr bwMode="auto">
          <a:xfrm>
            <a:off x="34194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01898" name="Text Box 74"/>
          <p:cNvSpPr txBox="1">
            <a:spLocks noChangeArrowheads="1"/>
          </p:cNvSpPr>
          <p:nvPr/>
        </p:nvSpPr>
        <p:spPr bwMode="auto">
          <a:xfrm>
            <a:off x="38766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01899" name="Text Box 75"/>
          <p:cNvSpPr txBox="1">
            <a:spLocks noChangeArrowheads="1"/>
          </p:cNvSpPr>
          <p:nvPr/>
        </p:nvSpPr>
        <p:spPr bwMode="auto">
          <a:xfrm>
            <a:off x="43338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01900" name="Text Box 76"/>
          <p:cNvSpPr txBox="1">
            <a:spLocks noChangeArrowheads="1"/>
          </p:cNvSpPr>
          <p:nvPr/>
        </p:nvSpPr>
        <p:spPr bwMode="auto">
          <a:xfrm>
            <a:off x="47910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01901" name="Text Box 77"/>
          <p:cNvSpPr txBox="1">
            <a:spLocks noChangeArrowheads="1"/>
          </p:cNvSpPr>
          <p:nvPr/>
        </p:nvSpPr>
        <p:spPr bwMode="auto">
          <a:xfrm>
            <a:off x="5248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01902" name="Text Box 78"/>
          <p:cNvSpPr txBox="1">
            <a:spLocks noChangeArrowheads="1"/>
          </p:cNvSpPr>
          <p:nvPr/>
        </p:nvSpPr>
        <p:spPr bwMode="auto">
          <a:xfrm>
            <a:off x="57054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01903" name="Text Box 79"/>
          <p:cNvSpPr txBox="1">
            <a:spLocks noChangeArrowheads="1"/>
          </p:cNvSpPr>
          <p:nvPr/>
        </p:nvSpPr>
        <p:spPr bwMode="auto">
          <a:xfrm>
            <a:off x="61626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01904" name="Text Box 80"/>
          <p:cNvSpPr txBox="1">
            <a:spLocks noChangeArrowheads="1"/>
          </p:cNvSpPr>
          <p:nvPr/>
        </p:nvSpPr>
        <p:spPr bwMode="auto">
          <a:xfrm>
            <a:off x="6629400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01905" name="Text Box 81"/>
          <p:cNvSpPr txBox="1">
            <a:spLocks noChangeArrowheads="1"/>
          </p:cNvSpPr>
          <p:nvPr/>
        </p:nvSpPr>
        <p:spPr bwMode="auto">
          <a:xfrm>
            <a:off x="70770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01906" name="Text Box 82"/>
          <p:cNvSpPr txBox="1">
            <a:spLocks noChangeArrowheads="1"/>
          </p:cNvSpPr>
          <p:nvPr/>
        </p:nvSpPr>
        <p:spPr bwMode="auto">
          <a:xfrm>
            <a:off x="7534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01907" name="Text Box 83"/>
          <p:cNvSpPr txBox="1">
            <a:spLocks noChangeArrowheads="1"/>
          </p:cNvSpPr>
          <p:nvPr/>
        </p:nvSpPr>
        <p:spPr bwMode="auto">
          <a:xfrm>
            <a:off x="1133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101908" name="Freeform 84"/>
          <p:cNvSpPr>
            <a:spLocks/>
          </p:cNvSpPr>
          <p:nvPr/>
        </p:nvSpPr>
        <p:spPr bwMode="auto">
          <a:xfrm>
            <a:off x="1941513" y="5148263"/>
            <a:ext cx="420687" cy="185737"/>
          </a:xfrm>
          <a:custGeom>
            <a:avLst/>
            <a:gdLst>
              <a:gd name="T0" fmla="*/ 0 w 356"/>
              <a:gd name="T1" fmla="*/ 122 h 140"/>
              <a:gd name="T2" fmla="*/ 82 w 356"/>
              <a:gd name="T3" fmla="*/ 30 h 140"/>
              <a:gd name="T4" fmla="*/ 137 w 356"/>
              <a:gd name="T5" fmla="*/ 12 h 140"/>
              <a:gd name="T6" fmla="*/ 338 w 356"/>
              <a:gd name="T7" fmla="*/ 85 h 140"/>
              <a:gd name="T8" fmla="*/ 356 w 356"/>
              <a:gd name="T9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6" h="140">
                <a:moveTo>
                  <a:pt x="0" y="122"/>
                </a:moveTo>
                <a:cubicBezTo>
                  <a:pt x="23" y="87"/>
                  <a:pt x="42" y="48"/>
                  <a:pt x="82" y="30"/>
                </a:cubicBezTo>
                <a:cubicBezTo>
                  <a:pt x="100" y="22"/>
                  <a:pt x="137" y="12"/>
                  <a:pt x="137" y="12"/>
                </a:cubicBezTo>
                <a:cubicBezTo>
                  <a:pt x="297" y="23"/>
                  <a:pt x="253" y="0"/>
                  <a:pt x="338" y="85"/>
                </a:cubicBezTo>
                <a:cubicBezTo>
                  <a:pt x="344" y="103"/>
                  <a:pt x="356" y="140"/>
                  <a:pt x="356" y="1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1909" name="Freeform 85"/>
          <p:cNvSpPr>
            <a:spLocks/>
          </p:cNvSpPr>
          <p:nvPr/>
        </p:nvSpPr>
        <p:spPr bwMode="auto">
          <a:xfrm>
            <a:off x="1905000" y="4889500"/>
            <a:ext cx="914400" cy="444500"/>
          </a:xfrm>
          <a:custGeom>
            <a:avLst/>
            <a:gdLst>
              <a:gd name="T0" fmla="*/ 0 w 576"/>
              <a:gd name="T1" fmla="*/ 280 h 280"/>
              <a:gd name="T2" fmla="*/ 144 w 576"/>
              <a:gd name="T3" fmla="*/ 40 h 280"/>
              <a:gd name="T4" fmla="*/ 432 w 576"/>
              <a:gd name="T5" fmla="*/ 40 h 280"/>
              <a:gd name="T6" fmla="*/ 576 w 576"/>
              <a:gd name="T7" fmla="*/ 28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280">
                <a:moveTo>
                  <a:pt x="0" y="280"/>
                </a:moveTo>
                <a:cubicBezTo>
                  <a:pt x="36" y="180"/>
                  <a:pt x="72" y="80"/>
                  <a:pt x="144" y="40"/>
                </a:cubicBezTo>
                <a:cubicBezTo>
                  <a:pt x="216" y="0"/>
                  <a:pt x="360" y="0"/>
                  <a:pt x="432" y="40"/>
                </a:cubicBezTo>
                <a:cubicBezTo>
                  <a:pt x="504" y="80"/>
                  <a:pt x="540" y="180"/>
                  <a:pt x="576" y="28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1910" name="Freeform 86"/>
          <p:cNvSpPr>
            <a:spLocks/>
          </p:cNvSpPr>
          <p:nvPr/>
        </p:nvSpPr>
        <p:spPr bwMode="auto">
          <a:xfrm flipV="1">
            <a:off x="2362200" y="5867400"/>
            <a:ext cx="914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1911" name="Freeform 87"/>
          <p:cNvSpPr>
            <a:spLocks/>
          </p:cNvSpPr>
          <p:nvPr/>
        </p:nvSpPr>
        <p:spPr bwMode="auto">
          <a:xfrm flipV="1">
            <a:off x="2362200" y="5867400"/>
            <a:ext cx="1371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1912" name="Freeform 88"/>
          <p:cNvSpPr>
            <a:spLocks/>
          </p:cNvSpPr>
          <p:nvPr/>
        </p:nvSpPr>
        <p:spPr bwMode="auto">
          <a:xfrm>
            <a:off x="2895600" y="4800600"/>
            <a:ext cx="1295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1913" name="Freeform 89"/>
          <p:cNvSpPr>
            <a:spLocks/>
          </p:cNvSpPr>
          <p:nvPr/>
        </p:nvSpPr>
        <p:spPr bwMode="auto">
          <a:xfrm>
            <a:off x="2895600" y="4800600"/>
            <a:ext cx="1752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1914" name="Freeform 90"/>
          <p:cNvSpPr>
            <a:spLocks/>
          </p:cNvSpPr>
          <p:nvPr/>
        </p:nvSpPr>
        <p:spPr bwMode="auto">
          <a:xfrm flipV="1">
            <a:off x="3352800" y="5867400"/>
            <a:ext cx="17526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1915" name="Freeform 91"/>
          <p:cNvSpPr>
            <a:spLocks/>
          </p:cNvSpPr>
          <p:nvPr/>
        </p:nvSpPr>
        <p:spPr bwMode="auto">
          <a:xfrm flipV="1">
            <a:off x="3352800" y="5867400"/>
            <a:ext cx="2209800" cy="7620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1916" name="Freeform 92"/>
          <p:cNvSpPr>
            <a:spLocks/>
          </p:cNvSpPr>
          <p:nvPr/>
        </p:nvSpPr>
        <p:spPr bwMode="auto">
          <a:xfrm>
            <a:off x="3733800" y="4648200"/>
            <a:ext cx="22098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1917" name="Text Box 93"/>
          <p:cNvSpPr txBox="1">
            <a:spLocks noChangeArrowheads="1"/>
          </p:cNvSpPr>
          <p:nvPr/>
        </p:nvSpPr>
        <p:spPr bwMode="auto">
          <a:xfrm>
            <a:off x="4562475" y="1371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01918" name="Text Box 94"/>
          <p:cNvSpPr txBox="1">
            <a:spLocks noChangeArrowheads="1"/>
          </p:cNvSpPr>
          <p:nvPr/>
        </p:nvSpPr>
        <p:spPr bwMode="auto">
          <a:xfrm>
            <a:off x="3200400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01919" name="Text Box 95"/>
          <p:cNvSpPr txBox="1">
            <a:spLocks noChangeArrowheads="1"/>
          </p:cNvSpPr>
          <p:nvPr/>
        </p:nvSpPr>
        <p:spPr bwMode="auto">
          <a:xfrm>
            <a:off x="5857875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01920" name="Text Box 96"/>
          <p:cNvSpPr txBox="1">
            <a:spLocks noChangeArrowheads="1"/>
          </p:cNvSpPr>
          <p:nvPr/>
        </p:nvSpPr>
        <p:spPr bwMode="auto">
          <a:xfrm>
            <a:off x="6629400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01921" name="Text Box 97"/>
          <p:cNvSpPr txBox="1">
            <a:spLocks noChangeArrowheads="1"/>
          </p:cNvSpPr>
          <p:nvPr/>
        </p:nvSpPr>
        <p:spPr bwMode="auto">
          <a:xfrm>
            <a:off x="5095875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01922" name="Text Box 98"/>
          <p:cNvSpPr txBox="1">
            <a:spLocks noChangeArrowheads="1"/>
          </p:cNvSpPr>
          <p:nvPr/>
        </p:nvSpPr>
        <p:spPr bwMode="auto">
          <a:xfrm>
            <a:off x="4105275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01923" name="Text Box 99"/>
          <p:cNvSpPr txBox="1">
            <a:spLocks noChangeArrowheads="1"/>
          </p:cNvSpPr>
          <p:nvPr/>
        </p:nvSpPr>
        <p:spPr bwMode="auto">
          <a:xfrm>
            <a:off x="2362200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01924" name="Text Box 100"/>
          <p:cNvSpPr txBox="1">
            <a:spLocks noChangeArrowheads="1"/>
          </p:cNvSpPr>
          <p:nvPr/>
        </p:nvSpPr>
        <p:spPr bwMode="auto">
          <a:xfrm>
            <a:off x="1905000" y="39465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01925" name="Text Box 101"/>
          <p:cNvSpPr txBox="1">
            <a:spLocks noChangeArrowheads="1"/>
          </p:cNvSpPr>
          <p:nvPr/>
        </p:nvSpPr>
        <p:spPr bwMode="auto">
          <a:xfrm>
            <a:off x="2886075" y="39624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01926" name="Text Box 102"/>
          <p:cNvSpPr txBox="1">
            <a:spLocks noChangeArrowheads="1"/>
          </p:cNvSpPr>
          <p:nvPr/>
        </p:nvSpPr>
        <p:spPr bwMode="auto">
          <a:xfrm>
            <a:off x="3429000" y="3962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01927" name="Text Box 103"/>
          <p:cNvSpPr txBox="1">
            <a:spLocks noChangeArrowheads="1"/>
          </p:cNvSpPr>
          <p:nvPr/>
        </p:nvSpPr>
        <p:spPr bwMode="auto">
          <a:xfrm>
            <a:off x="61626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01928" name="Freeform 104"/>
          <p:cNvSpPr>
            <a:spLocks/>
          </p:cNvSpPr>
          <p:nvPr/>
        </p:nvSpPr>
        <p:spPr bwMode="auto">
          <a:xfrm>
            <a:off x="3733800" y="4648200"/>
            <a:ext cx="27432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01929" name="Group 105"/>
          <p:cNvGrpSpPr>
            <a:grpSpLocks/>
          </p:cNvGrpSpPr>
          <p:nvPr/>
        </p:nvGrpSpPr>
        <p:grpSpPr bwMode="auto">
          <a:xfrm>
            <a:off x="4792663" y="4038600"/>
            <a:ext cx="550862" cy="474663"/>
            <a:chOff x="2304" y="1296"/>
            <a:chExt cx="432" cy="336"/>
          </a:xfrm>
        </p:grpSpPr>
        <p:sp>
          <p:nvSpPr>
            <p:cNvPr id="1101930" name="Oval 10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1931" name="Text Box 10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sp>
        <p:nvSpPr>
          <p:cNvPr id="1101932" name="Text Box 108"/>
          <p:cNvSpPr txBox="1">
            <a:spLocks noChangeArrowheads="1"/>
          </p:cNvSpPr>
          <p:nvPr/>
        </p:nvSpPr>
        <p:spPr bwMode="auto">
          <a:xfrm>
            <a:off x="43434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cxnSp>
        <p:nvCxnSpPr>
          <p:cNvPr id="1101934" name="AutoShape 110"/>
          <p:cNvCxnSpPr>
            <a:cxnSpLocks noChangeShapeType="1"/>
            <a:stCxn id="1101849" idx="3"/>
            <a:endCxn id="1101930" idx="7"/>
          </p:cNvCxnSpPr>
          <p:nvPr/>
        </p:nvCxnSpPr>
        <p:spPr bwMode="auto">
          <a:xfrm>
            <a:off x="4852988" y="3257550"/>
            <a:ext cx="366712" cy="850900"/>
          </a:xfrm>
          <a:prstGeom prst="curvedConnector2">
            <a:avLst/>
          </a:prstGeom>
          <a:noFill/>
          <a:ln w="28575">
            <a:solidFill>
              <a:srgbClr val="FF9900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2517570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9807C9FB-A90E-46B0-8BF0-FD7605903949}" type="slidenum">
              <a:rPr lang="en-US">
                <a:solidFill>
                  <a:schemeClr val="tx1"/>
                </a:solidFill>
              </a:rPr>
              <a:pPr/>
              <a:t>45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103874" name="Line 2"/>
          <p:cNvSpPr>
            <a:spLocks noChangeShapeType="1"/>
          </p:cNvSpPr>
          <p:nvPr/>
        </p:nvSpPr>
        <p:spPr bwMode="auto">
          <a:xfrm>
            <a:off x="4670425" y="3429000"/>
            <a:ext cx="366713" cy="677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3875" name="Line 3"/>
          <p:cNvSpPr>
            <a:spLocks noChangeShapeType="1"/>
          </p:cNvSpPr>
          <p:nvPr/>
        </p:nvSpPr>
        <p:spPr bwMode="auto">
          <a:xfrm>
            <a:off x="6516688" y="2598738"/>
            <a:ext cx="569912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3876" name="Line 4"/>
          <p:cNvSpPr>
            <a:spLocks noChangeShapeType="1"/>
          </p:cNvSpPr>
          <p:nvPr/>
        </p:nvSpPr>
        <p:spPr bwMode="auto">
          <a:xfrm flipH="1">
            <a:off x="5638800" y="2598738"/>
            <a:ext cx="571500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3877" name="Line 5"/>
          <p:cNvSpPr>
            <a:spLocks noChangeShapeType="1"/>
          </p:cNvSpPr>
          <p:nvPr/>
        </p:nvSpPr>
        <p:spPr bwMode="auto">
          <a:xfrm flipH="1">
            <a:off x="2971800" y="2598738"/>
            <a:ext cx="603250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3878" name="Line 6"/>
          <p:cNvSpPr>
            <a:spLocks noChangeShapeType="1"/>
          </p:cNvSpPr>
          <p:nvPr/>
        </p:nvSpPr>
        <p:spPr bwMode="auto">
          <a:xfrm>
            <a:off x="3881438" y="2598738"/>
            <a:ext cx="614362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3879" name="Rectangle 7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Inserting into a Heap</a:t>
            </a:r>
          </a:p>
        </p:txBody>
      </p:sp>
      <p:sp>
        <p:nvSpPr>
          <p:cNvPr id="11038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6425" cy="6858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>
                <a:latin typeface="Helvetica" pitchFamily="34" charset="0"/>
                <a:cs typeface="Times New Roman" pitchFamily="18" charset="0"/>
              </a:rPr>
              <a:t>insert(14) with </a:t>
            </a:r>
            <a:br>
              <a:rPr lang="en-US" sz="2400" dirty="0">
                <a:latin typeface="Helvetica" pitchFamily="34" charset="0"/>
                <a:cs typeface="Times New Roman" pitchFamily="18" charset="0"/>
              </a:rPr>
            </a:br>
            <a:r>
              <a:rPr lang="en-US" sz="2400" dirty="0">
                <a:latin typeface="Helvetica" pitchFamily="34" charset="0"/>
                <a:cs typeface="Times New Roman" pitchFamily="18" charset="0"/>
              </a:rPr>
              <a:t>exchange</a:t>
            </a:r>
          </a:p>
        </p:txBody>
      </p:sp>
      <p:sp>
        <p:nvSpPr>
          <p:cNvPr id="1103881" name="Line 9"/>
          <p:cNvSpPr>
            <a:spLocks noChangeShapeType="1"/>
          </p:cNvSpPr>
          <p:nvPr/>
        </p:nvSpPr>
        <p:spPr bwMode="auto">
          <a:xfrm>
            <a:off x="5229225" y="1785938"/>
            <a:ext cx="981075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3882" name="Line 10"/>
          <p:cNvSpPr>
            <a:spLocks noChangeShapeType="1"/>
          </p:cNvSpPr>
          <p:nvPr/>
        </p:nvSpPr>
        <p:spPr bwMode="auto">
          <a:xfrm flipH="1">
            <a:off x="4178300" y="3411538"/>
            <a:ext cx="3063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3883" name="Line 11"/>
          <p:cNvSpPr>
            <a:spLocks noChangeShapeType="1"/>
          </p:cNvSpPr>
          <p:nvPr/>
        </p:nvSpPr>
        <p:spPr bwMode="auto">
          <a:xfrm flipH="1">
            <a:off x="2493963" y="3411538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3884" name="Line 12"/>
          <p:cNvSpPr>
            <a:spLocks noChangeShapeType="1"/>
          </p:cNvSpPr>
          <p:nvPr/>
        </p:nvSpPr>
        <p:spPr bwMode="auto">
          <a:xfrm>
            <a:off x="2984500" y="3411538"/>
            <a:ext cx="366713" cy="677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03885" name="Group 13"/>
          <p:cNvGrpSpPr>
            <a:grpSpLocks/>
          </p:cNvGrpSpPr>
          <p:nvPr/>
        </p:nvGrpSpPr>
        <p:grpSpPr bwMode="auto">
          <a:xfrm>
            <a:off x="4800600" y="1447800"/>
            <a:ext cx="550863" cy="474663"/>
            <a:chOff x="2304" y="1296"/>
            <a:chExt cx="431" cy="336"/>
          </a:xfrm>
        </p:grpSpPr>
        <p:sp>
          <p:nvSpPr>
            <p:cNvPr id="1103886" name="Oval 1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3887" name="Text Box 1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13</a:t>
              </a:r>
            </a:p>
          </p:txBody>
        </p:sp>
      </p:grpSp>
      <p:grpSp>
        <p:nvGrpSpPr>
          <p:cNvPr id="1103888" name="Group 16"/>
          <p:cNvGrpSpPr>
            <a:grpSpLocks/>
          </p:cNvGrpSpPr>
          <p:nvPr/>
        </p:nvGrpSpPr>
        <p:grpSpPr bwMode="auto">
          <a:xfrm>
            <a:off x="6088063" y="2192338"/>
            <a:ext cx="550862" cy="474662"/>
            <a:chOff x="2304" y="1296"/>
            <a:chExt cx="432" cy="336"/>
          </a:xfrm>
        </p:grpSpPr>
        <p:sp>
          <p:nvSpPr>
            <p:cNvPr id="1103889" name="Oval 1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3890" name="Text Box 1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grpSp>
        <p:nvGrpSpPr>
          <p:cNvPr id="1103891" name="Group 19"/>
          <p:cNvGrpSpPr>
            <a:grpSpLocks/>
          </p:cNvGrpSpPr>
          <p:nvPr/>
        </p:nvGrpSpPr>
        <p:grpSpPr bwMode="auto">
          <a:xfrm>
            <a:off x="3452813" y="2192338"/>
            <a:ext cx="550862" cy="474662"/>
            <a:chOff x="2304" y="1296"/>
            <a:chExt cx="432" cy="336"/>
          </a:xfrm>
        </p:grpSpPr>
        <p:sp>
          <p:nvSpPr>
            <p:cNvPr id="1103892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3893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21</a:t>
              </a:r>
            </a:p>
          </p:txBody>
        </p:sp>
      </p:grpSp>
      <p:sp>
        <p:nvSpPr>
          <p:cNvPr id="1103894" name="Line 22"/>
          <p:cNvSpPr>
            <a:spLocks noChangeShapeType="1"/>
          </p:cNvSpPr>
          <p:nvPr/>
        </p:nvSpPr>
        <p:spPr bwMode="auto">
          <a:xfrm flipH="1">
            <a:off x="3881438" y="1785938"/>
            <a:ext cx="981075" cy="474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03895" name="Group 23"/>
          <p:cNvGrpSpPr>
            <a:grpSpLocks/>
          </p:cNvGrpSpPr>
          <p:nvPr/>
        </p:nvGrpSpPr>
        <p:grpSpPr bwMode="auto">
          <a:xfrm>
            <a:off x="4781550" y="4021138"/>
            <a:ext cx="552450" cy="474662"/>
            <a:chOff x="2304" y="1296"/>
            <a:chExt cx="432" cy="336"/>
          </a:xfrm>
        </p:grpSpPr>
        <p:sp>
          <p:nvSpPr>
            <p:cNvPr id="1103896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3897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31</a:t>
              </a:r>
            </a:p>
          </p:txBody>
        </p:sp>
      </p:grpSp>
      <p:grpSp>
        <p:nvGrpSpPr>
          <p:cNvPr id="1103898" name="Group 26"/>
          <p:cNvGrpSpPr>
            <a:grpSpLocks/>
          </p:cNvGrpSpPr>
          <p:nvPr/>
        </p:nvGrpSpPr>
        <p:grpSpPr bwMode="auto">
          <a:xfrm>
            <a:off x="3106738" y="4021138"/>
            <a:ext cx="550862" cy="474662"/>
            <a:chOff x="2304" y="1296"/>
            <a:chExt cx="432" cy="336"/>
          </a:xfrm>
        </p:grpSpPr>
        <p:sp>
          <p:nvSpPr>
            <p:cNvPr id="1103899" name="Oval 2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3900" name="Text Box 2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26</a:t>
              </a:r>
            </a:p>
          </p:txBody>
        </p:sp>
      </p:grpSp>
      <p:grpSp>
        <p:nvGrpSpPr>
          <p:cNvPr id="1103901" name="Group 29"/>
          <p:cNvGrpSpPr>
            <a:grpSpLocks/>
          </p:cNvGrpSpPr>
          <p:nvPr/>
        </p:nvGrpSpPr>
        <p:grpSpPr bwMode="auto">
          <a:xfrm>
            <a:off x="2616200" y="3005138"/>
            <a:ext cx="550863" cy="474662"/>
            <a:chOff x="2304" y="1296"/>
            <a:chExt cx="432" cy="336"/>
          </a:xfrm>
        </p:grpSpPr>
        <p:sp>
          <p:nvSpPr>
            <p:cNvPr id="1103902" name="Oval 3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3903" name="Text Box 3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24</a:t>
              </a:r>
            </a:p>
          </p:txBody>
        </p:sp>
      </p:grpSp>
      <p:grpSp>
        <p:nvGrpSpPr>
          <p:cNvPr id="1103904" name="Group 32"/>
          <p:cNvGrpSpPr>
            <a:grpSpLocks/>
          </p:cNvGrpSpPr>
          <p:nvPr/>
        </p:nvGrpSpPr>
        <p:grpSpPr bwMode="auto">
          <a:xfrm>
            <a:off x="2125663" y="4021138"/>
            <a:ext cx="550862" cy="474662"/>
            <a:chOff x="2304" y="1296"/>
            <a:chExt cx="431" cy="336"/>
          </a:xfrm>
        </p:grpSpPr>
        <p:sp>
          <p:nvSpPr>
            <p:cNvPr id="1103905" name="Oval 3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3906" name="Text Box 3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65</a:t>
              </a:r>
            </a:p>
          </p:txBody>
        </p:sp>
      </p:grpSp>
      <p:grpSp>
        <p:nvGrpSpPr>
          <p:cNvPr id="1103907" name="Group 35"/>
          <p:cNvGrpSpPr>
            <a:grpSpLocks/>
          </p:cNvGrpSpPr>
          <p:nvPr/>
        </p:nvGrpSpPr>
        <p:grpSpPr bwMode="auto">
          <a:xfrm>
            <a:off x="3810000" y="4021138"/>
            <a:ext cx="552450" cy="474662"/>
            <a:chOff x="2303" y="1296"/>
            <a:chExt cx="433" cy="336"/>
          </a:xfrm>
        </p:grpSpPr>
        <p:sp>
          <p:nvSpPr>
            <p:cNvPr id="1103908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3909" name="Text Box 37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32</a:t>
              </a:r>
            </a:p>
          </p:txBody>
        </p:sp>
      </p:grpSp>
      <p:grpSp>
        <p:nvGrpSpPr>
          <p:cNvPr id="1103910" name="Group 38"/>
          <p:cNvGrpSpPr>
            <a:grpSpLocks/>
          </p:cNvGrpSpPr>
          <p:nvPr/>
        </p:nvGrpSpPr>
        <p:grpSpPr bwMode="auto">
          <a:xfrm>
            <a:off x="6858000" y="3005138"/>
            <a:ext cx="550863" cy="474662"/>
            <a:chOff x="2305" y="1296"/>
            <a:chExt cx="431" cy="336"/>
          </a:xfrm>
        </p:grpSpPr>
        <p:sp>
          <p:nvSpPr>
            <p:cNvPr id="1103911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3912" name="Text Box 40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68</a:t>
              </a:r>
            </a:p>
          </p:txBody>
        </p:sp>
      </p:grpSp>
      <p:grpSp>
        <p:nvGrpSpPr>
          <p:cNvPr id="1103913" name="Group 41"/>
          <p:cNvGrpSpPr>
            <a:grpSpLocks/>
          </p:cNvGrpSpPr>
          <p:nvPr/>
        </p:nvGrpSpPr>
        <p:grpSpPr bwMode="auto">
          <a:xfrm>
            <a:off x="5314950" y="3005138"/>
            <a:ext cx="552450" cy="474662"/>
            <a:chOff x="2304" y="1296"/>
            <a:chExt cx="433" cy="336"/>
          </a:xfrm>
        </p:grpSpPr>
        <p:sp>
          <p:nvSpPr>
            <p:cNvPr id="1103914" name="Oval 4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3915" name="Text Box 4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19</a:t>
              </a:r>
            </a:p>
          </p:txBody>
        </p:sp>
      </p:grpSp>
      <p:sp>
        <p:nvSpPr>
          <p:cNvPr id="1103916" name="Rectangle 44"/>
          <p:cNvSpPr>
            <a:spLocks noChangeArrowheads="1"/>
          </p:cNvSpPr>
          <p:nvPr/>
        </p:nvSpPr>
        <p:spPr bwMode="auto">
          <a:xfrm>
            <a:off x="1219200" y="5334000"/>
            <a:ext cx="6858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03917" name="Line 45"/>
          <p:cNvSpPr>
            <a:spLocks noChangeShapeType="1"/>
          </p:cNvSpPr>
          <p:nvPr/>
        </p:nvSpPr>
        <p:spPr bwMode="auto">
          <a:xfrm>
            <a:off x="1676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3918" name="Line 46"/>
          <p:cNvSpPr>
            <a:spLocks noChangeShapeType="1"/>
          </p:cNvSpPr>
          <p:nvPr/>
        </p:nvSpPr>
        <p:spPr bwMode="auto">
          <a:xfrm>
            <a:off x="2133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3919" name="Line 47"/>
          <p:cNvSpPr>
            <a:spLocks noChangeShapeType="1"/>
          </p:cNvSpPr>
          <p:nvPr/>
        </p:nvSpPr>
        <p:spPr bwMode="auto">
          <a:xfrm>
            <a:off x="2590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3920" name="Line 48"/>
          <p:cNvSpPr>
            <a:spLocks noChangeShapeType="1"/>
          </p:cNvSpPr>
          <p:nvPr/>
        </p:nvSpPr>
        <p:spPr bwMode="auto">
          <a:xfrm>
            <a:off x="3048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3921" name="Line 49"/>
          <p:cNvSpPr>
            <a:spLocks noChangeShapeType="1"/>
          </p:cNvSpPr>
          <p:nvPr/>
        </p:nvSpPr>
        <p:spPr bwMode="auto">
          <a:xfrm>
            <a:off x="3505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3922" name="Line 50"/>
          <p:cNvSpPr>
            <a:spLocks noChangeShapeType="1"/>
          </p:cNvSpPr>
          <p:nvPr/>
        </p:nvSpPr>
        <p:spPr bwMode="auto">
          <a:xfrm>
            <a:off x="3962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3923" name="Line 51"/>
          <p:cNvSpPr>
            <a:spLocks noChangeShapeType="1"/>
          </p:cNvSpPr>
          <p:nvPr/>
        </p:nvSpPr>
        <p:spPr bwMode="auto">
          <a:xfrm>
            <a:off x="4419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3924" name="Line 52"/>
          <p:cNvSpPr>
            <a:spLocks noChangeShapeType="1"/>
          </p:cNvSpPr>
          <p:nvPr/>
        </p:nvSpPr>
        <p:spPr bwMode="auto">
          <a:xfrm>
            <a:off x="4876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3925" name="Line 53"/>
          <p:cNvSpPr>
            <a:spLocks noChangeShapeType="1"/>
          </p:cNvSpPr>
          <p:nvPr/>
        </p:nvSpPr>
        <p:spPr bwMode="auto">
          <a:xfrm>
            <a:off x="5334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3926" name="Line 54"/>
          <p:cNvSpPr>
            <a:spLocks noChangeShapeType="1"/>
          </p:cNvSpPr>
          <p:nvPr/>
        </p:nvSpPr>
        <p:spPr bwMode="auto">
          <a:xfrm>
            <a:off x="5791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3927" name="Line 55"/>
          <p:cNvSpPr>
            <a:spLocks noChangeShapeType="1"/>
          </p:cNvSpPr>
          <p:nvPr/>
        </p:nvSpPr>
        <p:spPr bwMode="auto">
          <a:xfrm>
            <a:off x="6248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3928" name="Line 56"/>
          <p:cNvSpPr>
            <a:spLocks noChangeShapeType="1"/>
          </p:cNvSpPr>
          <p:nvPr/>
        </p:nvSpPr>
        <p:spPr bwMode="auto">
          <a:xfrm>
            <a:off x="6705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3929" name="Line 57"/>
          <p:cNvSpPr>
            <a:spLocks noChangeShapeType="1"/>
          </p:cNvSpPr>
          <p:nvPr/>
        </p:nvSpPr>
        <p:spPr bwMode="auto">
          <a:xfrm>
            <a:off x="7162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3930" name="Line 58"/>
          <p:cNvSpPr>
            <a:spLocks noChangeShapeType="1"/>
          </p:cNvSpPr>
          <p:nvPr/>
        </p:nvSpPr>
        <p:spPr bwMode="auto">
          <a:xfrm>
            <a:off x="7620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3931" name="Text Box 59"/>
          <p:cNvSpPr txBox="1">
            <a:spLocks noChangeArrowheads="1"/>
          </p:cNvSpPr>
          <p:nvPr/>
        </p:nvSpPr>
        <p:spPr bwMode="auto">
          <a:xfrm>
            <a:off x="1600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03932" name="Text Box 60"/>
          <p:cNvSpPr txBox="1">
            <a:spLocks noChangeArrowheads="1"/>
          </p:cNvSpPr>
          <p:nvPr/>
        </p:nvSpPr>
        <p:spPr bwMode="auto">
          <a:xfrm>
            <a:off x="20574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21</a:t>
            </a:r>
          </a:p>
        </p:txBody>
      </p:sp>
      <p:sp>
        <p:nvSpPr>
          <p:cNvPr id="1103933" name="Text Box 61"/>
          <p:cNvSpPr txBox="1">
            <a:spLocks noChangeArrowheads="1"/>
          </p:cNvSpPr>
          <p:nvPr/>
        </p:nvSpPr>
        <p:spPr bwMode="auto">
          <a:xfrm>
            <a:off x="25146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16</a:t>
            </a:r>
          </a:p>
        </p:txBody>
      </p:sp>
      <p:sp>
        <p:nvSpPr>
          <p:cNvPr id="1103934" name="Text Box 62"/>
          <p:cNvSpPr txBox="1">
            <a:spLocks noChangeArrowheads="1"/>
          </p:cNvSpPr>
          <p:nvPr/>
        </p:nvSpPr>
        <p:spPr bwMode="auto">
          <a:xfrm>
            <a:off x="2962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24</a:t>
            </a:r>
          </a:p>
        </p:txBody>
      </p:sp>
      <p:sp>
        <p:nvSpPr>
          <p:cNvPr id="1103935" name="Text Box 63"/>
          <p:cNvSpPr txBox="1">
            <a:spLocks noChangeArrowheads="1"/>
          </p:cNvSpPr>
          <p:nvPr/>
        </p:nvSpPr>
        <p:spPr bwMode="auto">
          <a:xfrm>
            <a:off x="6172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31</a:t>
            </a:r>
          </a:p>
        </p:txBody>
      </p:sp>
      <p:sp>
        <p:nvSpPr>
          <p:cNvPr id="1103936" name="Text Box 64"/>
          <p:cNvSpPr txBox="1">
            <a:spLocks noChangeArrowheads="1"/>
          </p:cNvSpPr>
          <p:nvPr/>
        </p:nvSpPr>
        <p:spPr bwMode="auto">
          <a:xfrm>
            <a:off x="38766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19</a:t>
            </a:r>
          </a:p>
        </p:txBody>
      </p:sp>
      <p:sp>
        <p:nvSpPr>
          <p:cNvPr id="1103937" name="Text Box 65"/>
          <p:cNvSpPr txBox="1">
            <a:spLocks noChangeArrowheads="1"/>
          </p:cNvSpPr>
          <p:nvPr/>
        </p:nvSpPr>
        <p:spPr bwMode="auto">
          <a:xfrm>
            <a:off x="4333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68</a:t>
            </a:r>
          </a:p>
        </p:txBody>
      </p:sp>
      <p:sp>
        <p:nvSpPr>
          <p:cNvPr id="1103938" name="Text Box 66"/>
          <p:cNvSpPr txBox="1">
            <a:spLocks noChangeArrowheads="1"/>
          </p:cNvSpPr>
          <p:nvPr/>
        </p:nvSpPr>
        <p:spPr bwMode="auto">
          <a:xfrm>
            <a:off x="4791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65</a:t>
            </a:r>
          </a:p>
        </p:txBody>
      </p:sp>
      <p:sp>
        <p:nvSpPr>
          <p:cNvPr id="1103939" name="Text Box 67"/>
          <p:cNvSpPr txBox="1">
            <a:spLocks noChangeArrowheads="1"/>
          </p:cNvSpPr>
          <p:nvPr/>
        </p:nvSpPr>
        <p:spPr bwMode="auto">
          <a:xfrm>
            <a:off x="5248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26</a:t>
            </a:r>
          </a:p>
        </p:txBody>
      </p:sp>
      <p:sp>
        <p:nvSpPr>
          <p:cNvPr id="1103940" name="Text Box 68"/>
          <p:cNvSpPr txBox="1">
            <a:spLocks noChangeArrowheads="1"/>
          </p:cNvSpPr>
          <p:nvPr/>
        </p:nvSpPr>
        <p:spPr bwMode="auto">
          <a:xfrm>
            <a:off x="57150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32</a:t>
            </a:r>
          </a:p>
        </p:txBody>
      </p:sp>
      <p:sp>
        <p:nvSpPr>
          <p:cNvPr id="1103941" name="Text Box 69"/>
          <p:cNvSpPr txBox="1">
            <a:spLocks noChangeArrowheads="1"/>
          </p:cNvSpPr>
          <p:nvPr/>
        </p:nvSpPr>
        <p:spPr bwMode="auto">
          <a:xfrm>
            <a:off x="16002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03942" name="Text Box 70"/>
          <p:cNvSpPr txBox="1">
            <a:spLocks noChangeArrowheads="1"/>
          </p:cNvSpPr>
          <p:nvPr/>
        </p:nvSpPr>
        <p:spPr bwMode="auto">
          <a:xfrm>
            <a:off x="20478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03943" name="Text Box 71"/>
          <p:cNvSpPr txBox="1">
            <a:spLocks noChangeArrowheads="1"/>
          </p:cNvSpPr>
          <p:nvPr/>
        </p:nvSpPr>
        <p:spPr bwMode="auto">
          <a:xfrm>
            <a:off x="25146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03944" name="Text Box 72"/>
          <p:cNvSpPr txBox="1">
            <a:spLocks noChangeArrowheads="1"/>
          </p:cNvSpPr>
          <p:nvPr/>
        </p:nvSpPr>
        <p:spPr bwMode="auto">
          <a:xfrm>
            <a:off x="2962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03945" name="Text Box 73"/>
          <p:cNvSpPr txBox="1">
            <a:spLocks noChangeArrowheads="1"/>
          </p:cNvSpPr>
          <p:nvPr/>
        </p:nvSpPr>
        <p:spPr bwMode="auto">
          <a:xfrm>
            <a:off x="34194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03946" name="Text Box 74"/>
          <p:cNvSpPr txBox="1">
            <a:spLocks noChangeArrowheads="1"/>
          </p:cNvSpPr>
          <p:nvPr/>
        </p:nvSpPr>
        <p:spPr bwMode="auto">
          <a:xfrm>
            <a:off x="38766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03947" name="Text Box 75"/>
          <p:cNvSpPr txBox="1">
            <a:spLocks noChangeArrowheads="1"/>
          </p:cNvSpPr>
          <p:nvPr/>
        </p:nvSpPr>
        <p:spPr bwMode="auto">
          <a:xfrm>
            <a:off x="43338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03948" name="Text Box 76"/>
          <p:cNvSpPr txBox="1">
            <a:spLocks noChangeArrowheads="1"/>
          </p:cNvSpPr>
          <p:nvPr/>
        </p:nvSpPr>
        <p:spPr bwMode="auto">
          <a:xfrm>
            <a:off x="47910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03949" name="Text Box 77"/>
          <p:cNvSpPr txBox="1">
            <a:spLocks noChangeArrowheads="1"/>
          </p:cNvSpPr>
          <p:nvPr/>
        </p:nvSpPr>
        <p:spPr bwMode="auto">
          <a:xfrm>
            <a:off x="5248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03950" name="Text Box 78"/>
          <p:cNvSpPr txBox="1">
            <a:spLocks noChangeArrowheads="1"/>
          </p:cNvSpPr>
          <p:nvPr/>
        </p:nvSpPr>
        <p:spPr bwMode="auto">
          <a:xfrm>
            <a:off x="57054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03951" name="Text Box 79"/>
          <p:cNvSpPr txBox="1">
            <a:spLocks noChangeArrowheads="1"/>
          </p:cNvSpPr>
          <p:nvPr/>
        </p:nvSpPr>
        <p:spPr bwMode="auto">
          <a:xfrm>
            <a:off x="61626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03952" name="Text Box 80"/>
          <p:cNvSpPr txBox="1">
            <a:spLocks noChangeArrowheads="1"/>
          </p:cNvSpPr>
          <p:nvPr/>
        </p:nvSpPr>
        <p:spPr bwMode="auto">
          <a:xfrm>
            <a:off x="6629400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03953" name="Text Box 81"/>
          <p:cNvSpPr txBox="1">
            <a:spLocks noChangeArrowheads="1"/>
          </p:cNvSpPr>
          <p:nvPr/>
        </p:nvSpPr>
        <p:spPr bwMode="auto">
          <a:xfrm>
            <a:off x="70770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03954" name="Text Box 82"/>
          <p:cNvSpPr txBox="1">
            <a:spLocks noChangeArrowheads="1"/>
          </p:cNvSpPr>
          <p:nvPr/>
        </p:nvSpPr>
        <p:spPr bwMode="auto">
          <a:xfrm>
            <a:off x="7534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03955" name="Text Box 83"/>
          <p:cNvSpPr txBox="1">
            <a:spLocks noChangeArrowheads="1"/>
          </p:cNvSpPr>
          <p:nvPr/>
        </p:nvSpPr>
        <p:spPr bwMode="auto">
          <a:xfrm>
            <a:off x="1133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103956" name="Freeform 84"/>
          <p:cNvSpPr>
            <a:spLocks/>
          </p:cNvSpPr>
          <p:nvPr/>
        </p:nvSpPr>
        <p:spPr bwMode="auto">
          <a:xfrm>
            <a:off x="1941513" y="5148263"/>
            <a:ext cx="420687" cy="185737"/>
          </a:xfrm>
          <a:custGeom>
            <a:avLst/>
            <a:gdLst>
              <a:gd name="T0" fmla="*/ 0 w 356"/>
              <a:gd name="T1" fmla="*/ 122 h 140"/>
              <a:gd name="T2" fmla="*/ 82 w 356"/>
              <a:gd name="T3" fmla="*/ 30 h 140"/>
              <a:gd name="T4" fmla="*/ 137 w 356"/>
              <a:gd name="T5" fmla="*/ 12 h 140"/>
              <a:gd name="T6" fmla="*/ 338 w 356"/>
              <a:gd name="T7" fmla="*/ 85 h 140"/>
              <a:gd name="T8" fmla="*/ 356 w 356"/>
              <a:gd name="T9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6" h="140">
                <a:moveTo>
                  <a:pt x="0" y="122"/>
                </a:moveTo>
                <a:cubicBezTo>
                  <a:pt x="23" y="87"/>
                  <a:pt x="42" y="48"/>
                  <a:pt x="82" y="30"/>
                </a:cubicBezTo>
                <a:cubicBezTo>
                  <a:pt x="100" y="22"/>
                  <a:pt x="137" y="12"/>
                  <a:pt x="137" y="12"/>
                </a:cubicBezTo>
                <a:cubicBezTo>
                  <a:pt x="297" y="23"/>
                  <a:pt x="253" y="0"/>
                  <a:pt x="338" y="85"/>
                </a:cubicBezTo>
                <a:cubicBezTo>
                  <a:pt x="344" y="103"/>
                  <a:pt x="356" y="140"/>
                  <a:pt x="356" y="1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3957" name="Freeform 85"/>
          <p:cNvSpPr>
            <a:spLocks/>
          </p:cNvSpPr>
          <p:nvPr/>
        </p:nvSpPr>
        <p:spPr bwMode="auto">
          <a:xfrm>
            <a:off x="1905000" y="4889500"/>
            <a:ext cx="914400" cy="444500"/>
          </a:xfrm>
          <a:custGeom>
            <a:avLst/>
            <a:gdLst>
              <a:gd name="T0" fmla="*/ 0 w 576"/>
              <a:gd name="T1" fmla="*/ 280 h 280"/>
              <a:gd name="T2" fmla="*/ 144 w 576"/>
              <a:gd name="T3" fmla="*/ 40 h 280"/>
              <a:gd name="T4" fmla="*/ 432 w 576"/>
              <a:gd name="T5" fmla="*/ 40 h 280"/>
              <a:gd name="T6" fmla="*/ 576 w 576"/>
              <a:gd name="T7" fmla="*/ 28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280">
                <a:moveTo>
                  <a:pt x="0" y="280"/>
                </a:moveTo>
                <a:cubicBezTo>
                  <a:pt x="36" y="180"/>
                  <a:pt x="72" y="80"/>
                  <a:pt x="144" y="40"/>
                </a:cubicBezTo>
                <a:cubicBezTo>
                  <a:pt x="216" y="0"/>
                  <a:pt x="360" y="0"/>
                  <a:pt x="432" y="40"/>
                </a:cubicBezTo>
                <a:cubicBezTo>
                  <a:pt x="504" y="80"/>
                  <a:pt x="540" y="180"/>
                  <a:pt x="576" y="28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3958" name="Freeform 86"/>
          <p:cNvSpPr>
            <a:spLocks/>
          </p:cNvSpPr>
          <p:nvPr/>
        </p:nvSpPr>
        <p:spPr bwMode="auto">
          <a:xfrm flipV="1">
            <a:off x="2362200" y="5867400"/>
            <a:ext cx="914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3959" name="Freeform 87"/>
          <p:cNvSpPr>
            <a:spLocks/>
          </p:cNvSpPr>
          <p:nvPr/>
        </p:nvSpPr>
        <p:spPr bwMode="auto">
          <a:xfrm flipV="1">
            <a:off x="2362200" y="5867400"/>
            <a:ext cx="1371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3960" name="Freeform 88"/>
          <p:cNvSpPr>
            <a:spLocks/>
          </p:cNvSpPr>
          <p:nvPr/>
        </p:nvSpPr>
        <p:spPr bwMode="auto">
          <a:xfrm>
            <a:off x="2895600" y="4800600"/>
            <a:ext cx="1295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3961" name="Freeform 89"/>
          <p:cNvSpPr>
            <a:spLocks/>
          </p:cNvSpPr>
          <p:nvPr/>
        </p:nvSpPr>
        <p:spPr bwMode="auto">
          <a:xfrm>
            <a:off x="2895600" y="4800600"/>
            <a:ext cx="1752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3962" name="Freeform 90"/>
          <p:cNvSpPr>
            <a:spLocks/>
          </p:cNvSpPr>
          <p:nvPr/>
        </p:nvSpPr>
        <p:spPr bwMode="auto">
          <a:xfrm flipV="1">
            <a:off x="3352800" y="5867400"/>
            <a:ext cx="17526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3963" name="Freeform 91"/>
          <p:cNvSpPr>
            <a:spLocks/>
          </p:cNvSpPr>
          <p:nvPr/>
        </p:nvSpPr>
        <p:spPr bwMode="auto">
          <a:xfrm flipV="1">
            <a:off x="3352800" y="5867400"/>
            <a:ext cx="2209800" cy="7620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3964" name="Freeform 92"/>
          <p:cNvSpPr>
            <a:spLocks/>
          </p:cNvSpPr>
          <p:nvPr/>
        </p:nvSpPr>
        <p:spPr bwMode="auto">
          <a:xfrm>
            <a:off x="3733800" y="4648200"/>
            <a:ext cx="22098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3965" name="Text Box 93"/>
          <p:cNvSpPr txBox="1">
            <a:spLocks noChangeArrowheads="1"/>
          </p:cNvSpPr>
          <p:nvPr/>
        </p:nvSpPr>
        <p:spPr bwMode="auto">
          <a:xfrm>
            <a:off x="4562475" y="1371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03966" name="Text Box 94"/>
          <p:cNvSpPr txBox="1">
            <a:spLocks noChangeArrowheads="1"/>
          </p:cNvSpPr>
          <p:nvPr/>
        </p:nvSpPr>
        <p:spPr bwMode="auto">
          <a:xfrm>
            <a:off x="3200400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03967" name="Text Box 95"/>
          <p:cNvSpPr txBox="1">
            <a:spLocks noChangeArrowheads="1"/>
          </p:cNvSpPr>
          <p:nvPr/>
        </p:nvSpPr>
        <p:spPr bwMode="auto">
          <a:xfrm>
            <a:off x="5857875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03968" name="Text Box 96"/>
          <p:cNvSpPr txBox="1">
            <a:spLocks noChangeArrowheads="1"/>
          </p:cNvSpPr>
          <p:nvPr/>
        </p:nvSpPr>
        <p:spPr bwMode="auto">
          <a:xfrm>
            <a:off x="6629400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03969" name="Text Box 97"/>
          <p:cNvSpPr txBox="1">
            <a:spLocks noChangeArrowheads="1"/>
          </p:cNvSpPr>
          <p:nvPr/>
        </p:nvSpPr>
        <p:spPr bwMode="auto">
          <a:xfrm>
            <a:off x="5095875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03970" name="Text Box 98"/>
          <p:cNvSpPr txBox="1">
            <a:spLocks noChangeArrowheads="1"/>
          </p:cNvSpPr>
          <p:nvPr/>
        </p:nvSpPr>
        <p:spPr bwMode="auto">
          <a:xfrm>
            <a:off x="4105275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03971" name="Text Box 99"/>
          <p:cNvSpPr txBox="1">
            <a:spLocks noChangeArrowheads="1"/>
          </p:cNvSpPr>
          <p:nvPr/>
        </p:nvSpPr>
        <p:spPr bwMode="auto">
          <a:xfrm>
            <a:off x="2362200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03972" name="Text Box 100"/>
          <p:cNvSpPr txBox="1">
            <a:spLocks noChangeArrowheads="1"/>
          </p:cNvSpPr>
          <p:nvPr/>
        </p:nvSpPr>
        <p:spPr bwMode="auto">
          <a:xfrm>
            <a:off x="1905000" y="39465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03973" name="Text Box 101"/>
          <p:cNvSpPr txBox="1">
            <a:spLocks noChangeArrowheads="1"/>
          </p:cNvSpPr>
          <p:nvPr/>
        </p:nvSpPr>
        <p:spPr bwMode="auto">
          <a:xfrm>
            <a:off x="2886075" y="39624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03974" name="Text Box 102"/>
          <p:cNvSpPr txBox="1">
            <a:spLocks noChangeArrowheads="1"/>
          </p:cNvSpPr>
          <p:nvPr/>
        </p:nvSpPr>
        <p:spPr bwMode="auto">
          <a:xfrm>
            <a:off x="3429000" y="3962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03975" name="Text Box 103"/>
          <p:cNvSpPr txBox="1">
            <a:spLocks noChangeArrowheads="1"/>
          </p:cNvSpPr>
          <p:nvPr/>
        </p:nvSpPr>
        <p:spPr bwMode="auto">
          <a:xfrm>
            <a:off x="34290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03976" name="Freeform 104"/>
          <p:cNvSpPr>
            <a:spLocks/>
          </p:cNvSpPr>
          <p:nvPr/>
        </p:nvSpPr>
        <p:spPr bwMode="auto">
          <a:xfrm>
            <a:off x="3733800" y="4648200"/>
            <a:ext cx="27432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03977" name="Group 105"/>
          <p:cNvGrpSpPr>
            <a:grpSpLocks/>
          </p:cNvGrpSpPr>
          <p:nvPr/>
        </p:nvGrpSpPr>
        <p:grpSpPr bwMode="auto">
          <a:xfrm>
            <a:off x="4267200" y="2971800"/>
            <a:ext cx="550863" cy="474663"/>
            <a:chOff x="2304" y="1296"/>
            <a:chExt cx="432" cy="336"/>
          </a:xfrm>
        </p:grpSpPr>
        <p:sp>
          <p:nvSpPr>
            <p:cNvPr id="1103978" name="Oval 10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3979" name="Text Box 10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sp>
        <p:nvSpPr>
          <p:cNvPr id="1103980" name="Text Box 108"/>
          <p:cNvSpPr txBox="1">
            <a:spLocks noChangeArrowheads="1"/>
          </p:cNvSpPr>
          <p:nvPr/>
        </p:nvSpPr>
        <p:spPr bwMode="auto">
          <a:xfrm>
            <a:off x="43434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cxnSp>
        <p:nvCxnSpPr>
          <p:cNvPr id="1103981" name="AutoShape 109"/>
          <p:cNvCxnSpPr>
            <a:cxnSpLocks noChangeShapeType="1"/>
            <a:stCxn id="1103894" idx="1"/>
          </p:cNvCxnSpPr>
          <p:nvPr/>
        </p:nvCxnSpPr>
        <p:spPr bwMode="auto">
          <a:xfrm rot="16200000" flipH="1">
            <a:off x="3933032" y="2207419"/>
            <a:ext cx="649287" cy="752475"/>
          </a:xfrm>
          <a:prstGeom prst="curvedConnector3">
            <a:avLst>
              <a:gd name="adj1" fmla="val 5866"/>
            </a:avLst>
          </a:prstGeom>
          <a:noFill/>
          <a:ln w="28575">
            <a:solidFill>
              <a:srgbClr val="FF9900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3087497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FCD66DEC-670B-4B8B-A0D1-EDC93725145D}" type="slidenum">
              <a:rPr lang="en-US">
                <a:solidFill>
                  <a:schemeClr val="tx1"/>
                </a:solidFill>
              </a:rPr>
              <a:pPr/>
              <a:t>46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105922" name="Line 2"/>
          <p:cNvSpPr>
            <a:spLocks noChangeShapeType="1"/>
          </p:cNvSpPr>
          <p:nvPr/>
        </p:nvSpPr>
        <p:spPr bwMode="auto">
          <a:xfrm>
            <a:off x="4670425" y="3429000"/>
            <a:ext cx="366713" cy="677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5923" name="Line 3"/>
          <p:cNvSpPr>
            <a:spLocks noChangeShapeType="1"/>
          </p:cNvSpPr>
          <p:nvPr/>
        </p:nvSpPr>
        <p:spPr bwMode="auto">
          <a:xfrm>
            <a:off x="6516688" y="2598738"/>
            <a:ext cx="569912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5924" name="Line 4"/>
          <p:cNvSpPr>
            <a:spLocks noChangeShapeType="1"/>
          </p:cNvSpPr>
          <p:nvPr/>
        </p:nvSpPr>
        <p:spPr bwMode="auto">
          <a:xfrm flipH="1">
            <a:off x="5638800" y="2598738"/>
            <a:ext cx="571500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5925" name="Line 5"/>
          <p:cNvSpPr>
            <a:spLocks noChangeShapeType="1"/>
          </p:cNvSpPr>
          <p:nvPr/>
        </p:nvSpPr>
        <p:spPr bwMode="auto">
          <a:xfrm flipH="1">
            <a:off x="2971800" y="2598738"/>
            <a:ext cx="603250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5926" name="Line 6"/>
          <p:cNvSpPr>
            <a:spLocks noChangeShapeType="1"/>
          </p:cNvSpPr>
          <p:nvPr/>
        </p:nvSpPr>
        <p:spPr bwMode="auto">
          <a:xfrm>
            <a:off x="3881438" y="2598738"/>
            <a:ext cx="614362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5927" name="Rectangle 7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Inserting into a Heap</a:t>
            </a:r>
          </a:p>
        </p:txBody>
      </p:sp>
      <p:sp>
        <p:nvSpPr>
          <p:cNvPr id="11059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6425" cy="6858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>
                <a:latin typeface="Helvetica" pitchFamily="34" charset="0"/>
                <a:cs typeface="Times New Roman" pitchFamily="18" charset="0"/>
              </a:rPr>
              <a:t>insert(14) with </a:t>
            </a:r>
            <a:br>
              <a:rPr lang="en-US" sz="2400" dirty="0">
                <a:latin typeface="Helvetica" pitchFamily="34" charset="0"/>
                <a:cs typeface="Times New Roman" pitchFamily="18" charset="0"/>
              </a:rPr>
            </a:br>
            <a:r>
              <a:rPr lang="en-US" sz="2400" dirty="0">
                <a:latin typeface="Helvetica" pitchFamily="34" charset="0"/>
                <a:cs typeface="Times New Roman" pitchFamily="18" charset="0"/>
              </a:rPr>
              <a:t>exchange</a:t>
            </a:r>
          </a:p>
        </p:txBody>
      </p:sp>
      <p:sp>
        <p:nvSpPr>
          <p:cNvPr id="1105929" name="Line 9"/>
          <p:cNvSpPr>
            <a:spLocks noChangeShapeType="1"/>
          </p:cNvSpPr>
          <p:nvPr/>
        </p:nvSpPr>
        <p:spPr bwMode="auto">
          <a:xfrm>
            <a:off x="5229225" y="1785938"/>
            <a:ext cx="981075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5930" name="Line 10"/>
          <p:cNvSpPr>
            <a:spLocks noChangeShapeType="1"/>
          </p:cNvSpPr>
          <p:nvPr/>
        </p:nvSpPr>
        <p:spPr bwMode="auto">
          <a:xfrm flipH="1">
            <a:off x="4178300" y="3411538"/>
            <a:ext cx="3063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5931" name="Line 11"/>
          <p:cNvSpPr>
            <a:spLocks noChangeShapeType="1"/>
          </p:cNvSpPr>
          <p:nvPr/>
        </p:nvSpPr>
        <p:spPr bwMode="auto">
          <a:xfrm flipH="1">
            <a:off x="2493963" y="3411538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5932" name="Line 12"/>
          <p:cNvSpPr>
            <a:spLocks noChangeShapeType="1"/>
          </p:cNvSpPr>
          <p:nvPr/>
        </p:nvSpPr>
        <p:spPr bwMode="auto">
          <a:xfrm>
            <a:off x="2984500" y="3411538"/>
            <a:ext cx="366713" cy="677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05933" name="Group 13"/>
          <p:cNvGrpSpPr>
            <a:grpSpLocks/>
          </p:cNvGrpSpPr>
          <p:nvPr/>
        </p:nvGrpSpPr>
        <p:grpSpPr bwMode="auto">
          <a:xfrm>
            <a:off x="4800600" y="1447800"/>
            <a:ext cx="550863" cy="474663"/>
            <a:chOff x="2304" y="1296"/>
            <a:chExt cx="431" cy="336"/>
          </a:xfrm>
        </p:grpSpPr>
        <p:sp>
          <p:nvSpPr>
            <p:cNvPr id="1105934" name="Oval 1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5935" name="Text Box 1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13</a:t>
              </a:r>
            </a:p>
          </p:txBody>
        </p:sp>
      </p:grpSp>
      <p:grpSp>
        <p:nvGrpSpPr>
          <p:cNvPr id="1105936" name="Group 16"/>
          <p:cNvGrpSpPr>
            <a:grpSpLocks/>
          </p:cNvGrpSpPr>
          <p:nvPr/>
        </p:nvGrpSpPr>
        <p:grpSpPr bwMode="auto">
          <a:xfrm>
            <a:off x="6088063" y="2192338"/>
            <a:ext cx="550862" cy="474662"/>
            <a:chOff x="2304" y="1296"/>
            <a:chExt cx="432" cy="336"/>
          </a:xfrm>
        </p:grpSpPr>
        <p:sp>
          <p:nvSpPr>
            <p:cNvPr id="1105937" name="Oval 1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5938" name="Text Box 1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grpSp>
        <p:nvGrpSpPr>
          <p:cNvPr id="1105939" name="Group 19"/>
          <p:cNvGrpSpPr>
            <a:grpSpLocks/>
          </p:cNvGrpSpPr>
          <p:nvPr/>
        </p:nvGrpSpPr>
        <p:grpSpPr bwMode="auto">
          <a:xfrm>
            <a:off x="4325938" y="3030538"/>
            <a:ext cx="550862" cy="474662"/>
            <a:chOff x="2304" y="1296"/>
            <a:chExt cx="432" cy="336"/>
          </a:xfrm>
        </p:grpSpPr>
        <p:sp>
          <p:nvSpPr>
            <p:cNvPr id="1105940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5941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21</a:t>
              </a:r>
            </a:p>
          </p:txBody>
        </p:sp>
      </p:grpSp>
      <p:sp>
        <p:nvSpPr>
          <p:cNvPr id="1105942" name="Line 22"/>
          <p:cNvSpPr>
            <a:spLocks noChangeShapeType="1"/>
          </p:cNvSpPr>
          <p:nvPr/>
        </p:nvSpPr>
        <p:spPr bwMode="auto">
          <a:xfrm flipH="1">
            <a:off x="3881438" y="1785938"/>
            <a:ext cx="981075" cy="474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05943" name="Group 23"/>
          <p:cNvGrpSpPr>
            <a:grpSpLocks/>
          </p:cNvGrpSpPr>
          <p:nvPr/>
        </p:nvGrpSpPr>
        <p:grpSpPr bwMode="auto">
          <a:xfrm>
            <a:off x="4781550" y="4021138"/>
            <a:ext cx="552450" cy="474662"/>
            <a:chOff x="2304" y="1296"/>
            <a:chExt cx="432" cy="336"/>
          </a:xfrm>
        </p:grpSpPr>
        <p:sp>
          <p:nvSpPr>
            <p:cNvPr id="1105944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5945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31</a:t>
              </a:r>
            </a:p>
          </p:txBody>
        </p:sp>
      </p:grpSp>
      <p:grpSp>
        <p:nvGrpSpPr>
          <p:cNvPr id="1105946" name="Group 26"/>
          <p:cNvGrpSpPr>
            <a:grpSpLocks/>
          </p:cNvGrpSpPr>
          <p:nvPr/>
        </p:nvGrpSpPr>
        <p:grpSpPr bwMode="auto">
          <a:xfrm>
            <a:off x="3106738" y="4021138"/>
            <a:ext cx="550862" cy="474662"/>
            <a:chOff x="2304" y="1296"/>
            <a:chExt cx="432" cy="336"/>
          </a:xfrm>
        </p:grpSpPr>
        <p:sp>
          <p:nvSpPr>
            <p:cNvPr id="1105947" name="Oval 2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5948" name="Text Box 2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26</a:t>
              </a:r>
            </a:p>
          </p:txBody>
        </p:sp>
      </p:grpSp>
      <p:grpSp>
        <p:nvGrpSpPr>
          <p:cNvPr id="1105949" name="Group 29"/>
          <p:cNvGrpSpPr>
            <a:grpSpLocks/>
          </p:cNvGrpSpPr>
          <p:nvPr/>
        </p:nvGrpSpPr>
        <p:grpSpPr bwMode="auto">
          <a:xfrm>
            <a:off x="2616200" y="3005138"/>
            <a:ext cx="550863" cy="474662"/>
            <a:chOff x="2304" y="1296"/>
            <a:chExt cx="432" cy="336"/>
          </a:xfrm>
        </p:grpSpPr>
        <p:sp>
          <p:nvSpPr>
            <p:cNvPr id="1105950" name="Oval 3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5951" name="Text Box 3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24</a:t>
              </a:r>
            </a:p>
          </p:txBody>
        </p:sp>
      </p:grpSp>
      <p:grpSp>
        <p:nvGrpSpPr>
          <p:cNvPr id="1105952" name="Group 32"/>
          <p:cNvGrpSpPr>
            <a:grpSpLocks/>
          </p:cNvGrpSpPr>
          <p:nvPr/>
        </p:nvGrpSpPr>
        <p:grpSpPr bwMode="auto">
          <a:xfrm>
            <a:off x="2125663" y="4021138"/>
            <a:ext cx="550862" cy="474662"/>
            <a:chOff x="2304" y="1296"/>
            <a:chExt cx="431" cy="336"/>
          </a:xfrm>
        </p:grpSpPr>
        <p:sp>
          <p:nvSpPr>
            <p:cNvPr id="1105953" name="Oval 3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5954" name="Text Box 3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65</a:t>
              </a:r>
            </a:p>
          </p:txBody>
        </p:sp>
      </p:grpSp>
      <p:grpSp>
        <p:nvGrpSpPr>
          <p:cNvPr id="1105955" name="Group 35"/>
          <p:cNvGrpSpPr>
            <a:grpSpLocks/>
          </p:cNvGrpSpPr>
          <p:nvPr/>
        </p:nvGrpSpPr>
        <p:grpSpPr bwMode="auto">
          <a:xfrm>
            <a:off x="3810000" y="4021138"/>
            <a:ext cx="552450" cy="474662"/>
            <a:chOff x="2303" y="1296"/>
            <a:chExt cx="433" cy="336"/>
          </a:xfrm>
        </p:grpSpPr>
        <p:sp>
          <p:nvSpPr>
            <p:cNvPr id="1105956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5957" name="Text Box 37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32</a:t>
              </a:r>
            </a:p>
          </p:txBody>
        </p:sp>
      </p:grpSp>
      <p:grpSp>
        <p:nvGrpSpPr>
          <p:cNvPr id="1105958" name="Group 38"/>
          <p:cNvGrpSpPr>
            <a:grpSpLocks/>
          </p:cNvGrpSpPr>
          <p:nvPr/>
        </p:nvGrpSpPr>
        <p:grpSpPr bwMode="auto">
          <a:xfrm>
            <a:off x="6858000" y="3005138"/>
            <a:ext cx="550863" cy="474662"/>
            <a:chOff x="2305" y="1296"/>
            <a:chExt cx="431" cy="336"/>
          </a:xfrm>
        </p:grpSpPr>
        <p:sp>
          <p:nvSpPr>
            <p:cNvPr id="1105959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5960" name="Text Box 40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68</a:t>
              </a:r>
            </a:p>
          </p:txBody>
        </p:sp>
      </p:grpSp>
      <p:grpSp>
        <p:nvGrpSpPr>
          <p:cNvPr id="1105961" name="Group 41"/>
          <p:cNvGrpSpPr>
            <a:grpSpLocks/>
          </p:cNvGrpSpPr>
          <p:nvPr/>
        </p:nvGrpSpPr>
        <p:grpSpPr bwMode="auto">
          <a:xfrm>
            <a:off x="5314950" y="3005138"/>
            <a:ext cx="552450" cy="474662"/>
            <a:chOff x="2304" y="1296"/>
            <a:chExt cx="433" cy="336"/>
          </a:xfrm>
        </p:grpSpPr>
        <p:sp>
          <p:nvSpPr>
            <p:cNvPr id="1105962" name="Oval 4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5963" name="Text Box 4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19</a:t>
              </a:r>
            </a:p>
          </p:txBody>
        </p:sp>
      </p:grpSp>
      <p:sp>
        <p:nvSpPr>
          <p:cNvPr id="1105964" name="Rectangle 44"/>
          <p:cNvSpPr>
            <a:spLocks noChangeArrowheads="1"/>
          </p:cNvSpPr>
          <p:nvPr/>
        </p:nvSpPr>
        <p:spPr bwMode="auto">
          <a:xfrm>
            <a:off x="1219200" y="5334000"/>
            <a:ext cx="6858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05965" name="Line 45"/>
          <p:cNvSpPr>
            <a:spLocks noChangeShapeType="1"/>
          </p:cNvSpPr>
          <p:nvPr/>
        </p:nvSpPr>
        <p:spPr bwMode="auto">
          <a:xfrm>
            <a:off x="1676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5966" name="Line 46"/>
          <p:cNvSpPr>
            <a:spLocks noChangeShapeType="1"/>
          </p:cNvSpPr>
          <p:nvPr/>
        </p:nvSpPr>
        <p:spPr bwMode="auto">
          <a:xfrm>
            <a:off x="2133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5967" name="Line 47"/>
          <p:cNvSpPr>
            <a:spLocks noChangeShapeType="1"/>
          </p:cNvSpPr>
          <p:nvPr/>
        </p:nvSpPr>
        <p:spPr bwMode="auto">
          <a:xfrm>
            <a:off x="2590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5968" name="Line 48"/>
          <p:cNvSpPr>
            <a:spLocks noChangeShapeType="1"/>
          </p:cNvSpPr>
          <p:nvPr/>
        </p:nvSpPr>
        <p:spPr bwMode="auto">
          <a:xfrm>
            <a:off x="3048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5969" name="Line 49"/>
          <p:cNvSpPr>
            <a:spLocks noChangeShapeType="1"/>
          </p:cNvSpPr>
          <p:nvPr/>
        </p:nvSpPr>
        <p:spPr bwMode="auto">
          <a:xfrm>
            <a:off x="3505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5970" name="Line 50"/>
          <p:cNvSpPr>
            <a:spLocks noChangeShapeType="1"/>
          </p:cNvSpPr>
          <p:nvPr/>
        </p:nvSpPr>
        <p:spPr bwMode="auto">
          <a:xfrm>
            <a:off x="3962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5971" name="Line 51"/>
          <p:cNvSpPr>
            <a:spLocks noChangeShapeType="1"/>
          </p:cNvSpPr>
          <p:nvPr/>
        </p:nvSpPr>
        <p:spPr bwMode="auto">
          <a:xfrm>
            <a:off x="4419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5972" name="Line 52"/>
          <p:cNvSpPr>
            <a:spLocks noChangeShapeType="1"/>
          </p:cNvSpPr>
          <p:nvPr/>
        </p:nvSpPr>
        <p:spPr bwMode="auto">
          <a:xfrm>
            <a:off x="4876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5973" name="Line 53"/>
          <p:cNvSpPr>
            <a:spLocks noChangeShapeType="1"/>
          </p:cNvSpPr>
          <p:nvPr/>
        </p:nvSpPr>
        <p:spPr bwMode="auto">
          <a:xfrm>
            <a:off x="5334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5974" name="Line 54"/>
          <p:cNvSpPr>
            <a:spLocks noChangeShapeType="1"/>
          </p:cNvSpPr>
          <p:nvPr/>
        </p:nvSpPr>
        <p:spPr bwMode="auto">
          <a:xfrm>
            <a:off x="5791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5975" name="Line 55"/>
          <p:cNvSpPr>
            <a:spLocks noChangeShapeType="1"/>
          </p:cNvSpPr>
          <p:nvPr/>
        </p:nvSpPr>
        <p:spPr bwMode="auto">
          <a:xfrm>
            <a:off x="6248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5976" name="Line 56"/>
          <p:cNvSpPr>
            <a:spLocks noChangeShapeType="1"/>
          </p:cNvSpPr>
          <p:nvPr/>
        </p:nvSpPr>
        <p:spPr bwMode="auto">
          <a:xfrm>
            <a:off x="6705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5977" name="Line 57"/>
          <p:cNvSpPr>
            <a:spLocks noChangeShapeType="1"/>
          </p:cNvSpPr>
          <p:nvPr/>
        </p:nvSpPr>
        <p:spPr bwMode="auto">
          <a:xfrm>
            <a:off x="7162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5978" name="Line 58"/>
          <p:cNvSpPr>
            <a:spLocks noChangeShapeType="1"/>
          </p:cNvSpPr>
          <p:nvPr/>
        </p:nvSpPr>
        <p:spPr bwMode="auto">
          <a:xfrm>
            <a:off x="7620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5979" name="Text Box 59"/>
          <p:cNvSpPr txBox="1">
            <a:spLocks noChangeArrowheads="1"/>
          </p:cNvSpPr>
          <p:nvPr/>
        </p:nvSpPr>
        <p:spPr bwMode="auto">
          <a:xfrm>
            <a:off x="1600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05980" name="Text Box 60"/>
          <p:cNvSpPr txBox="1">
            <a:spLocks noChangeArrowheads="1"/>
          </p:cNvSpPr>
          <p:nvPr/>
        </p:nvSpPr>
        <p:spPr bwMode="auto">
          <a:xfrm>
            <a:off x="3419475" y="53943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21</a:t>
            </a:r>
          </a:p>
        </p:txBody>
      </p:sp>
      <p:sp>
        <p:nvSpPr>
          <p:cNvPr id="1105981" name="Text Box 61"/>
          <p:cNvSpPr txBox="1">
            <a:spLocks noChangeArrowheads="1"/>
          </p:cNvSpPr>
          <p:nvPr/>
        </p:nvSpPr>
        <p:spPr bwMode="auto">
          <a:xfrm>
            <a:off x="25146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16</a:t>
            </a:r>
          </a:p>
        </p:txBody>
      </p:sp>
      <p:sp>
        <p:nvSpPr>
          <p:cNvPr id="1105982" name="Text Box 62"/>
          <p:cNvSpPr txBox="1">
            <a:spLocks noChangeArrowheads="1"/>
          </p:cNvSpPr>
          <p:nvPr/>
        </p:nvSpPr>
        <p:spPr bwMode="auto">
          <a:xfrm>
            <a:off x="2962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24</a:t>
            </a:r>
          </a:p>
        </p:txBody>
      </p:sp>
      <p:sp>
        <p:nvSpPr>
          <p:cNvPr id="1105983" name="Text Box 63"/>
          <p:cNvSpPr txBox="1">
            <a:spLocks noChangeArrowheads="1"/>
          </p:cNvSpPr>
          <p:nvPr/>
        </p:nvSpPr>
        <p:spPr bwMode="auto">
          <a:xfrm>
            <a:off x="6172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31</a:t>
            </a:r>
          </a:p>
        </p:txBody>
      </p:sp>
      <p:sp>
        <p:nvSpPr>
          <p:cNvPr id="1105984" name="Text Box 64"/>
          <p:cNvSpPr txBox="1">
            <a:spLocks noChangeArrowheads="1"/>
          </p:cNvSpPr>
          <p:nvPr/>
        </p:nvSpPr>
        <p:spPr bwMode="auto">
          <a:xfrm>
            <a:off x="38766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19</a:t>
            </a:r>
          </a:p>
        </p:txBody>
      </p:sp>
      <p:sp>
        <p:nvSpPr>
          <p:cNvPr id="1105985" name="Text Box 65"/>
          <p:cNvSpPr txBox="1">
            <a:spLocks noChangeArrowheads="1"/>
          </p:cNvSpPr>
          <p:nvPr/>
        </p:nvSpPr>
        <p:spPr bwMode="auto">
          <a:xfrm>
            <a:off x="4333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68</a:t>
            </a:r>
          </a:p>
        </p:txBody>
      </p:sp>
      <p:sp>
        <p:nvSpPr>
          <p:cNvPr id="1105986" name="Text Box 66"/>
          <p:cNvSpPr txBox="1">
            <a:spLocks noChangeArrowheads="1"/>
          </p:cNvSpPr>
          <p:nvPr/>
        </p:nvSpPr>
        <p:spPr bwMode="auto">
          <a:xfrm>
            <a:off x="4791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65</a:t>
            </a:r>
          </a:p>
        </p:txBody>
      </p:sp>
      <p:sp>
        <p:nvSpPr>
          <p:cNvPr id="1105987" name="Text Box 67"/>
          <p:cNvSpPr txBox="1">
            <a:spLocks noChangeArrowheads="1"/>
          </p:cNvSpPr>
          <p:nvPr/>
        </p:nvSpPr>
        <p:spPr bwMode="auto">
          <a:xfrm>
            <a:off x="5248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26</a:t>
            </a:r>
          </a:p>
        </p:txBody>
      </p:sp>
      <p:sp>
        <p:nvSpPr>
          <p:cNvPr id="1105988" name="Text Box 68"/>
          <p:cNvSpPr txBox="1">
            <a:spLocks noChangeArrowheads="1"/>
          </p:cNvSpPr>
          <p:nvPr/>
        </p:nvSpPr>
        <p:spPr bwMode="auto">
          <a:xfrm>
            <a:off x="57150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32</a:t>
            </a:r>
          </a:p>
        </p:txBody>
      </p:sp>
      <p:sp>
        <p:nvSpPr>
          <p:cNvPr id="1105989" name="Text Box 69"/>
          <p:cNvSpPr txBox="1">
            <a:spLocks noChangeArrowheads="1"/>
          </p:cNvSpPr>
          <p:nvPr/>
        </p:nvSpPr>
        <p:spPr bwMode="auto">
          <a:xfrm>
            <a:off x="16002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05990" name="Text Box 70"/>
          <p:cNvSpPr txBox="1">
            <a:spLocks noChangeArrowheads="1"/>
          </p:cNvSpPr>
          <p:nvPr/>
        </p:nvSpPr>
        <p:spPr bwMode="auto">
          <a:xfrm>
            <a:off x="20478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05991" name="Text Box 71"/>
          <p:cNvSpPr txBox="1">
            <a:spLocks noChangeArrowheads="1"/>
          </p:cNvSpPr>
          <p:nvPr/>
        </p:nvSpPr>
        <p:spPr bwMode="auto">
          <a:xfrm>
            <a:off x="25146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05992" name="Text Box 72"/>
          <p:cNvSpPr txBox="1">
            <a:spLocks noChangeArrowheads="1"/>
          </p:cNvSpPr>
          <p:nvPr/>
        </p:nvSpPr>
        <p:spPr bwMode="auto">
          <a:xfrm>
            <a:off x="2962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05993" name="Text Box 73"/>
          <p:cNvSpPr txBox="1">
            <a:spLocks noChangeArrowheads="1"/>
          </p:cNvSpPr>
          <p:nvPr/>
        </p:nvSpPr>
        <p:spPr bwMode="auto">
          <a:xfrm>
            <a:off x="34194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05994" name="Text Box 74"/>
          <p:cNvSpPr txBox="1">
            <a:spLocks noChangeArrowheads="1"/>
          </p:cNvSpPr>
          <p:nvPr/>
        </p:nvSpPr>
        <p:spPr bwMode="auto">
          <a:xfrm>
            <a:off x="38766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05995" name="Text Box 75"/>
          <p:cNvSpPr txBox="1">
            <a:spLocks noChangeArrowheads="1"/>
          </p:cNvSpPr>
          <p:nvPr/>
        </p:nvSpPr>
        <p:spPr bwMode="auto">
          <a:xfrm>
            <a:off x="43338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05996" name="Text Box 76"/>
          <p:cNvSpPr txBox="1">
            <a:spLocks noChangeArrowheads="1"/>
          </p:cNvSpPr>
          <p:nvPr/>
        </p:nvSpPr>
        <p:spPr bwMode="auto">
          <a:xfrm>
            <a:off x="47910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05997" name="Text Box 77"/>
          <p:cNvSpPr txBox="1">
            <a:spLocks noChangeArrowheads="1"/>
          </p:cNvSpPr>
          <p:nvPr/>
        </p:nvSpPr>
        <p:spPr bwMode="auto">
          <a:xfrm>
            <a:off x="5248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05998" name="Text Box 78"/>
          <p:cNvSpPr txBox="1">
            <a:spLocks noChangeArrowheads="1"/>
          </p:cNvSpPr>
          <p:nvPr/>
        </p:nvSpPr>
        <p:spPr bwMode="auto">
          <a:xfrm>
            <a:off x="57054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05999" name="Text Box 79"/>
          <p:cNvSpPr txBox="1">
            <a:spLocks noChangeArrowheads="1"/>
          </p:cNvSpPr>
          <p:nvPr/>
        </p:nvSpPr>
        <p:spPr bwMode="auto">
          <a:xfrm>
            <a:off x="61626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06000" name="Text Box 80"/>
          <p:cNvSpPr txBox="1">
            <a:spLocks noChangeArrowheads="1"/>
          </p:cNvSpPr>
          <p:nvPr/>
        </p:nvSpPr>
        <p:spPr bwMode="auto">
          <a:xfrm>
            <a:off x="6629400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06001" name="Text Box 81"/>
          <p:cNvSpPr txBox="1">
            <a:spLocks noChangeArrowheads="1"/>
          </p:cNvSpPr>
          <p:nvPr/>
        </p:nvSpPr>
        <p:spPr bwMode="auto">
          <a:xfrm>
            <a:off x="70770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06002" name="Text Box 82"/>
          <p:cNvSpPr txBox="1">
            <a:spLocks noChangeArrowheads="1"/>
          </p:cNvSpPr>
          <p:nvPr/>
        </p:nvSpPr>
        <p:spPr bwMode="auto">
          <a:xfrm>
            <a:off x="7534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06003" name="Text Box 83"/>
          <p:cNvSpPr txBox="1">
            <a:spLocks noChangeArrowheads="1"/>
          </p:cNvSpPr>
          <p:nvPr/>
        </p:nvSpPr>
        <p:spPr bwMode="auto">
          <a:xfrm>
            <a:off x="1133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106004" name="Freeform 84"/>
          <p:cNvSpPr>
            <a:spLocks/>
          </p:cNvSpPr>
          <p:nvPr/>
        </p:nvSpPr>
        <p:spPr bwMode="auto">
          <a:xfrm>
            <a:off x="1941513" y="5148263"/>
            <a:ext cx="420687" cy="185737"/>
          </a:xfrm>
          <a:custGeom>
            <a:avLst/>
            <a:gdLst>
              <a:gd name="T0" fmla="*/ 0 w 356"/>
              <a:gd name="T1" fmla="*/ 122 h 140"/>
              <a:gd name="T2" fmla="*/ 82 w 356"/>
              <a:gd name="T3" fmla="*/ 30 h 140"/>
              <a:gd name="T4" fmla="*/ 137 w 356"/>
              <a:gd name="T5" fmla="*/ 12 h 140"/>
              <a:gd name="T6" fmla="*/ 338 w 356"/>
              <a:gd name="T7" fmla="*/ 85 h 140"/>
              <a:gd name="T8" fmla="*/ 356 w 356"/>
              <a:gd name="T9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6" h="140">
                <a:moveTo>
                  <a:pt x="0" y="122"/>
                </a:moveTo>
                <a:cubicBezTo>
                  <a:pt x="23" y="87"/>
                  <a:pt x="42" y="48"/>
                  <a:pt x="82" y="30"/>
                </a:cubicBezTo>
                <a:cubicBezTo>
                  <a:pt x="100" y="22"/>
                  <a:pt x="137" y="12"/>
                  <a:pt x="137" y="12"/>
                </a:cubicBezTo>
                <a:cubicBezTo>
                  <a:pt x="297" y="23"/>
                  <a:pt x="253" y="0"/>
                  <a:pt x="338" y="85"/>
                </a:cubicBezTo>
                <a:cubicBezTo>
                  <a:pt x="344" y="103"/>
                  <a:pt x="356" y="140"/>
                  <a:pt x="356" y="1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6005" name="Freeform 85"/>
          <p:cNvSpPr>
            <a:spLocks/>
          </p:cNvSpPr>
          <p:nvPr/>
        </p:nvSpPr>
        <p:spPr bwMode="auto">
          <a:xfrm>
            <a:off x="1905000" y="4889500"/>
            <a:ext cx="914400" cy="444500"/>
          </a:xfrm>
          <a:custGeom>
            <a:avLst/>
            <a:gdLst>
              <a:gd name="T0" fmla="*/ 0 w 576"/>
              <a:gd name="T1" fmla="*/ 280 h 280"/>
              <a:gd name="T2" fmla="*/ 144 w 576"/>
              <a:gd name="T3" fmla="*/ 40 h 280"/>
              <a:gd name="T4" fmla="*/ 432 w 576"/>
              <a:gd name="T5" fmla="*/ 40 h 280"/>
              <a:gd name="T6" fmla="*/ 576 w 576"/>
              <a:gd name="T7" fmla="*/ 28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280">
                <a:moveTo>
                  <a:pt x="0" y="280"/>
                </a:moveTo>
                <a:cubicBezTo>
                  <a:pt x="36" y="180"/>
                  <a:pt x="72" y="80"/>
                  <a:pt x="144" y="40"/>
                </a:cubicBezTo>
                <a:cubicBezTo>
                  <a:pt x="216" y="0"/>
                  <a:pt x="360" y="0"/>
                  <a:pt x="432" y="40"/>
                </a:cubicBezTo>
                <a:cubicBezTo>
                  <a:pt x="504" y="80"/>
                  <a:pt x="540" y="180"/>
                  <a:pt x="576" y="28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6006" name="Freeform 86"/>
          <p:cNvSpPr>
            <a:spLocks/>
          </p:cNvSpPr>
          <p:nvPr/>
        </p:nvSpPr>
        <p:spPr bwMode="auto">
          <a:xfrm flipV="1">
            <a:off x="2362200" y="5867400"/>
            <a:ext cx="914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6007" name="Freeform 87"/>
          <p:cNvSpPr>
            <a:spLocks/>
          </p:cNvSpPr>
          <p:nvPr/>
        </p:nvSpPr>
        <p:spPr bwMode="auto">
          <a:xfrm flipV="1">
            <a:off x="2362200" y="5867400"/>
            <a:ext cx="1371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6008" name="Freeform 88"/>
          <p:cNvSpPr>
            <a:spLocks/>
          </p:cNvSpPr>
          <p:nvPr/>
        </p:nvSpPr>
        <p:spPr bwMode="auto">
          <a:xfrm>
            <a:off x="2895600" y="4800600"/>
            <a:ext cx="1295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6009" name="Freeform 89"/>
          <p:cNvSpPr>
            <a:spLocks/>
          </p:cNvSpPr>
          <p:nvPr/>
        </p:nvSpPr>
        <p:spPr bwMode="auto">
          <a:xfrm>
            <a:off x="2895600" y="4800600"/>
            <a:ext cx="1752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6010" name="Freeform 90"/>
          <p:cNvSpPr>
            <a:spLocks/>
          </p:cNvSpPr>
          <p:nvPr/>
        </p:nvSpPr>
        <p:spPr bwMode="auto">
          <a:xfrm flipV="1">
            <a:off x="3352800" y="5867400"/>
            <a:ext cx="17526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6011" name="Freeform 91"/>
          <p:cNvSpPr>
            <a:spLocks/>
          </p:cNvSpPr>
          <p:nvPr/>
        </p:nvSpPr>
        <p:spPr bwMode="auto">
          <a:xfrm flipV="1">
            <a:off x="3352800" y="5867400"/>
            <a:ext cx="2209800" cy="7620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6012" name="Freeform 92"/>
          <p:cNvSpPr>
            <a:spLocks/>
          </p:cNvSpPr>
          <p:nvPr/>
        </p:nvSpPr>
        <p:spPr bwMode="auto">
          <a:xfrm>
            <a:off x="3733800" y="4648200"/>
            <a:ext cx="22098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6013" name="Text Box 93"/>
          <p:cNvSpPr txBox="1">
            <a:spLocks noChangeArrowheads="1"/>
          </p:cNvSpPr>
          <p:nvPr/>
        </p:nvSpPr>
        <p:spPr bwMode="auto">
          <a:xfrm>
            <a:off x="4572000" y="12954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06014" name="Text Box 94"/>
          <p:cNvSpPr txBox="1">
            <a:spLocks noChangeArrowheads="1"/>
          </p:cNvSpPr>
          <p:nvPr/>
        </p:nvSpPr>
        <p:spPr bwMode="auto">
          <a:xfrm>
            <a:off x="3200400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06015" name="Text Box 95"/>
          <p:cNvSpPr txBox="1">
            <a:spLocks noChangeArrowheads="1"/>
          </p:cNvSpPr>
          <p:nvPr/>
        </p:nvSpPr>
        <p:spPr bwMode="auto">
          <a:xfrm>
            <a:off x="5857875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06016" name="Text Box 96"/>
          <p:cNvSpPr txBox="1">
            <a:spLocks noChangeArrowheads="1"/>
          </p:cNvSpPr>
          <p:nvPr/>
        </p:nvSpPr>
        <p:spPr bwMode="auto">
          <a:xfrm>
            <a:off x="6629400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06017" name="Text Box 97"/>
          <p:cNvSpPr txBox="1">
            <a:spLocks noChangeArrowheads="1"/>
          </p:cNvSpPr>
          <p:nvPr/>
        </p:nvSpPr>
        <p:spPr bwMode="auto">
          <a:xfrm>
            <a:off x="5095875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06018" name="Text Box 98"/>
          <p:cNvSpPr txBox="1">
            <a:spLocks noChangeArrowheads="1"/>
          </p:cNvSpPr>
          <p:nvPr/>
        </p:nvSpPr>
        <p:spPr bwMode="auto">
          <a:xfrm>
            <a:off x="4105275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06019" name="Text Box 99"/>
          <p:cNvSpPr txBox="1">
            <a:spLocks noChangeArrowheads="1"/>
          </p:cNvSpPr>
          <p:nvPr/>
        </p:nvSpPr>
        <p:spPr bwMode="auto">
          <a:xfrm>
            <a:off x="2362200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06020" name="Text Box 100"/>
          <p:cNvSpPr txBox="1">
            <a:spLocks noChangeArrowheads="1"/>
          </p:cNvSpPr>
          <p:nvPr/>
        </p:nvSpPr>
        <p:spPr bwMode="auto">
          <a:xfrm>
            <a:off x="1905000" y="39465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06021" name="Text Box 101"/>
          <p:cNvSpPr txBox="1">
            <a:spLocks noChangeArrowheads="1"/>
          </p:cNvSpPr>
          <p:nvPr/>
        </p:nvSpPr>
        <p:spPr bwMode="auto">
          <a:xfrm>
            <a:off x="2886075" y="39624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06022" name="Text Box 102"/>
          <p:cNvSpPr txBox="1">
            <a:spLocks noChangeArrowheads="1"/>
          </p:cNvSpPr>
          <p:nvPr/>
        </p:nvSpPr>
        <p:spPr bwMode="auto">
          <a:xfrm>
            <a:off x="3429000" y="3962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06023" name="Text Box 103"/>
          <p:cNvSpPr txBox="1">
            <a:spLocks noChangeArrowheads="1"/>
          </p:cNvSpPr>
          <p:nvPr/>
        </p:nvSpPr>
        <p:spPr bwMode="auto">
          <a:xfrm>
            <a:off x="20574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06024" name="Freeform 104"/>
          <p:cNvSpPr>
            <a:spLocks/>
          </p:cNvSpPr>
          <p:nvPr/>
        </p:nvSpPr>
        <p:spPr bwMode="auto">
          <a:xfrm>
            <a:off x="3733800" y="4648200"/>
            <a:ext cx="27432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06025" name="Group 105"/>
          <p:cNvGrpSpPr>
            <a:grpSpLocks/>
          </p:cNvGrpSpPr>
          <p:nvPr/>
        </p:nvGrpSpPr>
        <p:grpSpPr bwMode="auto">
          <a:xfrm>
            <a:off x="3429000" y="2192338"/>
            <a:ext cx="550863" cy="474662"/>
            <a:chOff x="2304" y="1296"/>
            <a:chExt cx="432" cy="336"/>
          </a:xfrm>
        </p:grpSpPr>
        <p:sp>
          <p:nvSpPr>
            <p:cNvPr id="1106026" name="Oval 10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6027" name="Text Box 10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sp>
        <p:nvSpPr>
          <p:cNvPr id="1106028" name="Text Box 108"/>
          <p:cNvSpPr txBox="1">
            <a:spLocks noChangeArrowheads="1"/>
          </p:cNvSpPr>
          <p:nvPr/>
        </p:nvSpPr>
        <p:spPr bwMode="auto">
          <a:xfrm>
            <a:off x="43434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cxnSp>
        <p:nvCxnSpPr>
          <p:cNvPr id="1106031" name="AutoShape 111"/>
          <p:cNvCxnSpPr>
            <a:cxnSpLocks noChangeShapeType="1"/>
            <a:stCxn id="1106026" idx="0"/>
            <a:endCxn id="1105935" idx="1"/>
          </p:cNvCxnSpPr>
          <p:nvPr/>
        </p:nvCxnSpPr>
        <p:spPr bwMode="auto">
          <a:xfrm rot="16200000">
            <a:off x="4007644" y="1399381"/>
            <a:ext cx="490538" cy="1095375"/>
          </a:xfrm>
          <a:prstGeom prst="curvedConnector2">
            <a:avLst/>
          </a:prstGeom>
          <a:noFill/>
          <a:ln w="9525">
            <a:solidFill>
              <a:srgbClr val="FF9900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404101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19F5F29B-32F1-4375-A417-3846E0977815}" type="slidenum">
              <a:rPr lang="en-US">
                <a:solidFill>
                  <a:schemeClr val="tx1"/>
                </a:solidFill>
              </a:rPr>
              <a:pPr/>
              <a:t>47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107970" name="Line 2"/>
          <p:cNvSpPr>
            <a:spLocks noChangeShapeType="1"/>
          </p:cNvSpPr>
          <p:nvPr/>
        </p:nvSpPr>
        <p:spPr bwMode="auto">
          <a:xfrm>
            <a:off x="4289425" y="3429000"/>
            <a:ext cx="366713" cy="677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7971" name="Line 3"/>
          <p:cNvSpPr>
            <a:spLocks noChangeShapeType="1"/>
          </p:cNvSpPr>
          <p:nvPr/>
        </p:nvSpPr>
        <p:spPr bwMode="auto">
          <a:xfrm>
            <a:off x="7108825" y="2598738"/>
            <a:ext cx="569913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7972" name="Line 4"/>
          <p:cNvSpPr>
            <a:spLocks noChangeShapeType="1"/>
          </p:cNvSpPr>
          <p:nvPr/>
        </p:nvSpPr>
        <p:spPr bwMode="auto">
          <a:xfrm flipH="1">
            <a:off x="6230938" y="2598738"/>
            <a:ext cx="571500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7973" name="Line 5"/>
          <p:cNvSpPr>
            <a:spLocks noChangeShapeType="1"/>
          </p:cNvSpPr>
          <p:nvPr/>
        </p:nvSpPr>
        <p:spPr bwMode="auto">
          <a:xfrm flipH="1">
            <a:off x="2590800" y="2598738"/>
            <a:ext cx="603250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7974" name="Line 6"/>
          <p:cNvSpPr>
            <a:spLocks noChangeShapeType="1"/>
          </p:cNvSpPr>
          <p:nvPr/>
        </p:nvSpPr>
        <p:spPr bwMode="auto">
          <a:xfrm>
            <a:off x="3500438" y="2598738"/>
            <a:ext cx="614362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7975" name="Rectangle 7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Inserting into a Heap</a:t>
            </a:r>
          </a:p>
        </p:txBody>
      </p:sp>
      <p:sp>
        <p:nvSpPr>
          <p:cNvPr id="11079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6425" cy="6858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>
                <a:latin typeface="Helvetica" pitchFamily="34" charset="0"/>
                <a:cs typeface="Times New Roman" pitchFamily="18" charset="0"/>
              </a:rPr>
              <a:t>insert(15) with </a:t>
            </a:r>
            <a:br>
              <a:rPr lang="en-US" sz="2400" dirty="0">
                <a:latin typeface="Helvetica" pitchFamily="34" charset="0"/>
                <a:cs typeface="Times New Roman" pitchFamily="18" charset="0"/>
              </a:rPr>
            </a:br>
            <a:r>
              <a:rPr lang="en-US" sz="2400" dirty="0">
                <a:latin typeface="Helvetica" pitchFamily="34" charset="0"/>
                <a:cs typeface="Times New Roman" pitchFamily="18" charset="0"/>
              </a:rPr>
              <a:t>exchange</a:t>
            </a:r>
          </a:p>
        </p:txBody>
      </p:sp>
      <p:sp>
        <p:nvSpPr>
          <p:cNvPr id="1107977" name="Line 9"/>
          <p:cNvSpPr>
            <a:spLocks noChangeShapeType="1"/>
          </p:cNvSpPr>
          <p:nvPr/>
        </p:nvSpPr>
        <p:spPr bwMode="auto">
          <a:xfrm>
            <a:off x="5229225" y="1785938"/>
            <a:ext cx="1552575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7978" name="Line 10"/>
          <p:cNvSpPr>
            <a:spLocks noChangeShapeType="1"/>
          </p:cNvSpPr>
          <p:nvPr/>
        </p:nvSpPr>
        <p:spPr bwMode="auto">
          <a:xfrm flipH="1">
            <a:off x="3797300" y="3411538"/>
            <a:ext cx="3063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7979" name="Line 11"/>
          <p:cNvSpPr>
            <a:spLocks noChangeShapeType="1"/>
          </p:cNvSpPr>
          <p:nvPr/>
        </p:nvSpPr>
        <p:spPr bwMode="auto">
          <a:xfrm flipH="1">
            <a:off x="2112963" y="3411538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7980" name="Line 12"/>
          <p:cNvSpPr>
            <a:spLocks noChangeShapeType="1"/>
          </p:cNvSpPr>
          <p:nvPr/>
        </p:nvSpPr>
        <p:spPr bwMode="auto">
          <a:xfrm>
            <a:off x="2603500" y="3411538"/>
            <a:ext cx="366713" cy="677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07981" name="Group 13"/>
          <p:cNvGrpSpPr>
            <a:grpSpLocks/>
          </p:cNvGrpSpPr>
          <p:nvPr/>
        </p:nvGrpSpPr>
        <p:grpSpPr bwMode="auto">
          <a:xfrm>
            <a:off x="4800600" y="1447800"/>
            <a:ext cx="550863" cy="474663"/>
            <a:chOff x="2304" y="1296"/>
            <a:chExt cx="431" cy="336"/>
          </a:xfrm>
        </p:grpSpPr>
        <p:sp>
          <p:nvSpPr>
            <p:cNvPr id="1107982" name="Oval 1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7983" name="Text Box 1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13</a:t>
              </a:r>
            </a:p>
          </p:txBody>
        </p:sp>
      </p:grpSp>
      <p:grpSp>
        <p:nvGrpSpPr>
          <p:cNvPr id="1107984" name="Group 16"/>
          <p:cNvGrpSpPr>
            <a:grpSpLocks/>
          </p:cNvGrpSpPr>
          <p:nvPr/>
        </p:nvGrpSpPr>
        <p:grpSpPr bwMode="auto">
          <a:xfrm>
            <a:off x="6680200" y="2192338"/>
            <a:ext cx="550863" cy="474662"/>
            <a:chOff x="2304" y="1296"/>
            <a:chExt cx="432" cy="336"/>
          </a:xfrm>
        </p:grpSpPr>
        <p:sp>
          <p:nvSpPr>
            <p:cNvPr id="1107985" name="Oval 1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7986" name="Text Box 1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grpSp>
        <p:nvGrpSpPr>
          <p:cNvPr id="1107987" name="Group 19"/>
          <p:cNvGrpSpPr>
            <a:grpSpLocks/>
          </p:cNvGrpSpPr>
          <p:nvPr/>
        </p:nvGrpSpPr>
        <p:grpSpPr bwMode="auto">
          <a:xfrm>
            <a:off x="3944938" y="3030538"/>
            <a:ext cx="550862" cy="474662"/>
            <a:chOff x="2304" y="1296"/>
            <a:chExt cx="432" cy="336"/>
          </a:xfrm>
        </p:grpSpPr>
        <p:sp>
          <p:nvSpPr>
            <p:cNvPr id="1107988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7989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21</a:t>
              </a:r>
            </a:p>
          </p:txBody>
        </p:sp>
      </p:grpSp>
      <p:sp>
        <p:nvSpPr>
          <p:cNvPr id="1107990" name="Line 22"/>
          <p:cNvSpPr>
            <a:spLocks noChangeShapeType="1"/>
          </p:cNvSpPr>
          <p:nvPr/>
        </p:nvSpPr>
        <p:spPr bwMode="auto">
          <a:xfrm flipH="1">
            <a:off x="3505200" y="1785938"/>
            <a:ext cx="1357313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07991" name="Group 23"/>
          <p:cNvGrpSpPr>
            <a:grpSpLocks/>
          </p:cNvGrpSpPr>
          <p:nvPr/>
        </p:nvGrpSpPr>
        <p:grpSpPr bwMode="auto">
          <a:xfrm>
            <a:off x="4400550" y="4021138"/>
            <a:ext cx="552450" cy="474662"/>
            <a:chOff x="2304" y="1296"/>
            <a:chExt cx="432" cy="336"/>
          </a:xfrm>
        </p:grpSpPr>
        <p:sp>
          <p:nvSpPr>
            <p:cNvPr id="1107992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7993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31</a:t>
              </a:r>
            </a:p>
          </p:txBody>
        </p:sp>
      </p:grpSp>
      <p:grpSp>
        <p:nvGrpSpPr>
          <p:cNvPr id="1107994" name="Group 26"/>
          <p:cNvGrpSpPr>
            <a:grpSpLocks/>
          </p:cNvGrpSpPr>
          <p:nvPr/>
        </p:nvGrpSpPr>
        <p:grpSpPr bwMode="auto">
          <a:xfrm>
            <a:off x="2725738" y="4021138"/>
            <a:ext cx="550862" cy="474662"/>
            <a:chOff x="2304" y="1296"/>
            <a:chExt cx="432" cy="336"/>
          </a:xfrm>
        </p:grpSpPr>
        <p:sp>
          <p:nvSpPr>
            <p:cNvPr id="1107995" name="Oval 2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7996" name="Text Box 2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26</a:t>
              </a:r>
            </a:p>
          </p:txBody>
        </p:sp>
      </p:grpSp>
      <p:grpSp>
        <p:nvGrpSpPr>
          <p:cNvPr id="1107997" name="Group 29"/>
          <p:cNvGrpSpPr>
            <a:grpSpLocks/>
          </p:cNvGrpSpPr>
          <p:nvPr/>
        </p:nvGrpSpPr>
        <p:grpSpPr bwMode="auto">
          <a:xfrm>
            <a:off x="2235200" y="3005138"/>
            <a:ext cx="550863" cy="474662"/>
            <a:chOff x="2304" y="1296"/>
            <a:chExt cx="432" cy="336"/>
          </a:xfrm>
        </p:grpSpPr>
        <p:sp>
          <p:nvSpPr>
            <p:cNvPr id="1107998" name="Oval 3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7999" name="Text Box 3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24</a:t>
              </a:r>
            </a:p>
          </p:txBody>
        </p:sp>
      </p:grpSp>
      <p:grpSp>
        <p:nvGrpSpPr>
          <p:cNvPr id="1108000" name="Group 32"/>
          <p:cNvGrpSpPr>
            <a:grpSpLocks/>
          </p:cNvGrpSpPr>
          <p:nvPr/>
        </p:nvGrpSpPr>
        <p:grpSpPr bwMode="auto">
          <a:xfrm>
            <a:off x="1744663" y="4021138"/>
            <a:ext cx="550862" cy="474662"/>
            <a:chOff x="2304" y="1296"/>
            <a:chExt cx="431" cy="336"/>
          </a:xfrm>
        </p:grpSpPr>
        <p:sp>
          <p:nvSpPr>
            <p:cNvPr id="1108001" name="Oval 3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8002" name="Text Box 3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65</a:t>
              </a:r>
            </a:p>
          </p:txBody>
        </p:sp>
      </p:grpSp>
      <p:grpSp>
        <p:nvGrpSpPr>
          <p:cNvPr id="1108003" name="Group 35"/>
          <p:cNvGrpSpPr>
            <a:grpSpLocks/>
          </p:cNvGrpSpPr>
          <p:nvPr/>
        </p:nvGrpSpPr>
        <p:grpSpPr bwMode="auto">
          <a:xfrm>
            <a:off x="3429000" y="4021138"/>
            <a:ext cx="552450" cy="474662"/>
            <a:chOff x="2303" y="1296"/>
            <a:chExt cx="433" cy="336"/>
          </a:xfrm>
        </p:grpSpPr>
        <p:sp>
          <p:nvSpPr>
            <p:cNvPr id="1108004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8005" name="Text Box 37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32</a:t>
              </a:r>
            </a:p>
          </p:txBody>
        </p:sp>
      </p:grpSp>
      <p:grpSp>
        <p:nvGrpSpPr>
          <p:cNvPr id="1108006" name="Group 38"/>
          <p:cNvGrpSpPr>
            <a:grpSpLocks/>
          </p:cNvGrpSpPr>
          <p:nvPr/>
        </p:nvGrpSpPr>
        <p:grpSpPr bwMode="auto">
          <a:xfrm>
            <a:off x="7450138" y="3005138"/>
            <a:ext cx="550862" cy="474662"/>
            <a:chOff x="2305" y="1296"/>
            <a:chExt cx="431" cy="336"/>
          </a:xfrm>
        </p:grpSpPr>
        <p:sp>
          <p:nvSpPr>
            <p:cNvPr id="1108007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8008" name="Text Box 40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68</a:t>
              </a:r>
            </a:p>
          </p:txBody>
        </p:sp>
      </p:grpSp>
      <p:grpSp>
        <p:nvGrpSpPr>
          <p:cNvPr id="1108009" name="Group 41"/>
          <p:cNvGrpSpPr>
            <a:grpSpLocks/>
          </p:cNvGrpSpPr>
          <p:nvPr/>
        </p:nvGrpSpPr>
        <p:grpSpPr bwMode="auto">
          <a:xfrm>
            <a:off x="5907088" y="3005138"/>
            <a:ext cx="552450" cy="474662"/>
            <a:chOff x="2304" y="1296"/>
            <a:chExt cx="433" cy="336"/>
          </a:xfrm>
        </p:grpSpPr>
        <p:sp>
          <p:nvSpPr>
            <p:cNvPr id="1108010" name="Oval 4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8011" name="Text Box 4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19</a:t>
              </a:r>
            </a:p>
          </p:txBody>
        </p:sp>
      </p:grpSp>
      <p:sp>
        <p:nvSpPr>
          <p:cNvPr id="1108012" name="Rectangle 44"/>
          <p:cNvSpPr>
            <a:spLocks noChangeArrowheads="1"/>
          </p:cNvSpPr>
          <p:nvPr/>
        </p:nvSpPr>
        <p:spPr bwMode="auto">
          <a:xfrm>
            <a:off x="1219200" y="5334000"/>
            <a:ext cx="6858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08013" name="Line 45"/>
          <p:cNvSpPr>
            <a:spLocks noChangeShapeType="1"/>
          </p:cNvSpPr>
          <p:nvPr/>
        </p:nvSpPr>
        <p:spPr bwMode="auto">
          <a:xfrm>
            <a:off x="1676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8014" name="Line 46"/>
          <p:cNvSpPr>
            <a:spLocks noChangeShapeType="1"/>
          </p:cNvSpPr>
          <p:nvPr/>
        </p:nvSpPr>
        <p:spPr bwMode="auto">
          <a:xfrm>
            <a:off x="2133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8015" name="Line 47"/>
          <p:cNvSpPr>
            <a:spLocks noChangeShapeType="1"/>
          </p:cNvSpPr>
          <p:nvPr/>
        </p:nvSpPr>
        <p:spPr bwMode="auto">
          <a:xfrm>
            <a:off x="2590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8016" name="Line 48"/>
          <p:cNvSpPr>
            <a:spLocks noChangeShapeType="1"/>
          </p:cNvSpPr>
          <p:nvPr/>
        </p:nvSpPr>
        <p:spPr bwMode="auto">
          <a:xfrm>
            <a:off x="3048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8017" name="Line 49"/>
          <p:cNvSpPr>
            <a:spLocks noChangeShapeType="1"/>
          </p:cNvSpPr>
          <p:nvPr/>
        </p:nvSpPr>
        <p:spPr bwMode="auto">
          <a:xfrm>
            <a:off x="3505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8018" name="Line 50"/>
          <p:cNvSpPr>
            <a:spLocks noChangeShapeType="1"/>
          </p:cNvSpPr>
          <p:nvPr/>
        </p:nvSpPr>
        <p:spPr bwMode="auto">
          <a:xfrm>
            <a:off x="3962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8019" name="Line 51"/>
          <p:cNvSpPr>
            <a:spLocks noChangeShapeType="1"/>
          </p:cNvSpPr>
          <p:nvPr/>
        </p:nvSpPr>
        <p:spPr bwMode="auto">
          <a:xfrm>
            <a:off x="4419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8020" name="Line 52"/>
          <p:cNvSpPr>
            <a:spLocks noChangeShapeType="1"/>
          </p:cNvSpPr>
          <p:nvPr/>
        </p:nvSpPr>
        <p:spPr bwMode="auto">
          <a:xfrm>
            <a:off x="4876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8021" name="Line 53"/>
          <p:cNvSpPr>
            <a:spLocks noChangeShapeType="1"/>
          </p:cNvSpPr>
          <p:nvPr/>
        </p:nvSpPr>
        <p:spPr bwMode="auto">
          <a:xfrm>
            <a:off x="5334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8022" name="Line 54"/>
          <p:cNvSpPr>
            <a:spLocks noChangeShapeType="1"/>
          </p:cNvSpPr>
          <p:nvPr/>
        </p:nvSpPr>
        <p:spPr bwMode="auto">
          <a:xfrm>
            <a:off x="5791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8023" name="Line 55"/>
          <p:cNvSpPr>
            <a:spLocks noChangeShapeType="1"/>
          </p:cNvSpPr>
          <p:nvPr/>
        </p:nvSpPr>
        <p:spPr bwMode="auto">
          <a:xfrm>
            <a:off x="6248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8024" name="Line 56"/>
          <p:cNvSpPr>
            <a:spLocks noChangeShapeType="1"/>
          </p:cNvSpPr>
          <p:nvPr/>
        </p:nvSpPr>
        <p:spPr bwMode="auto">
          <a:xfrm>
            <a:off x="6705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8025" name="Line 57"/>
          <p:cNvSpPr>
            <a:spLocks noChangeShapeType="1"/>
          </p:cNvSpPr>
          <p:nvPr/>
        </p:nvSpPr>
        <p:spPr bwMode="auto">
          <a:xfrm>
            <a:off x="7162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8026" name="Line 58"/>
          <p:cNvSpPr>
            <a:spLocks noChangeShapeType="1"/>
          </p:cNvSpPr>
          <p:nvPr/>
        </p:nvSpPr>
        <p:spPr bwMode="auto">
          <a:xfrm>
            <a:off x="7620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8027" name="Text Box 59"/>
          <p:cNvSpPr txBox="1">
            <a:spLocks noChangeArrowheads="1"/>
          </p:cNvSpPr>
          <p:nvPr/>
        </p:nvSpPr>
        <p:spPr bwMode="auto">
          <a:xfrm>
            <a:off x="1600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08028" name="Text Box 60"/>
          <p:cNvSpPr txBox="1">
            <a:spLocks noChangeArrowheads="1"/>
          </p:cNvSpPr>
          <p:nvPr/>
        </p:nvSpPr>
        <p:spPr bwMode="auto">
          <a:xfrm>
            <a:off x="3419475" y="53943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21</a:t>
            </a:r>
          </a:p>
        </p:txBody>
      </p:sp>
      <p:sp>
        <p:nvSpPr>
          <p:cNvPr id="1108029" name="Text Box 61"/>
          <p:cNvSpPr txBox="1">
            <a:spLocks noChangeArrowheads="1"/>
          </p:cNvSpPr>
          <p:nvPr/>
        </p:nvSpPr>
        <p:spPr bwMode="auto">
          <a:xfrm>
            <a:off x="25146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16</a:t>
            </a:r>
          </a:p>
        </p:txBody>
      </p:sp>
      <p:sp>
        <p:nvSpPr>
          <p:cNvPr id="1108030" name="Text Box 62"/>
          <p:cNvSpPr txBox="1">
            <a:spLocks noChangeArrowheads="1"/>
          </p:cNvSpPr>
          <p:nvPr/>
        </p:nvSpPr>
        <p:spPr bwMode="auto">
          <a:xfrm>
            <a:off x="2962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24</a:t>
            </a:r>
          </a:p>
        </p:txBody>
      </p:sp>
      <p:sp>
        <p:nvSpPr>
          <p:cNvPr id="1108031" name="Text Box 63"/>
          <p:cNvSpPr txBox="1">
            <a:spLocks noChangeArrowheads="1"/>
          </p:cNvSpPr>
          <p:nvPr/>
        </p:nvSpPr>
        <p:spPr bwMode="auto">
          <a:xfrm>
            <a:off x="6172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31</a:t>
            </a:r>
          </a:p>
        </p:txBody>
      </p:sp>
      <p:sp>
        <p:nvSpPr>
          <p:cNvPr id="1108032" name="Text Box 64"/>
          <p:cNvSpPr txBox="1">
            <a:spLocks noChangeArrowheads="1"/>
          </p:cNvSpPr>
          <p:nvPr/>
        </p:nvSpPr>
        <p:spPr bwMode="auto">
          <a:xfrm>
            <a:off x="38766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19</a:t>
            </a:r>
          </a:p>
        </p:txBody>
      </p:sp>
      <p:sp>
        <p:nvSpPr>
          <p:cNvPr id="1108033" name="Text Box 65"/>
          <p:cNvSpPr txBox="1">
            <a:spLocks noChangeArrowheads="1"/>
          </p:cNvSpPr>
          <p:nvPr/>
        </p:nvSpPr>
        <p:spPr bwMode="auto">
          <a:xfrm>
            <a:off x="4333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68</a:t>
            </a:r>
          </a:p>
        </p:txBody>
      </p:sp>
      <p:sp>
        <p:nvSpPr>
          <p:cNvPr id="1108034" name="Text Box 66"/>
          <p:cNvSpPr txBox="1">
            <a:spLocks noChangeArrowheads="1"/>
          </p:cNvSpPr>
          <p:nvPr/>
        </p:nvSpPr>
        <p:spPr bwMode="auto">
          <a:xfrm>
            <a:off x="4791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65</a:t>
            </a:r>
          </a:p>
        </p:txBody>
      </p:sp>
      <p:sp>
        <p:nvSpPr>
          <p:cNvPr id="1108035" name="Text Box 67"/>
          <p:cNvSpPr txBox="1">
            <a:spLocks noChangeArrowheads="1"/>
          </p:cNvSpPr>
          <p:nvPr/>
        </p:nvSpPr>
        <p:spPr bwMode="auto">
          <a:xfrm>
            <a:off x="5248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26</a:t>
            </a:r>
          </a:p>
        </p:txBody>
      </p:sp>
      <p:sp>
        <p:nvSpPr>
          <p:cNvPr id="1108036" name="Text Box 68"/>
          <p:cNvSpPr txBox="1">
            <a:spLocks noChangeArrowheads="1"/>
          </p:cNvSpPr>
          <p:nvPr/>
        </p:nvSpPr>
        <p:spPr bwMode="auto">
          <a:xfrm>
            <a:off x="57150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32</a:t>
            </a:r>
          </a:p>
        </p:txBody>
      </p:sp>
      <p:sp>
        <p:nvSpPr>
          <p:cNvPr id="1108037" name="Text Box 69"/>
          <p:cNvSpPr txBox="1">
            <a:spLocks noChangeArrowheads="1"/>
          </p:cNvSpPr>
          <p:nvPr/>
        </p:nvSpPr>
        <p:spPr bwMode="auto">
          <a:xfrm>
            <a:off x="16002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08038" name="Text Box 70"/>
          <p:cNvSpPr txBox="1">
            <a:spLocks noChangeArrowheads="1"/>
          </p:cNvSpPr>
          <p:nvPr/>
        </p:nvSpPr>
        <p:spPr bwMode="auto">
          <a:xfrm>
            <a:off x="20478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08039" name="Text Box 71"/>
          <p:cNvSpPr txBox="1">
            <a:spLocks noChangeArrowheads="1"/>
          </p:cNvSpPr>
          <p:nvPr/>
        </p:nvSpPr>
        <p:spPr bwMode="auto">
          <a:xfrm>
            <a:off x="25146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08040" name="Text Box 72"/>
          <p:cNvSpPr txBox="1">
            <a:spLocks noChangeArrowheads="1"/>
          </p:cNvSpPr>
          <p:nvPr/>
        </p:nvSpPr>
        <p:spPr bwMode="auto">
          <a:xfrm>
            <a:off x="2962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08041" name="Text Box 73"/>
          <p:cNvSpPr txBox="1">
            <a:spLocks noChangeArrowheads="1"/>
          </p:cNvSpPr>
          <p:nvPr/>
        </p:nvSpPr>
        <p:spPr bwMode="auto">
          <a:xfrm>
            <a:off x="34194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08042" name="Text Box 74"/>
          <p:cNvSpPr txBox="1">
            <a:spLocks noChangeArrowheads="1"/>
          </p:cNvSpPr>
          <p:nvPr/>
        </p:nvSpPr>
        <p:spPr bwMode="auto">
          <a:xfrm>
            <a:off x="38766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08043" name="Text Box 75"/>
          <p:cNvSpPr txBox="1">
            <a:spLocks noChangeArrowheads="1"/>
          </p:cNvSpPr>
          <p:nvPr/>
        </p:nvSpPr>
        <p:spPr bwMode="auto">
          <a:xfrm>
            <a:off x="43338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08044" name="Text Box 76"/>
          <p:cNvSpPr txBox="1">
            <a:spLocks noChangeArrowheads="1"/>
          </p:cNvSpPr>
          <p:nvPr/>
        </p:nvSpPr>
        <p:spPr bwMode="auto">
          <a:xfrm>
            <a:off x="47910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08045" name="Text Box 77"/>
          <p:cNvSpPr txBox="1">
            <a:spLocks noChangeArrowheads="1"/>
          </p:cNvSpPr>
          <p:nvPr/>
        </p:nvSpPr>
        <p:spPr bwMode="auto">
          <a:xfrm>
            <a:off x="5248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08046" name="Text Box 78"/>
          <p:cNvSpPr txBox="1">
            <a:spLocks noChangeArrowheads="1"/>
          </p:cNvSpPr>
          <p:nvPr/>
        </p:nvSpPr>
        <p:spPr bwMode="auto">
          <a:xfrm>
            <a:off x="57054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08047" name="Text Box 79"/>
          <p:cNvSpPr txBox="1">
            <a:spLocks noChangeArrowheads="1"/>
          </p:cNvSpPr>
          <p:nvPr/>
        </p:nvSpPr>
        <p:spPr bwMode="auto">
          <a:xfrm>
            <a:off x="61626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08048" name="Text Box 80"/>
          <p:cNvSpPr txBox="1">
            <a:spLocks noChangeArrowheads="1"/>
          </p:cNvSpPr>
          <p:nvPr/>
        </p:nvSpPr>
        <p:spPr bwMode="auto">
          <a:xfrm>
            <a:off x="6629400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08049" name="Text Box 81"/>
          <p:cNvSpPr txBox="1">
            <a:spLocks noChangeArrowheads="1"/>
          </p:cNvSpPr>
          <p:nvPr/>
        </p:nvSpPr>
        <p:spPr bwMode="auto">
          <a:xfrm>
            <a:off x="70770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08050" name="Text Box 82"/>
          <p:cNvSpPr txBox="1">
            <a:spLocks noChangeArrowheads="1"/>
          </p:cNvSpPr>
          <p:nvPr/>
        </p:nvSpPr>
        <p:spPr bwMode="auto">
          <a:xfrm>
            <a:off x="7534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08051" name="Text Box 83"/>
          <p:cNvSpPr txBox="1">
            <a:spLocks noChangeArrowheads="1"/>
          </p:cNvSpPr>
          <p:nvPr/>
        </p:nvSpPr>
        <p:spPr bwMode="auto">
          <a:xfrm>
            <a:off x="1133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108052" name="Freeform 84"/>
          <p:cNvSpPr>
            <a:spLocks/>
          </p:cNvSpPr>
          <p:nvPr/>
        </p:nvSpPr>
        <p:spPr bwMode="auto">
          <a:xfrm>
            <a:off x="1941513" y="5148263"/>
            <a:ext cx="420687" cy="185737"/>
          </a:xfrm>
          <a:custGeom>
            <a:avLst/>
            <a:gdLst>
              <a:gd name="T0" fmla="*/ 0 w 356"/>
              <a:gd name="T1" fmla="*/ 122 h 140"/>
              <a:gd name="T2" fmla="*/ 82 w 356"/>
              <a:gd name="T3" fmla="*/ 30 h 140"/>
              <a:gd name="T4" fmla="*/ 137 w 356"/>
              <a:gd name="T5" fmla="*/ 12 h 140"/>
              <a:gd name="T6" fmla="*/ 338 w 356"/>
              <a:gd name="T7" fmla="*/ 85 h 140"/>
              <a:gd name="T8" fmla="*/ 356 w 356"/>
              <a:gd name="T9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6" h="140">
                <a:moveTo>
                  <a:pt x="0" y="122"/>
                </a:moveTo>
                <a:cubicBezTo>
                  <a:pt x="23" y="87"/>
                  <a:pt x="42" y="48"/>
                  <a:pt x="82" y="30"/>
                </a:cubicBezTo>
                <a:cubicBezTo>
                  <a:pt x="100" y="22"/>
                  <a:pt x="137" y="12"/>
                  <a:pt x="137" y="12"/>
                </a:cubicBezTo>
                <a:cubicBezTo>
                  <a:pt x="297" y="23"/>
                  <a:pt x="253" y="0"/>
                  <a:pt x="338" y="85"/>
                </a:cubicBezTo>
                <a:cubicBezTo>
                  <a:pt x="344" y="103"/>
                  <a:pt x="356" y="140"/>
                  <a:pt x="356" y="1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8053" name="Freeform 85"/>
          <p:cNvSpPr>
            <a:spLocks/>
          </p:cNvSpPr>
          <p:nvPr/>
        </p:nvSpPr>
        <p:spPr bwMode="auto">
          <a:xfrm>
            <a:off x="1905000" y="4889500"/>
            <a:ext cx="914400" cy="444500"/>
          </a:xfrm>
          <a:custGeom>
            <a:avLst/>
            <a:gdLst>
              <a:gd name="T0" fmla="*/ 0 w 576"/>
              <a:gd name="T1" fmla="*/ 280 h 280"/>
              <a:gd name="T2" fmla="*/ 144 w 576"/>
              <a:gd name="T3" fmla="*/ 40 h 280"/>
              <a:gd name="T4" fmla="*/ 432 w 576"/>
              <a:gd name="T5" fmla="*/ 40 h 280"/>
              <a:gd name="T6" fmla="*/ 576 w 576"/>
              <a:gd name="T7" fmla="*/ 28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280">
                <a:moveTo>
                  <a:pt x="0" y="280"/>
                </a:moveTo>
                <a:cubicBezTo>
                  <a:pt x="36" y="180"/>
                  <a:pt x="72" y="80"/>
                  <a:pt x="144" y="40"/>
                </a:cubicBezTo>
                <a:cubicBezTo>
                  <a:pt x="216" y="0"/>
                  <a:pt x="360" y="0"/>
                  <a:pt x="432" y="40"/>
                </a:cubicBezTo>
                <a:cubicBezTo>
                  <a:pt x="504" y="80"/>
                  <a:pt x="540" y="180"/>
                  <a:pt x="576" y="28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8054" name="Freeform 86"/>
          <p:cNvSpPr>
            <a:spLocks/>
          </p:cNvSpPr>
          <p:nvPr/>
        </p:nvSpPr>
        <p:spPr bwMode="auto">
          <a:xfrm flipV="1">
            <a:off x="2362200" y="5867400"/>
            <a:ext cx="914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8055" name="Freeform 87"/>
          <p:cNvSpPr>
            <a:spLocks/>
          </p:cNvSpPr>
          <p:nvPr/>
        </p:nvSpPr>
        <p:spPr bwMode="auto">
          <a:xfrm flipV="1">
            <a:off x="2362200" y="5867400"/>
            <a:ext cx="1371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8056" name="Freeform 88"/>
          <p:cNvSpPr>
            <a:spLocks/>
          </p:cNvSpPr>
          <p:nvPr/>
        </p:nvSpPr>
        <p:spPr bwMode="auto">
          <a:xfrm>
            <a:off x="2895600" y="4800600"/>
            <a:ext cx="1295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8057" name="Freeform 89"/>
          <p:cNvSpPr>
            <a:spLocks/>
          </p:cNvSpPr>
          <p:nvPr/>
        </p:nvSpPr>
        <p:spPr bwMode="auto">
          <a:xfrm>
            <a:off x="2895600" y="4800600"/>
            <a:ext cx="1752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8058" name="Freeform 90"/>
          <p:cNvSpPr>
            <a:spLocks/>
          </p:cNvSpPr>
          <p:nvPr/>
        </p:nvSpPr>
        <p:spPr bwMode="auto">
          <a:xfrm flipV="1">
            <a:off x="3352800" y="5867400"/>
            <a:ext cx="17526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8059" name="Freeform 91"/>
          <p:cNvSpPr>
            <a:spLocks/>
          </p:cNvSpPr>
          <p:nvPr/>
        </p:nvSpPr>
        <p:spPr bwMode="auto">
          <a:xfrm flipV="1">
            <a:off x="3352800" y="5867400"/>
            <a:ext cx="2209800" cy="7620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8060" name="Freeform 92"/>
          <p:cNvSpPr>
            <a:spLocks/>
          </p:cNvSpPr>
          <p:nvPr/>
        </p:nvSpPr>
        <p:spPr bwMode="auto">
          <a:xfrm>
            <a:off x="3733800" y="4648200"/>
            <a:ext cx="22098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8061" name="Text Box 93"/>
          <p:cNvSpPr txBox="1">
            <a:spLocks noChangeArrowheads="1"/>
          </p:cNvSpPr>
          <p:nvPr/>
        </p:nvSpPr>
        <p:spPr bwMode="auto">
          <a:xfrm>
            <a:off x="4562475" y="1371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08062" name="Text Box 94"/>
          <p:cNvSpPr txBox="1">
            <a:spLocks noChangeArrowheads="1"/>
          </p:cNvSpPr>
          <p:nvPr/>
        </p:nvSpPr>
        <p:spPr bwMode="auto">
          <a:xfrm>
            <a:off x="2819400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08063" name="Text Box 95"/>
          <p:cNvSpPr txBox="1">
            <a:spLocks noChangeArrowheads="1"/>
          </p:cNvSpPr>
          <p:nvPr/>
        </p:nvSpPr>
        <p:spPr bwMode="auto">
          <a:xfrm>
            <a:off x="6450013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08064" name="Text Box 96"/>
          <p:cNvSpPr txBox="1">
            <a:spLocks noChangeArrowheads="1"/>
          </p:cNvSpPr>
          <p:nvPr/>
        </p:nvSpPr>
        <p:spPr bwMode="auto">
          <a:xfrm>
            <a:off x="7221538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08065" name="Text Box 97"/>
          <p:cNvSpPr txBox="1">
            <a:spLocks noChangeArrowheads="1"/>
          </p:cNvSpPr>
          <p:nvPr/>
        </p:nvSpPr>
        <p:spPr bwMode="auto">
          <a:xfrm>
            <a:off x="5688013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08066" name="Text Box 98"/>
          <p:cNvSpPr txBox="1">
            <a:spLocks noChangeArrowheads="1"/>
          </p:cNvSpPr>
          <p:nvPr/>
        </p:nvSpPr>
        <p:spPr bwMode="auto">
          <a:xfrm>
            <a:off x="3724275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08067" name="Text Box 99"/>
          <p:cNvSpPr txBox="1">
            <a:spLocks noChangeArrowheads="1"/>
          </p:cNvSpPr>
          <p:nvPr/>
        </p:nvSpPr>
        <p:spPr bwMode="auto">
          <a:xfrm>
            <a:off x="1981200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08068" name="Text Box 100"/>
          <p:cNvSpPr txBox="1">
            <a:spLocks noChangeArrowheads="1"/>
          </p:cNvSpPr>
          <p:nvPr/>
        </p:nvSpPr>
        <p:spPr bwMode="auto">
          <a:xfrm>
            <a:off x="1524000" y="39465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08069" name="Text Box 101"/>
          <p:cNvSpPr txBox="1">
            <a:spLocks noChangeArrowheads="1"/>
          </p:cNvSpPr>
          <p:nvPr/>
        </p:nvSpPr>
        <p:spPr bwMode="auto">
          <a:xfrm>
            <a:off x="2505075" y="39624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08070" name="Text Box 102"/>
          <p:cNvSpPr txBox="1">
            <a:spLocks noChangeArrowheads="1"/>
          </p:cNvSpPr>
          <p:nvPr/>
        </p:nvSpPr>
        <p:spPr bwMode="auto">
          <a:xfrm>
            <a:off x="3048000" y="3962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08071" name="Text Box 103"/>
          <p:cNvSpPr txBox="1">
            <a:spLocks noChangeArrowheads="1"/>
          </p:cNvSpPr>
          <p:nvPr/>
        </p:nvSpPr>
        <p:spPr bwMode="auto">
          <a:xfrm>
            <a:off x="20574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08072" name="Freeform 104"/>
          <p:cNvSpPr>
            <a:spLocks/>
          </p:cNvSpPr>
          <p:nvPr/>
        </p:nvSpPr>
        <p:spPr bwMode="auto">
          <a:xfrm>
            <a:off x="3733800" y="4648200"/>
            <a:ext cx="27432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08073" name="Group 105"/>
          <p:cNvGrpSpPr>
            <a:grpSpLocks/>
          </p:cNvGrpSpPr>
          <p:nvPr/>
        </p:nvGrpSpPr>
        <p:grpSpPr bwMode="auto">
          <a:xfrm>
            <a:off x="3048000" y="2192338"/>
            <a:ext cx="550863" cy="474662"/>
            <a:chOff x="2304" y="1296"/>
            <a:chExt cx="432" cy="336"/>
          </a:xfrm>
        </p:grpSpPr>
        <p:sp>
          <p:nvSpPr>
            <p:cNvPr id="1108074" name="Oval 10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8075" name="Text Box 10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sp>
        <p:nvSpPr>
          <p:cNvPr id="1108076" name="Text Box 108"/>
          <p:cNvSpPr txBox="1">
            <a:spLocks noChangeArrowheads="1"/>
          </p:cNvSpPr>
          <p:nvPr/>
        </p:nvSpPr>
        <p:spPr bwMode="auto">
          <a:xfrm>
            <a:off x="39624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08077" name="Text Box 109"/>
          <p:cNvSpPr txBox="1">
            <a:spLocks noChangeArrowheads="1"/>
          </p:cNvSpPr>
          <p:nvPr/>
        </p:nvSpPr>
        <p:spPr bwMode="auto">
          <a:xfrm>
            <a:off x="6619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08078" name="Line 110"/>
          <p:cNvSpPr>
            <a:spLocks noChangeShapeType="1"/>
          </p:cNvSpPr>
          <p:nvPr/>
        </p:nvSpPr>
        <p:spPr bwMode="auto">
          <a:xfrm flipH="1">
            <a:off x="5713413" y="3429000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08079" name="Group 111"/>
          <p:cNvGrpSpPr>
            <a:grpSpLocks/>
          </p:cNvGrpSpPr>
          <p:nvPr/>
        </p:nvGrpSpPr>
        <p:grpSpPr bwMode="auto">
          <a:xfrm>
            <a:off x="5345113" y="4038600"/>
            <a:ext cx="552450" cy="474663"/>
            <a:chOff x="2303" y="1296"/>
            <a:chExt cx="433" cy="336"/>
          </a:xfrm>
        </p:grpSpPr>
        <p:sp>
          <p:nvSpPr>
            <p:cNvPr id="1108080" name="Oval 1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08081" name="Text Box 113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1108082" name="Freeform 114"/>
          <p:cNvSpPr>
            <a:spLocks/>
          </p:cNvSpPr>
          <p:nvPr/>
        </p:nvSpPr>
        <p:spPr bwMode="auto">
          <a:xfrm>
            <a:off x="4267200" y="4648200"/>
            <a:ext cx="26670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8083" name="Text Box 115"/>
          <p:cNvSpPr txBox="1">
            <a:spLocks noChangeArrowheads="1"/>
          </p:cNvSpPr>
          <p:nvPr/>
        </p:nvSpPr>
        <p:spPr bwMode="auto">
          <a:xfrm>
            <a:off x="4876800" y="3962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cxnSp>
        <p:nvCxnSpPr>
          <p:cNvPr id="1108084" name="AutoShape 116"/>
          <p:cNvCxnSpPr>
            <a:cxnSpLocks noChangeShapeType="1"/>
            <a:stCxn id="1108081" idx="3"/>
            <a:endCxn id="1108010" idx="4"/>
          </p:cNvCxnSpPr>
          <p:nvPr/>
        </p:nvCxnSpPr>
        <p:spPr bwMode="auto">
          <a:xfrm flipV="1">
            <a:off x="5897563" y="3479800"/>
            <a:ext cx="285750" cy="811213"/>
          </a:xfrm>
          <a:prstGeom prst="curvedConnector2">
            <a:avLst/>
          </a:prstGeom>
          <a:noFill/>
          <a:ln w="9525">
            <a:solidFill>
              <a:srgbClr val="FF9900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3822796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F4958705-39FA-49A8-AE70-1CC363A8AE88}" type="slidenum">
              <a:rPr lang="en-US">
                <a:solidFill>
                  <a:schemeClr val="tx1"/>
                </a:solidFill>
              </a:rPr>
              <a:pPr/>
              <a:t>48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110018" name="Line 2"/>
          <p:cNvSpPr>
            <a:spLocks noChangeShapeType="1"/>
          </p:cNvSpPr>
          <p:nvPr/>
        </p:nvSpPr>
        <p:spPr bwMode="auto">
          <a:xfrm>
            <a:off x="4289425" y="3429000"/>
            <a:ext cx="366713" cy="677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0019" name="Line 3"/>
          <p:cNvSpPr>
            <a:spLocks noChangeShapeType="1"/>
          </p:cNvSpPr>
          <p:nvPr/>
        </p:nvSpPr>
        <p:spPr bwMode="auto">
          <a:xfrm>
            <a:off x="7108825" y="2598738"/>
            <a:ext cx="569913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0020" name="Line 4"/>
          <p:cNvSpPr>
            <a:spLocks noChangeShapeType="1"/>
          </p:cNvSpPr>
          <p:nvPr/>
        </p:nvSpPr>
        <p:spPr bwMode="auto">
          <a:xfrm flipH="1">
            <a:off x="6230938" y="2598738"/>
            <a:ext cx="571500" cy="5254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0021" name="Line 5"/>
          <p:cNvSpPr>
            <a:spLocks noChangeShapeType="1"/>
          </p:cNvSpPr>
          <p:nvPr/>
        </p:nvSpPr>
        <p:spPr bwMode="auto">
          <a:xfrm flipH="1">
            <a:off x="2590800" y="2598738"/>
            <a:ext cx="603250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0022" name="Line 6"/>
          <p:cNvSpPr>
            <a:spLocks noChangeShapeType="1"/>
          </p:cNvSpPr>
          <p:nvPr/>
        </p:nvSpPr>
        <p:spPr bwMode="auto">
          <a:xfrm>
            <a:off x="3500438" y="2598738"/>
            <a:ext cx="614362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0023" name="Rectangle 7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Inserting into a Heap</a:t>
            </a:r>
          </a:p>
        </p:txBody>
      </p:sp>
      <p:sp>
        <p:nvSpPr>
          <p:cNvPr id="11100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6425" cy="6858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>
                <a:latin typeface="Helvetica" pitchFamily="34" charset="0"/>
                <a:cs typeface="Times New Roman" pitchFamily="18" charset="0"/>
              </a:rPr>
              <a:t>insert(15) with </a:t>
            </a:r>
            <a:br>
              <a:rPr lang="en-US" sz="2400" dirty="0">
                <a:latin typeface="Helvetica" pitchFamily="34" charset="0"/>
                <a:cs typeface="Times New Roman" pitchFamily="18" charset="0"/>
              </a:rPr>
            </a:br>
            <a:r>
              <a:rPr lang="en-US" sz="2400" dirty="0">
                <a:latin typeface="Helvetica" pitchFamily="34" charset="0"/>
                <a:cs typeface="Times New Roman" pitchFamily="18" charset="0"/>
              </a:rPr>
              <a:t>exchange</a:t>
            </a:r>
          </a:p>
        </p:txBody>
      </p:sp>
      <p:sp>
        <p:nvSpPr>
          <p:cNvPr id="1110025" name="Line 9"/>
          <p:cNvSpPr>
            <a:spLocks noChangeShapeType="1"/>
          </p:cNvSpPr>
          <p:nvPr/>
        </p:nvSpPr>
        <p:spPr bwMode="auto">
          <a:xfrm>
            <a:off x="5229225" y="1785938"/>
            <a:ext cx="1552575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0026" name="Line 10"/>
          <p:cNvSpPr>
            <a:spLocks noChangeShapeType="1"/>
          </p:cNvSpPr>
          <p:nvPr/>
        </p:nvSpPr>
        <p:spPr bwMode="auto">
          <a:xfrm flipH="1">
            <a:off x="3797300" y="3411538"/>
            <a:ext cx="3063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0027" name="Line 11"/>
          <p:cNvSpPr>
            <a:spLocks noChangeShapeType="1"/>
          </p:cNvSpPr>
          <p:nvPr/>
        </p:nvSpPr>
        <p:spPr bwMode="auto">
          <a:xfrm flipH="1">
            <a:off x="2112963" y="3411538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0028" name="Line 12"/>
          <p:cNvSpPr>
            <a:spLocks noChangeShapeType="1"/>
          </p:cNvSpPr>
          <p:nvPr/>
        </p:nvSpPr>
        <p:spPr bwMode="auto">
          <a:xfrm>
            <a:off x="2603500" y="3411538"/>
            <a:ext cx="366713" cy="677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10029" name="Group 13"/>
          <p:cNvGrpSpPr>
            <a:grpSpLocks/>
          </p:cNvGrpSpPr>
          <p:nvPr/>
        </p:nvGrpSpPr>
        <p:grpSpPr bwMode="auto">
          <a:xfrm>
            <a:off x="4800600" y="1447800"/>
            <a:ext cx="550863" cy="474663"/>
            <a:chOff x="2304" y="1296"/>
            <a:chExt cx="431" cy="336"/>
          </a:xfrm>
        </p:grpSpPr>
        <p:sp>
          <p:nvSpPr>
            <p:cNvPr id="1110030" name="Oval 1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0031" name="Text Box 1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13</a:t>
              </a:r>
            </a:p>
          </p:txBody>
        </p:sp>
      </p:grpSp>
      <p:grpSp>
        <p:nvGrpSpPr>
          <p:cNvPr id="1110032" name="Group 16"/>
          <p:cNvGrpSpPr>
            <a:grpSpLocks/>
          </p:cNvGrpSpPr>
          <p:nvPr/>
        </p:nvGrpSpPr>
        <p:grpSpPr bwMode="auto">
          <a:xfrm>
            <a:off x="6680200" y="2192338"/>
            <a:ext cx="550863" cy="474662"/>
            <a:chOff x="2304" y="1296"/>
            <a:chExt cx="432" cy="336"/>
          </a:xfrm>
        </p:grpSpPr>
        <p:sp>
          <p:nvSpPr>
            <p:cNvPr id="1110033" name="Oval 1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0034" name="Text Box 1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grpSp>
        <p:nvGrpSpPr>
          <p:cNvPr id="1110035" name="Group 19"/>
          <p:cNvGrpSpPr>
            <a:grpSpLocks/>
          </p:cNvGrpSpPr>
          <p:nvPr/>
        </p:nvGrpSpPr>
        <p:grpSpPr bwMode="auto">
          <a:xfrm>
            <a:off x="3944938" y="3030538"/>
            <a:ext cx="550862" cy="474662"/>
            <a:chOff x="2304" y="1296"/>
            <a:chExt cx="432" cy="336"/>
          </a:xfrm>
        </p:grpSpPr>
        <p:sp>
          <p:nvSpPr>
            <p:cNvPr id="1110036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0037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21</a:t>
              </a:r>
            </a:p>
          </p:txBody>
        </p:sp>
      </p:grpSp>
      <p:sp>
        <p:nvSpPr>
          <p:cNvPr id="1110038" name="Line 22"/>
          <p:cNvSpPr>
            <a:spLocks noChangeShapeType="1"/>
          </p:cNvSpPr>
          <p:nvPr/>
        </p:nvSpPr>
        <p:spPr bwMode="auto">
          <a:xfrm flipH="1">
            <a:off x="3505200" y="1785938"/>
            <a:ext cx="1357313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10039" name="Group 23"/>
          <p:cNvGrpSpPr>
            <a:grpSpLocks/>
          </p:cNvGrpSpPr>
          <p:nvPr/>
        </p:nvGrpSpPr>
        <p:grpSpPr bwMode="auto">
          <a:xfrm>
            <a:off x="4400550" y="4021138"/>
            <a:ext cx="552450" cy="474662"/>
            <a:chOff x="2304" y="1296"/>
            <a:chExt cx="432" cy="336"/>
          </a:xfrm>
        </p:grpSpPr>
        <p:sp>
          <p:nvSpPr>
            <p:cNvPr id="1110040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0041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31</a:t>
              </a:r>
            </a:p>
          </p:txBody>
        </p:sp>
      </p:grpSp>
      <p:grpSp>
        <p:nvGrpSpPr>
          <p:cNvPr id="1110042" name="Group 26"/>
          <p:cNvGrpSpPr>
            <a:grpSpLocks/>
          </p:cNvGrpSpPr>
          <p:nvPr/>
        </p:nvGrpSpPr>
        <p:grpSpPr bwMode="auto">
          <a:xfrm>
            <a:off x="2725738" y="4021138"/>
            <a:ext cx="550862" cy="474662"/>
            <a:chOff x="2304" y="1296"/>
            <a:chExt cx="432" cy="336"/>
          </a:xfrm>
        </p:grpSpPr>
        <p:sp>
          <p:nvSpPr>
            <p:cNvPr id="1110043" name="Oval 2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0044" name="Text Box 2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26</a:t>
              </a:r>
            </a:p>
          </p:txBody>
        </p:sp>
      </p:grpSp>
      <p:grpSp>
        <p:nvGrpSpPr>
          <p:cNvPr id="1110045" name="Group 29"/>
          <p:cNvGrpSpPr>
            <a:grpSpLocks/>
          </p:cNvGrpSpPr>
          <p:nvPr/>
        </p:nvGrpSpPr>
        <p:grpSpPr bwMode="auto">
          <a:xfrm>
            <a:off x="2235200" y="3005138"/>
            <a:ext cx="550863" cy="474662"/>
            <a:chOff x="2304" y="1296"/>
            <a:chExt cx="432" cy="336"/>
          </a:xfrm>
        </p:grpSpPr>
        <p:sp>
          <p:nvSpPr>
            <p:cNvPr id="1110046" name="Oval 3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0047" name="Text Box 3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24</a:t>
              </a:r>
            </a:p>
          </p:txBody>
        </p:sp>
      </p:grpSp>
      <p:grpSp>
        <p:nvGrpSpPr>
          <p:cNvPr id="1110048" name="Group 32"/>
          <p:cNvGrpSpPr>
            <a:grpSpLocks/>
          </p:cNvGrpSpPr>
          <p:nvPr/>
        </p:nvGrpSpPr>
        <p:grpSpPr bwMode="auto">
          <a:xfrm>
            <a:off x="1744663" y="4021138"/>
            <a:ext cx="550862" cy="474662"/>
            <a:chOff x="2304" y="1296"/>
            <a:chExt cx="431" cy="336"/>
          </a:xfrm>
        </p:grpSpPr>
        <p:sp>
          <p:nvSpPr>
            <p:cNvPr id="1110049" name="Oval 3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0050" name="Text Box 3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65</a:t>
              </a:r>
            </a:p>
          </p:txBody>
        </p:sp>
      </p:grpSp>
      <p:grpSp>
        <p:nvGrpSpPr>
          <p:cNvPr id="1110051" name="Group 35"/>
          <p:cNvGrpSpPr>
            <a:grpSpLocks/>
          </p:cNvGrpSpPr>
          <p:nvPr/>
        </p:nvGrpSpPr>
        <p:grpSpPr bwMode="auto">
          <a:xfrm>
            <a:off x="3429000" y="4021138"/>
            <a:ext cx="552450" cy="474662"/>
            <a:chOff x="2303" y="1296"/>
            <a:chExt cx="433" cy="336"/>
          </a:xfrm>
        </p:grpSpPr>
        <p:sp>
          <p:nvSpPr>
            <p:cNvPr id="1110052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0053" name="Text Box 37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32</a:t>
              </a:r>
            </a:p>
          </p:txBody>
        </p:sp>
      </p:grpSp>
      <p:grpSp>
        <p:nvGrpSpPr>
          <p:cNvPr id="1110054" name="Group 38"/>
          <p:cNvGrpSpPr>
            <a:grpSpLocks/>
          </p:cNvGrpSpPr>
          <p:nvPr/>
        </p:nvGrpSpPr>
        <p:grpSpPr bwMode="auto">
          <a:xfrm>
            <a:off x="7450138" y="3005138"/>
            <a:ext cx="550862" cy="474662"/>
            <a:chOff x="2305" y="1296"/>
            <a:chExt cx="431" cy="336"/>
          </a:xfrm>
        </p:grpSpPr>
        <p:sp>
          <p:nvSpPr>
            <p:cNvPr id="1110055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0056" name="Text Box 40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68</a:t>
              </a:r>
            </a:p>
          </p:txBody>
        </p:sp>
      </p:grpSp>
      <p:grpSp>
        <p:nvGrpSpPr>
          <p:cNvPr id="1110057" name="Group 41"/>
          <p:cNvGrpSpPr>
            <a:grpSpLocks/>
          </p:cNvGrpSpPr>
          <p:nvPr/>
        </p:nvGrpSpPr>
        <p:grpSpPr bwMode="auto">
          <a:xfrm>
            <a:off x="5410200" y="4021138"/>
            <a:ext cx="552450" cy="474662"/>
            <a:chOff x="2304" y="1296"/>
            <a:chExt cx="433" cy="336"/>
          </a:xfrm>
        </p:grpSpPr>
        <p:sp>
          <p:nvSpPr>
            <p:cNvPr id="1110058" name="Oval 4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0059" name="Text Box 4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19</a:t>
              </a:r>
            </a:p>
          </p:txBody>
        </p:sp>
      </p:grpSp>
      <p:sp>
        <p:nvSpPr>
          <p:cNvPr id="1110060" name="Rectangle 44"/>
          <p:cNvSpPr>
            <a:spLocks noChangeArrowheads="1"/>
          </p:cNvSpPr>
          <p:nvPr/>
        </p:nvSpPr>
        <p:spPr bwMode="auto">
          <a:xfrm>
            <a:off x="1219200" y="5334000"/>
            <a:ext cx="6858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10061" name="Line 45"/>
          <p:cNvSpPr>
            <a:spLocks noChangeShapeType="1"/>
          </p:cNvSpPr>
          <p:nvPr/>
        </p:nvSpPr>
        <p:spPr bwMode="auto">
          <a:xfrm>
            <a:off x="1676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0062" name="Line 46"/>
          <p:cNvSpPr>
            <a:spLocks noChangeShapeType="1"/>
          </p:cNvSpPr>
          <p:nvPr/>
        </p:nvSpPr>
        <p:spPr bwMode="auto">
          <a:xfrm>
            <a:off x="2133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0063" name="Line 47"/>
          <p:cNvSpPr>
            <a:spLocks noChangeShapeType="1"/>
          </p:cNvSpPr>
          <p:nvPr/>
        </p:nvSpPr>
        <p:spPr bwMode="auto">
          <a:xfrm>
            <a:off x="2590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0064" name="Line 48"/>
          <p:cNvSpPr>
            <a:spLocks noChangeShapeType="1"/>
          </p:cNvSpPr>
          <p:nvPr/>
        </p:nvSpPr>
        <p:spPr bwMode="auto">
          <a:xfrm>
            <a:off x="3048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0065" name="Line 49"/>
          <p:cNvSpPr>
            <a:spLocks noChangeShapeType="1"/>
          </p:cNvSpPr>
          <p:nvPr/>
        </p:nvSpPr>
        <p:spPr bwMode="auto">
          <a:xfrm>
            <a:off x="3505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0066" name="Line 50"/>
          <p:cNvSpPr>
            <a:spLocks noChangeShapeType="1"/>
          </p:cNvSpPr>
          <p:nvPr/>
        </p:nvSpPr>
        <p:spPr bwMode="auto">
          <a:xfrm>
            <a:off x="3962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0067" name="Line 51"/>
          <p:cNvSpPr>
            <a:spLocks noChangeShapeType="1"/>
          </p:cNvSpPr>
          <p:nvPr/>
        </p:nvSpPr>
        <p:spPr bwMode="auto">
          <a:xfrm>
            <a:off x="4419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0068" name="Line 52"/>
          <p:cNvSpPr>
            <a:spLocks noChangeShapeType="1"/>
          </p:cNvSpPr>
          <p:nvPr/>
        </p:nvSpPr>
        <p:spPr bwMode="auto">
          <a:xfrm>
            <a:off x="4876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0069" name="Line 53"/>
          <p:cNvSpPr>
            <a:spLocks noChangeShapeType="1"/>
          </p:cNvSpPr>
          <p:nvPr/>
        </p:nvSpPr>
        <p:spPr bwMode="auto">
          <a:xfrm>
            <a:off x="5334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0070" name="Line 54"/>
          <p:cNvSpPr>
            <a:spLocks noChangeShapeType="1"/>
          </p:cNvSpPr>
          <p:nvPr/>
        </p:nvSpPr>
        <p:spPr bwMode="auto">
          <a:xfrm>
            <a:off x="5791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0071" name="Line 55"/>
          <p:cNvSpPr>
            <a:spLocks noChangeShapeType="1"/>
          </p:cNvSpPr>
          <p:nvPr/>
        </p:nvSpPr>
        <p:spPr bwMode="auto">
          <a:xfrm>
            <a:off x="6248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0072" name="Line 56"/>
          <p:cNvSpPr>
            <a:spLocks noChangeShapeType="1"/>
          </p:cNvSpPr>
          <p:nvPr/>
        </p:nvSpPr>
        <p:spPr bwMode="auto">
          <a:xfrm>
            <a:off x="6705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0073" name="Line 57"/>
          <p:cNvSpPr>
            <a:spLocks noChangeShapeType="1"/>
          </p:cNvSpPr>
          <p:nvPr/>
        </p:nvSpPr>
        <p:spPr bwMode="auto">
          <a:xfrm>
            <a:off x="7162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0074" name="Line 58"/>
          <p:cNvSpPr>
            <a:spLocks noChangeShapeType="1"/>
          </p:cNvSpPr>
          <p:nvPr/>
        </p:nvSpPr>
        <p:spPr bwMode="auto">
          <a:xfrm>
            <a:off x="7620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0075" name="Text Box 59"/>
          <p:cNvSpPr txBox="1">
            <a:spLocks noChangeArrowheads="1"/>
          </p:cNvSpPr>
          <p:nvPr/>
        </p:nvSpPr>
        <p:spPr bwMode="auto">
          <a:xfrm>
            <a:off x="1600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10076" name="Text Box 60"/>
          <p:cNvSpPr txBox="1">
            <a:spLocks noChangeArrowheads="1"/>
          </p:cNvSpPr>
          <p:nvPr/>
        </p:nvSpPr>
        <p:spPr bwMode="auto">
          <a:xfrm>
            <a:off x="3419475" y="53943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21</a:t>
            </a:r>
          </a:p>
        </p:txBody>
      </p:sp>
      <p:sp>
        <p:nvSpPr>
          <p:cNvPr id="1110077" name="Text Box 61"/>
          <p:cNvSpPr txBox="1">
            <a:spLocks noChangeArrowheads="1"/>
          </p:cNvSpPr>
          <p:nvPr/>
        </p:nvSpPr>
        <p:spPr bwMode="auto">
          <a:xfrm>
            <a:off x="25146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16</a:t>
            </a:r>
          </a:p>
        </p:txBody>
      </p:sp>
      <p:sp>
        <p:nvSpPr>
          <p:cNvPr id="1110078" name="Text Box 62"/>
          <p:cNvSpPr txBox="1">
            <a:spLocks noChangeArrowheads="1"/>
          </p:cNvSpPr>
          <p:nvPr/>
        </p:nvSpPr>
        <p:spPr bwMode="auto">
          <a:xfrm>
            <a:off x="2962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24</a:t>
            </a:r>
          </a:p>
        </p:txBody>
      </p:sp>
      <p:sp>
        <p:nvSpPr>
          <p:cNvPr id="1110079" name="Text Box 63"/>
          <p:cNvSpPr txBox="1">
            <a:spLocks noChangeArrowheads="1"/>
          </p:cNvSpPr>
          <p:nvPr/>
        </p:nvSpPr>
        <p:spPr bwMode="auto">
          <a:xfrm>
            <a:off x="6172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31</a:t>
            </a:r>
          </a:p>
        </p:txBody>
      </p:sp>
      <p:sp>
        <p:nvSpPr>
          <p:cNvPr id="1110080" name="Text Box 64"/>
          <p:cNvSpPr txBox="1">
            <a:spLocks noChangeArrowheads="1"/>
          </p:cNvSpPr>
          <p:nvPr/>
        </p:nvSpPr>
        <p:spPr bwMode="auto">
          <a:xfrm>
            <a:off x="6619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19</a:t>
            </a:r>
          </a:p>
        </p:txBody>
      </p:sp>
      <p:sp>
        <p:nvSpPr>
          <p:cNvPr id="1110081" name="Text Box 65"/>
          <p:cNvSpPr txBox="1">
            <a:spLocks noChangeArrowheads="1"/>
          </p:cNvSpPr>
          <p:nvPr/>
        </p:nvSpPr>
        <p:spPr bwMode="auto">
          <a:xfrm>
            <a:off x="4333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68</a:t>
            </a:r>
          </a:p>
        </p:txBody>
      </p:sp>
      <p:sp>
        <p:nvSpPr>
          <p:cNvPr id="1110082" name="Text Box 66"/>
          <p:cNvSpPr txBox="1">
            <a:spLocks noChangeArrowheads="1"/>
          </p:cNvSpPr>
          <p:nvPr/>
        </p:nvSpPr>
        <p:spPr bwMode="auto">
          <a:xfrm>
            <a:off x="4791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65</a:t>
            </a:r>
          </a:p>
        </p:txBody>
      </p:sp>
      <p:sp>
        <p:nvSpPr>
          <p:cNvPr id="1110083" name="Text Box 67"/>
          <p:cNvSpPr txBox="1">
            <a:spLocks noChangeArrowheads="1"/>
          </p:cNvSpPr>
          <p:nvPr/>
        </p:nvSpPr>
        <p:spPr bwMode="auto">
          <a:xfrm>
            <a:off x="5248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26</a:t>
            </a:r>
          </a:p>
        </p:txBody>
      </p:sp>
      <p:sp>
        <p:nvSpPr>
          <p:cNvPr id="1110084" name="Text Box 68"/>
          <p:cNvSpPr txBox="1">
            <a:spLocks noChangeArrowheads="1"/>
          </p:cNvSpPr>
          <p:nvPr/>
        </p:nvSpPr>
        <p:spPr bwMode="auto">
          <a:xfrm>
            <a:off x="57150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32</a:t>
            </a:r>
          </a:p>
        </p:txBody>
      </p:sp>
      <p:sp>
        <p:nvSpPr>
          <p:cNvPr id="1110085" name="Text Box 69"/>
          <p:cNvSpPr txBox="1">
            <a:spLocks noChangeArrowheads="1"/>
          </p:cNvSpPr>
          <p:nvPr/>
        </p:nvSpPr>
        <p:spPr bwMode="auto">
          <a:xfrm>
            <a:off x="16002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10086" name="Text Box 70"/>
          <p:cNvSpPr txBox="1">
            <a:spLocks noChangeArrowheads="1"/>
          </p:cNvSpPr>
          <p:nvPr/>
        </p:nvSpPr>
        <p:spPr bwMode="auto">
          <a:xfrm>
            <a:off x="20478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10087" name="Text Box 71"/>
          <p:cNvSpPr txBox="1">
            <a:spLocks noChangeArrowheads="1"/>
          </p:cNvSpPr>
          <p:nvPr/>
        </p:nvSpPr>
        <p:spPr bwMode="auto">
          <a:xfrm>
            <a:off x="25146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10088" name="Text Box 72"/>
          <p:cNvSpPr txBox="1">
            <a:spLocks noChangeArrowheads="1"/>
          </p:cNvSpPr>
          <p:nvPr/>
        </p:nvSpPr>
        <p:spPr bwMode="auto">
          <a:xfrm>
            <a:off x="2962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10089" name="Text Box 73"/>
          <p:cNvSpPr txBox="1">
            <a:spLocks noChangeArrowheads="1"/>
          </p:cNvSpPr>
          <p:nvPr/>
        </p:nvSpPr>
        <p:spPr bwMode="auto">
          <a:xfrm>
            <a:off x="34194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10090" name="Text Box 74"/>
          <p:cNvSpPr txBox="1">
            <a:spLocks noChangeArrowheads="1"/>
          </p:cNvSpPr>
          <p:nvPr/>
        </p:nvSpPr>
        <p:spPr bwMode="auto">
          <a:xfrm>
            <a:off x="38766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10091" name="Text Box 75"/>
          <p:cNvSpPr txBox="1">
            <a:spLocks noChangeArrowheads="1"/>
          </p:cNvSpPr>
          <p:nvPr/>
        </p:nvSpPr>
        <p:spPr bwMode="auto">
          <a:xfrm>
            <a:off x="43338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10092" name="Text Box 76"/>
          <p:cNvSpPr txBox="1">
            <a:spLocks noChangeArrowheads="1"/>
          </p:cNvSpPr>
          <p:nvPr/>
        </p:nvSpPr>
        <p:spPr bwMode="auto">
          <a:xfrm>
            <a:off x="47910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10093" name="Text Box 77"/>
          <p:cNvSpPr txBox="1">
            <a:spLocks noChangeArrowheads="1"/>
          </p:cNvSpPr>
          <p:nvPr/>
        </p:nvSpPr>
        <p:spPr bwMode="auto">
          <a:xfrm>
            <a:off x="5248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10094" name="Text Box 78"/>
          <p:cNvSpPr txBox="1">
            <a:spLocks noChangeArrowheads="1"/>
          </p:cNvSpPr>
          <p:nvPr/>
        </p:nvSpPr>
        <p:spPr bwMode="auto">
          <a:xfrm>
            <a:off x="57054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10095" name="Text Box 79"/>
          <p:cNvSpPr txBox="1">
            <a:spLocks noChangeArrowheads="1"/>
          </p:cNvSpPr>
          <p:nvPr/>
        </p:nvSpPr>
        <p:spPr bwMode="auto">
          <a:xfrm>
            <a:off x="61626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10096" name="Text Box 80"/>
          <p:cNvSpPr txBox="1">
            <a:spLocks noChangeArrowheads="1"/>
          </p:cNvSpPr>
          <p:nvPr/>
        </p:nvSpPr>
        <p:spPr bwMode="auto">
          <a:xfrm>
            <a:off x="6629400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10097" name="Text Box 81"/>
          <p:cNvSpPr txBox="1">
            <a:spLocks noChangeArrowheads="1"/>
          </p:cNvSpPr>
          <p:nvPr/>
        </p:nvSpPr>
        <p:spPr bwMode="auto">
          <a:xfrm>
            <a:off x="70770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10098" name="Text Box 82"/>
          <p:cNvSpPr txBox="1">
            <a:spLocks noChangeArrowheads="1"/>
          </p:cNvSpPr>
          <p:nvPr/>
        </p:nvSpPr>
        <p:spPr bwMode="auto">
          <a:xfrm>
            <a:off x="7534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10099" name="Text Box 83"/>
          <p:cNvSpPr txBox="1">
            <a:spLocks noChangeArrowheads="1"/>
          </p:cNvSpPr>
          <p:nvPr/>
        </p:nvSpPr>
        <p:spPr bwMode="auto">
          <a:xfrm>
            <a:off x="1133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110100" name="Freeform 84"/>
          <p:cNvSpPr>
            <a:spLocks/>
          </p:cNvSpPr>
          <p:nvPr/>
        </p:nvSpPr>
        <p:spPr bwMode="auto">
          <a:xfrm>
            <a:off x="1941513" y="5148263"/>
            <a:ext cx="420687" cy="185737"/>
          </a:xfrm>
          <a:custGeom>
            <a:avLst/>
            <a:gdLst>
              <a:gd name="T0" fmla="*/ 0 w 356"/>
              <a:gd name="T1" fmla="*/ 122 h 140"/>
              <a:gd name="T2" fmla="*/ 82 w 356"/>
              <a:gd name="T3" fmla="*/ 30 h 140"/>
              <a:gd name="T4" fmla="*/ 137 w 356"/>
              <a:gd name="T5" fmla="*/ 12 h 140"/>
              <a:gd name="T6" fmla="*/ 338 w 356"/>
              <a:gd name="T7" fmla="*/ 85 h 140"/>
              <a:gd name="T8" fmla="*/ 356 w 356"/>
              <a:gd name="T9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6" h="140">
                <a:moveTo>
                  <a:pt x="0" y="122"/>
                </a:moveTo>
                <a:cubicBezTo>
                  <a:pt x="23" y="87"/>
                  <a:pt x="42" y="48"/>
                  <a:pt x="82" y="30"/>
                </a:cubicBezTo>
                <a:cubicBezTo>
                  <a:pt x="100" y="22"/>
                  <a:pt x="137" y="12"/>
                  <a:pt x="137" y="12"/>
                </a:cubicBezTo>
                <a:cubicBezTo>
                  <a:pt x="297" y="23"/>
                  <a:pt x="253" y="0"/>
                  <a:pt x="338" y="85"/>
                </a:cubicBezTo>
                <a:cubicBezTo>
                  <a:pt x="344" y="103"/>
                  <a:pt x="356" y="140"/>
                  <a:pt x="356" y="1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0101" name="Freeform 85"/>
          <p:cNvSpPr>
            <a:spLocks/>
          </p:cNvSpPr>
          <p:nvPr/>
        </p:nvSpPr>
        <p:spPr bwMode="auto">
          <a:xfrm>
            <a:off x="1905000" y="4889500"/>
            <a:ext cx="914400" cy="444500"/>
          </a:xfrm>
          <a:custGeom>
            <a:avLst/>
            <a:gdLst>
              <a:gd name="T0" fmla="*/ 0 w 576"/>
              <a:gd name="T1" fmla="*/ 280 h 280"/>
              <a:gd name="T2" fmla="*/ 144 w 576"/>
              <a:gd name="T3" fmla="*/ 40 h 280"/>
              <a:gd name="T4" fmla="*/ 432 w 576"/>
              <a:gd name="T5" fmla="*/ 40 h 280"/>
              <a:gd name="T6" fmla="*/ 576 w 576"/>
              <a:gd name="T7" fmla="*/ 28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280">
                <a:moveTo>
                  <a:pt x="0" y="280"/>
                </a:moveTo>
                <a:cubicBezTo>
                  <a:pt x="36" y="180"/>
                  <a:pt x="72" y="80"/>
                  <a:pt x="144" y="40"/>
                </a:cubicBezTo>
                <a:cubicBezTo>
                  <a:pt x="216" y="0"/>
                  <a:pt x="360" y="0"/>
                  <a:pt x="432" y="40"/>
                </a:cubicBezTo>
                <a:cubicBezTo>
                  <a:pt x="504" y="80"/>
                  <a:pt x="540" y="180"/>
                  <a:pt x="576" y="28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0102" name="Freeform 86"/>
          <p:cNvSpPr>
            <a:spLocks/>
          </p:cNvSpPr>
          <p:nvPr/>
        </p:nvSpPr>
        <p:spPr bwMode="auto">
          <a:xfrm flipV="1">
            <a:off x="2362200" y="5867400"/>
            <a:ext cx="914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0103" name="Freeform 87"/>
          <p:cNvSpPr>
            <a:spLocks/>
          </p:cNvSpPr>
          <p:nvPr/>
        </p:nvSpPr>
        <p:spPr bwMode="auto">
          <a:xfrm flipV="1">
            <a:off x="2362200" y="5867400"/>
            <a:ext cx="1371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0104" name="Freeform 88"/>
          <p:cNvSpPr>
            <a:spLocks/>
          </p:cNvSpPr>
          <p:nvPr/>
        </p:nvSpPr>
        <p:spPr bwMode="auto">
          <a:xfrm>
            <a:off x="2895600" y="4800600"/>
            <a:ext cx="1295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0105" name="Freeform 89"/>
          <p:cNvSpPr>
            <a:spLocks/>
          </p:cNvSpPr>
          <p:nvPr/>
        </p:nvSpPr>
        <p:spPr bwMode="auto">
          <a:xfrm>
            <a:off x="2895600" y="4800600"/>
            <a:ext cx="1752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0106" name="Freeform 90"/>
          <p:cNvSpPr>
            <a:spLocks/>
          </p:cNvSpPr>
          <p:nvPr/>
        </p:nvSpPr>
        <p:spPr bwMode="auto">
          <a:xfrm flipV="1">
            <a:off x="3352800" y="5867400"/>
            <a:ext cx="17526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0107" name="Freeform 91"/>
          <p:cNvSpPr>
            <a:spLocks/>
          </p:cNvSpPr>
          <p:nvPr/>
        </p:nvSpPr>
        <p:spPr bwMode="auto">
          <a:xfrm flipV="1">
            <a:off x="3352800" y="5867400"/>
            <a:ext cx="2209800" cy="7620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0108" name="Freeform 92"/>
          <p:cNvSpPr>
            <a:spLocks/>
          </p:cNvSpPr>
          <p:nvPr/>
        </p:nvSpPr>
        <p:spPr bwMode="auto">
          <a:xfrm>
            <a:off x="3733800" y="4648200"/>
            <a:ext cx="22098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0109" name="Text Box 93"/>
          <p:cNvSpPr txBox="1">
            <a:spLocks noChangeArrowheads="1"/>
          </p:cNvSpPr>
          <p:nvPr/>
        </p:nvSpPr>
        <p:spPr bwMode="auto">
          <a:xfrm>
            <a:off x="4562475" y="1371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10110" name="Text Box 94"/>
          <p:cNvSpPr txBox="1">
            <a:spLocks noChangeArrowheads="1"/>
          </p:cNvSpPr>
          <p:nvPr/>
        </p:nvSpPr>
        <p:spPr bwMode="auto">
          <a:xfrm>
            <a:off x="2819400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10111" name="Text Box 95"/>
          <p:cNvSpPr txBox="1">
            <a:spLocks noChangeArrowheads="1"/>
          </p:cNvSpPr>
          <p:nvPr/>
        </p:nvSpPr>
        <p:spPr bwMode="auto">
          <a:xfrm>
            <a:off x="6450013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10112" name="Text Box 96"/>
          <p:cNvSpPr txBox="1">
            <a:spLocks noChangeArrowheads="1"/>
          </p:cNvSpPr>
          <p:nvPr/>
        </p:nvSpPr>
        <p:spPr bwMode="auto">
          <a:xfrm>
            <a:off x="7221538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10113" name="Text Box 97"/>
          <p:cNvSpPr txBox="1">
            <a:spLocks noChangeArrowheads="1"/>
          </p:cNvSpPr>
          <p:nvPr/>
        </p:nvSpPr>
        <p:spPr bwMode="auto">
          <a:xfrm>
            <a:off x="5688013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10114" name="Text Box 98"/>
          <p:cNvSpPr txBox="1">
            <a:spLocks noChangeArrowheads="1"/>
          </p:cNvSpPr>
          <p:nvPr/>
        </p:nvSpPr>
        <p:spPr bwMode="auto">
          <a:xfrm>
            <a:off x="3724275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10115" name="Text Box 99"/>
          <p:cNvSpPr txBox="1">
            <a:spLocks noChangeArrowheads="1"/>
          </p:cNvSpPr>
          <p:nvPr/>
        </p:nvSpPr>
        <p:spPr bwMode="auto">
          <a:xfrm>
            <a:off x="1981200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10116" name="Text Box 100"/>
          <p:cNvSpPr txBox="1">
            <a:spLocks noChangeArrowheads="1"/>
          </p:cNvSpPr>
          <p:nvPr/>
        </p:nvSpPr>
        <p:spPr bwMode="auto">
          <a:xfrm>
            <a:off x="1524000" y="39465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10117" name="Text Box 101"/>
          <p:cNvSpPr txBox="1">
            <a:spLocks noChangeArrowheads="1"/>
          </p:cNvSpPr>
          <p:nvPr/>
        </p:nvSpPr>
        <p:spPr bwMode="auto">
          <a:xfrm>
            <a:off x="2505075" y="39624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10118" name="Text Box 102"/>
          <p:cNvSpPr txBox="1">
            <a:spLocks noChangeArrowheads="1"/>
          </p:cNvSpPr>
          <p:nvPr/>
        </p:nvSpPr>
        <p:spPr bwMode="auto">
          <a:xfrm>
            <a:off x="3048000" y="3962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10119" name="Text Box 103"/>
          <p:cNvSpPr txBox="1">
            <a:spLocks noChangeArrowheads="1"/>
          </p:cNvSpPr>
          <p:nvPr/>
        </p:nvSpPr>
        <p:spPr bwMode="auto">
          <a:xfrm>
            <a:off x="20574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10120" name="Freeform 104"/>
          <p:cNvSpPr>
            <a:spLocks/>
          </p:cNvSpPr>
          <p:nvPr/>
        </p:nvSpPr>
        <p:spPr bwMode="auto">
          <a:xfrm>
            <a:off x="3733800" y="4648200"/>
            <a:ext cx="27432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10121" name="Group 105"/>
          <p:cNvGrpSpPr>
            <a:grpSpLocks/>
          </p:cNvGrpSpPr>
          <p:nvPr/>
        </p:nvGrpSpPr>
        <p:grpSpPr bwMode="auto">
          <a:xfrm>
            <a:off x="3048000" y="2192338"/>
            <a:ext cx="550863" cy="474662"/>
            <a:chOff x="2304" y="1296"/>
            <a:chExt cx="432" cy="336"/>
          </a:xfrm>
        </p:grpSpPr>
        <p:sp>
          <p:nvSpPr>
            <p:cNvPr id="1110122" name="Oval 10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0123" name="Text Box 10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sp>
        <p:nvSpPr>
          <p:cNvPr id="1110124" name="Text Box 108"/>
          <p:cNvSpPr txBox="1">
            <a:spLocks noChangeArrowheads="1"/>
          </p:cNvSpPr>
          <p:nvPr/>
        </p:nvSpPr>
        <p:spPr bwMode="auto">
          <a:xfrm>
            <a:off x="39624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10125" name="Text Box 109"/>
          <p:cNvSpPr txBox="1">
            <a:spLocks noChangeArrowheads="1"/>
          </p:cNvSpPr>
          <p:nvPr/>
        </p:nvSpPr>
        <p:spPr bwMode="auto">
          <a:xfrm>
            <a:off x="3876675" y="53943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10126" name="Line 110"/>
          <p:cNvSpPr>
            <a:spLocks noChangeShapeType="1"/>
          </p:cNvSpPr>
          <p:nvPr/>
        </p:nvSpPr>
        <p:spPr bwMode="auto">
          <a:xfrm flipH="1">
            <a:off x="5713413" y="3429000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10127" name="Group 111"/>
          <p:cNvGrpSpPr>
            <a:grpSpLocks/>
          </p:cNvGrpSpPr>
          <p:nvPr/>
        </p:nvGrpSpPr>
        <p:grpSpPr bwMode="auto">
          <a:xfrm>
            <a:off x="5867400" y="3030538"/>
            <a:ext cx="552450" cy="474662"/>
            <a:chOff x="2303" y="1296"/>
            <a:chExt cx="433" cy="336"/>
          </a:xfrm>
        </p:grpSpPr>
        <p:sp>
          <p:nvSpPr>
            <p:cNvPr id="1110128" name="Oval 1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0129" name="Text Box 113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1110130" name="Freeform 114"/>
          <p:cNvSpPr>
            <a:spLocks/>
          </p:cNvSpPr>
          <p:nvPr/>
        </p:nvSpPr>
        <p:spPr bwMode="auto">
          <a:xfrm>
            <a:off x="4267200" y="4648200"/>
            <a:ext cx="26670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0131" name="Text Box 115"/>
          <p:cNvSpPr txBox="1">
            <a:spLocks noChangeArrowheads="1"/>
          </p:cNvSpPr>
          <p:nvPr/>
        </p:nvSpPr>
        <p:spPr bwMode="auto">
          <a:xfrm>
            <a:off x="4953000" y="3962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cxnSp>
        <p:nvCxnSpPr>
          <p:cNvPr id="1110132" name="AutoShape 116"/>
          <p:cNvCxnSpPr>
            <a:cxnSpLocks noChangeShapeType="1"/>
            <a:stCxn id="1110129" idx="3"/>
            <a:endCxn id="1110033" idx="4"/>
          </p:cNvCxnSpPr>
          <p:nvPr/>
        </p:nvCxnSpPr>
        <p:spPr bwMode="auto">
          <a:xfrm flipV="1">
            <a:off x="6419850" y="2667000"/>
            <a:ext cx="536575" cy="615950"/>
          </a:xfrm>
          <a:prstGeom prst="curvedConnector2">
            <a:avLst/>
          </a:prstGeom>
          <a:noFill/>
          <a:ln w="9525">
            <a:solidFill>
              <a:srgbClr val="FF9900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5690716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28781203-B448-4F36-9A25-D0BA33C60957}" type="slidenum">
              <a:rPr lang="en-US">
                <a:solidFill>
                  <a:schemeClr val="tx1"/>
                </a:solidFill>
              </a:rPr>
              <a:pPr/>
              <a:t>49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112066" name="Line 2"/>
          <p:cNvSpPr>
            <a:spLocks noChangeShapeType="1"/>
          </p:cNvSpPr>
          <p:nvPr/>
        </p:nvSpPr>
        <p:spPr bwMode="auto">
          <a:xfrm>
            <a:off x="4289425" y="3429000"/>
            <a:ext cx="366713" cy="677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2067" name="Line 3"/>
          <p:cNvSpPr>
            <a:spLocks noChangeShapeType="1"/>
          </p:cNvSpPr>
          <p:nvPr/>
        </p:nvSpPr>
        <p:spPr bwMode="auto">
          <a:xfrm>
            <a:off x="7108825" y="2598738"/>
            <a:ext cx="569913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2068" name="Line 4"/>
          <p:cNvSpPr>
            <a:spLocks noChangeShapeType="1"/>
          </p:cNvSpPr>
          <p:nvPr/>
        </p:nvSpPr>
        <p:spPr bwMode="auto">
          <a:xfrm flipH="1">
            <a:off x="6230938" y="2598738"/>
            <a:ext cx="571500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2069" name="Line 5"/>
          <p:cNvSpPr>
            <a:spLocks noChangeShapeType="1"/>
          </p:cNvSpPr>
          <p:nvPr/>
        </p:nvSpPr>
        <p:spPr bwMode="auto">
          <a:xfrm flipH="1">
            <a:off x="2590800" y="2598738"/>
            <a:ext cx="603250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2070" name="Line 6"/>
          <p:cNvSpPr>
            <a:spLocks noChangeShapeType="1"/>
          </p:cNvSpPr>
          <p:nvPr/>
        </p:nvSpPr>
        <p:spPr bwMode="auto">
          <a:xfrm>
            <a:off x="3500438" y="2598738"/>
            <a:ext cx="614362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2071" name="Rectangle 7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Inserting into a Heap</a:t>
            </a:r>
          </a:p>
        </p:txBody>
      </p:sp>
      <p:sp>
        <p:nvSpPr>
          <p:cNvPr id="11120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6425" cy="6858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>
                <a:latin typeface="Helvetica" pitchFamily="34" charset="0"/>
                <a:cs typeface="Times New Roman" pitchFamily="18" charset="0"/>
              </a:rPr>
              <a:t>insert(15) with </a:t>
            </a:r>
            <a:br>
              <a:rPr lang="en-US" sz="2400" dirty="0">
                <a:latin typeface="Helvetica" pitchFamily="34" charset="0"/>
                <a:cs typeface="Times New Roman" pitchFamily="18" charset="0"/>
              </a:rPr>
            </a:br>
            <a:r>
              <a:rPr lang="en-US" sz="2400" dirty="0">
                <a:latin typeface="Helvetica" pitchFamily="34" charset="0"/>
                <a:cs typeface="Times New Roman" pitchFamily="18" charset="0"/>
              </a:rPr>
              <a:t>exchange</a:t>
            </a:r>
          </a:p>
        </p:txBody>
      </p:sp>
      <p:sp>
        <p:nvSpPr>
          <p:cNvPr id="1112073" name="Line 9"/>
          <p:cNvSpPr>
            <a:spLocks noChangeShapeType="1"/>
          </p:cNvSpPr>
          <p:nvPr/>
        </p:nvSpPr>
        <p:spPr bwMode="auto">
          <a:xfrm>
            <a:off x="5229225" y="1785938"/>
            <a:ext cx="1552575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2074" name="Line 10"/>
          <p:cNvSpPr>
            <a:spLocks noChangeShapeType="1"/>
          </p:cNvSpPr>
          <p:nvPr/>
        </p:nvSpPr>
        <p:spPr bwMode="auto">
          <a:xfrm flipH="1">
            <a:off x="3797300" y="3411538"/>
            <a:ext cx="3063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2075" name="Line 11"/>
          <p:cNvSpPr>
            <a:spLocks noChangeShapeType="1"/>
          </p:cNvSpPr>
          <p:nvPr/>
        </p:nvSpPr>
        <p:spPr bwMode="auto">
          <a:xfrm flipH="1">
            <a:off x="2112963" y="3411538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2076" name="Line 12"/>
          <p:cNvSpPr>
            <a:spLocks noChangeShapeType="1"/>
          </p:cNvSpPr>
          <p:nvPr/>
        </p:nvSpPr>
        <p:spPr bwMode="auto">
          <a:xfrm>
            <a:off x="2603500" y="3411538"/>
            <a:ext cx="366713" cy="677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12077" name="Group 13"/>
          <p:cNvGrpSpPr>
            <a:grpSpLocks/>
          </p:cNvGrpSpPr>
          <p:nvPr/>
        </p:nvGrpSpPr>
        <p:grpSpPr bwMode="auto">
          <a:xfrm>
            <a:off x="4800600" y="1447800"/>
            <a:ext cx="550863" cy="474663"/>
            <a:chOff x="2304" y="1296"/>
            <a:chExt cx="431" cy="336"/>
          </a:xfrm>
        </p:grpSpPr>
        <p:sp>
          <p:nvSpPr>
            <p:cNvPr id="1112078" name="Oval 1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2079" name="Text Box 1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13</a:t>
              </a:r>
            </a:p>
          </p:txBody>
        </p:sp>
      </p:grpSp>
      <p:grpSp>
        <p:nvGrpSpPr>
          <p:cNvPr id="1112080" name="Group 16"/>
          <p:cNvGrpSpPr>
            <a:grpSpLocks/>
          </p:cNvGrpSpPr>
          <p:nvPr/>
        </p:nvGrpSpPr>
        <p:grpSpPr bwMode="auto">
          <a:xfrm>
            <a:off x="5867400" y="2971800"/>
            <a:ext cx="550863" cy="474663"/>
            <a:chOff x="2304" y="1296"/>
            <a:chExt cx="432" cy="336"/>
          </a:xfrm>
        </p:grpSpPr>
        <p:sp>
          <p:nvSpPr>
            <p:cNvPr id="1112081" name="Oval 1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2082" name="Text Box 1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grpSp>
        <p:nvGrpSpPr>
          <p:cNvPr id="1112083" name="Group 19"/>
          <p:cNvGrpSpPr>
            <a:grpSpLocks/>
          </p:cNvGrpSpPr>
          <p:nvPr/>
        </p:nvGrpSpPr>
        <p:grpSpPr bwMode="auto">
          <a:xfrm>
            <a:off x="3944938" y="3030538"/>
            <a:ext cx="550862" cy="474662"/>
            <a:chOff x="2304" y="1296"/>
            <a:chExt cx="432" cy="336"/>
          </a:xfrm>
        </p:grpSpPr>
        <p:sp>
          <p:nvSpPr>
            <p:cNvPr id="1112084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2085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21</a:t>
              </a:r>
            </a:p>
          </p:txBody>
        </p:sp>
      </p:grpSp>
      <p:sp>
        <p:nvSpPr>
          <p:cNvPr id="1112086" name="Line 22"/>
          <p:cNvSpPr>
            <a:spLocks noChangeShapeType="1"/>
          </p:cNvSpPr>
          <p:nvPr/>
        </p:nvSpPr>
        <p:spPr bwMode="auto">
          <a:xfrm flipH="1">
            <a:off x="3505200" y="1785938"/>
            <a:ext cx="1357313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12087" name="Group 23"/>
          <p:cNvGrpSpPr>
            <a:grpSpLocks/>
          </p:cNvGrpSpPr>
          <p:nvPr/>
        </p:nvGrpSpPr>
        <p:grpSpPr bwMode="auto">
          <a:xfrm>
            <a:off x="4400550" y="4021138"/>
            <a:ext cx="552450" cy="474662"/>
            <a:chOff x="2304" y="1296"/>
            <a:chExt cx="432" cy="336"/>
          </a:xfrm>
        </p:grpSpPr>
        <p:sp>
          <p:nvSpPr>
            <p:cNvPr id="1112088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2089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31</a:t>
              </a:r>
            </a:p>
          </p:txBody>
        </p:sp>
      </p:grpSp>
      <p:grpSp>
        <p:nvGrpSpPr>
          <p:cNvPr id="1112090" name="Group 26"/>
          <p:cNvGrpSpPr>
            <a:grpSpLocks/>
          </p:cNvGrpSpPr>
          <p:nvPr/>
        </p:nvGrpSpPr>
        <p:grpSpPr bwMode="auto">
          <a:xfrm>
            <a:off x="2725738" y="4021138"/>
            <a:ext cx="550862" cy="474662"/>
            <a:chOff x="2304" y="1296"/>
            <a:chExt cx="432" cy="336"/>
          </a:xfrm>
        </p:grpSpPr>
        <p:sp>
          <p:nvSpPr>
            <p:cNvPr id="1112091" name="Oval 2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2092" name="Text Box 2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26</a:t>
              </a:r>
            </a:p>
          </p:txBody>
        </p:sp>
      </p:grpSp>
      <p:grpSp>
        <p:nvGrpSpPr>
          <p:cNvPr id="1112093" name="Group 29"/>
          <p:cNvGrpSpPr>
            <a:grpSpLocks/>
          </p:cNvGrpSpPr>
          <p:nvPr/>
        </p:nvGrpSpPr>
        <p:grpSpPr bwMode="auto">
          <a:xfrm>
            <a:off x="2235200" y="3005138"/>
            <a:ext cx="550863" cy="474662"/>
            <a:chOff x="2304" y="1296"/>
            <a:chExt cx="432" cy="336"/>
          </a:xfrm>
        </p:grpSpPr>
        <p:sp>
          <p:nvSpPr>
            <p:cNvPr id="1112094" name="Oval 3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2095" name="Text Box 3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24</a:t>
              </a:r>
            </a:p>
          </p:txBody>
        </p:sp>
      </p:grpSp>
      <p:grpSp>
        <p:nvGrpSpPr>
          <p:cNvPr id="1112096" name="Group 32"/>
          <p:cNvGrpSpPr>
            <a:grpSpLocks/>
          </p:cNvGrpSpPr>
          <p:nvPr/>
        </p:nvGrpSpPr>
        <p:grpSpPr bwMode="auto">
          <a:xfrm>
            <a:off x="1744663" y="4021138"/>
            <a:ext cx="550862" cy="474662"/>
            <a:chOff x="2304" y="1296"/>
            <a:chExt cx="431" cy="336"/>
          </a:xfrm>
        </p:grpSpPr>
        <p:sp>
          <p:nvSpPr>
            <p:cNvPr id="1112097" name="Oval 3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2098" name="Text Box 3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65</a:t>
              </a:r>
            </a:p>
          </p:txBody>
        </p:sp>
      </p:grpSp>
      <p:grpSp>
        <p:nvGrpSpPr>
          <p:cNvPr id="1112099" name="Group 35"/>
          <p:cNvGrpSpPr>
            <a:grpSpLocks/>
          </p:cNvGrpSpPr>
          <p:nvPr/>
        </p:nvGrpSpPr>
        <p:grpSpPr bwMode="auto">
          <a:xfrm>
            <a:off x="3429000" y="4021138"/>
            <a:ext cx="552450" cy="474662"/>
            <a:chOff x="2303" y="1296"/>
            <a:chExt cx="433" cy="336"/>
          </a:xfrm>
        </p:grpSpPr>
        <p:sp>
          <p:nvSpPr>
            <p:cNvPr id="1112100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2101" name="Text Box 37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32</a:t>
              </a:r>
            </a:p>
          </p:txBody>
        </p:sp>
      </p:grpSp>
      <p:grpSp>
        <p:nvGrpSpPr>
          <p:cNvPr id="1112102" name="Group 38"/>
          <p:cNvGrpSpPr>
            <a:grpSpLocks/>
          </p:cNvGrpSpPr>
          <p:nvPr/>
        </p:nvGrpSpPr>
        <p:grpSpPr bwMode="auto">
          <a:xfrm>
            <a:off x="7450138" y="3005138"/>
            <a:ext cx="550862" cy="474662"/>
            <a:chOff x="2305" y="1296"/>
            <a:chExt cx="431" cy="336"/>
          </a:xfrm>
        </p:grpSpPr>
        <p:sp>
          <p:nvSpPr>
            <p:cNvPr id="1112103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2104" name="Text Box 40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68</a:t>
              </a:r>
            </a:p>
          </p:txBody>
        </p:sp>
      </p:grpSp>
      <p:grpSp>
        <p:nvGrpSpPr>
          <p:cNvPr id="1112105" name="Group 41"/>
          <p:cNvGrpSpPr>
            <a:grpSpLocks/>
          </p:cNvGrpSpPr>
          <p:nvPr/>
        </p:nvGrpSpPr>
        <p:grpSpPr bwMode="auto">
          <a:xfrm>
            <a:off x="5410200" y="4021138"/>
            <a:ext cx="552450" cy="474662"/>
            <a:chOff x="2304" y="1296"/>
            <a:chExt cx="433" cy="336"/>
          </a:xfrm>
        </p:grpSpPr>
        <p:sp>
          <p:nvSpPr>
            <p:cNvPr id="1112106" name="Oval 4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2107" name="Text Box 4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19</a:t>
              </a:r>
            </a:p>
          </p:txBody>
        </p:sp>
      </p:grpSp>
      <p:sp>
        <p:nvSpPr>
          <p:cNvPr id="1112108" name="Rectangle 44"/>
          <p:cNvSpPr>
            <a:spLocks noChangeArrowheads="1"/>
          </p:cNvSpPr>
          <p:nvPr/>
        </p:nvSpPr>
        <p:spPr bwMode="auto">
          <a:xfrm>
            <a:off x="1219200" y="5334000"/>
            <a:ext cx="6858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12109" name="Line 45"/>
          <p:cNvSpPr>
            <a:spLocks noChangeShapeType="1"/>
          </p:cNvSpPr>
          <p:nvPr/>
        </p:nvSpPr>
        <p:spPr bwMode="auto">
          <a:xfrm>
            <a:off x="1676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2110" name="Line 46"/>
          <p:cNvSpPr>
            <a:spLocks noChangeShapeType="1"/>
          </p:cNvSpPr>
          <p:nvPr/>
        </p:nvSpPr>
        <p:spPr bwMode="auto">
          <a:xfrm>
            <a:off x="2133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2111" name="Line 47"/>
          <p:cNvSpPr>
            <a:spLocks noChangeShapeType="1"/>
          </p:cNvSpPr>
          <p:nvPr/>
        </p:nvSpPr>
        <p:spPr bwMode="auto">
          <a:xfrm>
            <a:off x="2590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2112" name="Line 48"/>
          <p:cNvSpPr>
            <a:spLocks noChangeShapeType="1"/>
          </p:cNvSpPr>
          <p:nvPr/>
        </p:nvSpPr>
        <p:spPr bwMode="auto">
          <a:xfrm>
            <a:off x="3048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2113" name="Line 49"/>
          <p:cNvSpPr>
            <a:spLocks noChangeShapeType="1"/>
          </p:cNvSpPr>
          <p:nvPr/>
        </p:nvSpPr>
        <p:spPr bwMode="auto">
          <a:xfrm>
            <a:off x="3505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2114" name="Line 50"/>
          <p:cNvSpPr>
            <a:spLocks noChangeShapeType="1"/>
          </p:cNvSpPr>
          <p:nvPr/>
        </p:nvSpPr>
        <p:spPr bwMode="auto">
          <a:xfrm>
            <a:off x="3962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2115" name="Line 51"/>
          <p:cNvSpPr>
            <a:spLocks noChangeShapeType="1"/>
          </p:cNvSpPr>
          <p:nvPr/>
        </p:nvSpPr>
        <p:spPr bwMode="auto">
          <a:xfrm>
            <a:off x="4419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2116" name="Line 52"/>
          <p:cNvSpPr>
            <a:spLocks noChangeShapeType="1"/>
          </p:cNvSpPr>
          <p:nvPr/>
        </p:nvSpPr>
        <p:spPr bwMode="auto">
          <a:xfrm>
            <a:off x="4876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2117" name="Line 53"/>
          <p:cNvSpPr>
            <a:spLocks noChangeShapeType="1"/>
          </p:cNvSpPr>
          <p:nvPr/>
        </p:nvSpPr>
        <p:spPr bwMode="auto">
          <a:xfrm>
            <a:off x="5334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2118" name="Line 54"/>
          <p:cNvSpPr>
            <a:spLocks noChangeShapeType="1"/>
          </p:cNvSpPr>
          <p:nvPr/>
        </p:nvSpPr>
        <p:spPr bwMode="auto">
          <a:xfrm>
            <a:off x="5791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2119" name="Line 55"/>
          <p:cNvSpPr>
            <a:spLocks noChangeShapeType="1"/>
          </p:cNvSpPr>
          <p:nvPr/>
        </p:nvSpPr>
        <p:spPr bwMode="auto">
          <a:xfrm>
            <a:off x="6248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2120" name="Line 56"/>
          <p:cNvSpPr>
            <a:spLocks noChangeShapeType="1"/>
          </p:cNvSpPr>
          <p:nvPr/>
        </p:nvSpPr>
        <p:spPr bwMode="auto">
          <a:xfrm>
            <a:off x="6705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2121" name="Line 57"/>
          <p:cNvSpPr>
            <a:spLocks noChangeShapeType="1"/>
          </p:cNvSpPr>
          <p:nvPr/>
        </p:nvSpPr>
        <p:spPr bwMode="auto">
          <a:xfrm>
            <a:off x="7162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2122" name="Line 58"/>
          <p:cNvSpPr>
            <a:spLocks noChangeShapeType="1"/>
          </p:cNvSpPr>
          <p:nvPr/>
        </p:nvSpPr>
        <p:spPr bwMode="auto">
          <a:xfrm>
            <a:off x="7620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2123" name="Text Box 59"/>
          <p:cNvSpPr txBox="1">
            <a:spLocks noChangeArrowheads="1"/>
          </p:cNvSpPr>
          <p:nvPr/>
        </p:nvSpPr>
        <p:spPr bwMode="auto">
          <a:xfrm>
            <a:off x="1600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12124" name="Text Box 60"/>
          <p:cNvSpPr txBox="1">
            <a:spLocks noChangeArrowheads="1"/>
          </p:cNvSpPr>
          <p:nvPr/>
        </p:nvSpPr>
        <p:spPr bwMode="auto">
          <a:xfrm>
            <a:off x="3419475" y="53943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21</a:t>
            </a:r>
          </a:p>
        </p:txBody>
      </p:sp>
      <p:sp>
        <p:nvSpPr>
          <p:cNvPr id="1112125" name="Text Box 61"/>
          <p:cNvSpPr txBox="1">
            <a:spLocks noChangeArrowheads="1"/>
          </p:cNvSpPr>
          <p:nvPr/>
        </p:nvSpPr>
        <p:spPr bwMode="auto">
          <a:xfrm>
            <a:off x="38766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16</a:t>
            </a:r>
          </a:p>
        </p:txBody>
      </p:sp>
      <p:sp>
        <p:nvSpPr>
          <p:cNvPr id="1112126" name="Text Box 62"/>
          <p:cNvSpPr txBox="1">
            <a:spLocks noChangeArrowheads="1"/>
          </p:cNvSpPr>
          <p:nvPr/>
        </p:nvSpPr>
        <p:spPr bwMode="auto">
          <a:xfrm>
            <a:off x="2962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24</a:t>
            </a:r>
          </a:p>
        </p:txBody>
      </p:sp>
      <p:sp>
        <p:nvSpPr>
          <p:cNvPr id="1112127" name="Text Box 63"/>
          <p:cNvSpPr txBox="1">
            <a:spLocks noChangeArrowheads="1"/>
          </p:cNvSpPr>
          <p:nvPr/>
        </p:nvSpPr>
        <p:spPr bwMode="auto">
          <a:xfrm>
            <a:off x="6172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31</a:t>
            </a:r>
          </a:p>
        </p:txBody>
      </p:sp>
      <p:sp>
        <p:nvSpPr>
          <p:cNvPr id="1112128" name="Text Box 64"/>
          <p:cNvSpPr txBox="1">
            <a:spLocks noChangeArrowheads="1"/>
          </p:cNvSpPr>
          <p:nvPr/>
        </p:nvSpPr>
        <p:spPr bwMode="auto">
          <a:xfrm>
            <a:off x="6619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19</a:t>
            </a:r>
          </a:p>
        </p:txBody>
      </p:sp>
      <p:sp>
        <p:nvSpPr>
          <p:cNvPr id="1112129" name="Text Box 65"/>
          <p:cNvSpPr txBox="1">
            <a:spLocks noChangeArrowheads="1"/>
          </p:cNvSpPr>
          <p:nvPr/>
        </p:nvSpPr>
        <p:spPr bwMode="auto">
          <a:xfrm>
            <a:off x="4333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68</a:t>
            </a:r>
          </a:p>
        </p:txBody>
      </p:sp>
      <p:sp>
        <p:nvSpPr>
          <p:cNvPr id="1112130" name="Text Box 66"/>
          <p:cNvSpPr txBox="1">
            <a:spLocks noChangeArrowheads="1"/>
          </p:cNvSpPr>
          <p:nvPr/>
        </p:nvSpPr>
        <p:spPr bwMode="auto">
          <a:xfrm>
            <a:off x="4791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65</a:t>
            </a:r>
          </a:p>
        </p:txBody>
      </p:sp>
      <p:sp>
        <p:nvSpPr>
          <p:cNvPr id="1112131" name="Text Box 67"/>
          <p:cNvSpPr txBox="1">
            <a:spLocks noChangeArrowheads="1"/>
          </p:cNvSpPr>
          <p:nvPr/>
        </p:nvSpPr>
        <p:spPr bwMode="auto">
          <a:xfrm>
            <a:off x="5248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26</a:t>
            </a:r>
          </a:p>
        </p:txBody>
      </p:sp>
      <p:sp>
        <p:nvSpPr>
          <p:cNvPr id="1112132" name="Text Box 68"/>
          <p:cNvSpPr txBox="1">
            <a:spLocks noChangeArrowheads="1"/>
          </p:cNvSpPr>
          <p:nvPr/>
        </p:nvSpPr>
        <p:spPr bwMode="auto">
          <a:xfrm>
            <a:off x="57150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32</a:t>
            </a:r>
          </a:p>
        </p:txBody>
      </p:sp>
      <p:sp>
        <p:nvSpPr>
          <p:cNvPr id="1112133" name="Text Box 69"/>
          <p:cNvSpPr txBox="1">
            <a:spLocks noChangeArrowheads="1"/>
          </p:cNvSpPr>
          <p:nvPr/>
        </p:nvSpPr>
        <p:spPr bwMode="auto">
          <a:xfrm>
            <a:off x="16002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12134" name="Text Box 70"/>
          <p:cNvSpPr txBox="1">
            <a:spLocks noChangeArrowheads="1"/>
          </p:cNvSpPr>
          <p:nvPr/>
        </p:nvSpPr>
        <p:spPr bwMode="auto">
          <a:xfrm>
            <a:off x="20478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12135" name="Text Box 71"/>
          <p:cNvSpPr txBox="1">
            <a:spLocks noChangeArrowheads="1"/>
          </p:cNvSpPr>
          <p:nvPr/>
        </p:nvSpPr>
        <p:spPr bwMode="auto">
          <a:xfrm>
            <a:off x="25146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12136" name="Text Box 72"/>
          <p:cNvSpPr txBox="1">
            <a:spLocks noChangeArrowheads="1"/>
          </p:cNvSpPr>
          <p:nvPr/>
        </p:nvSpPr>
        <p:spPr bwMode="auto">
          <a:xfrm>
            <a:off x="2962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12137" name="Text Box 73"/>
          <p:cNvSpPr txBox="1">
            <a:spLocks noChangeArrowheads="1"/>
          </p:cNvSpPr>
          <p:nvPr/>
        </p:nvSpPr>
        <p:spPr bwMode="auto">
          <a:xfrm>
            <a:off x="34194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12138" name="Text Box 74"/>
          <p:cNvSpPr txBox="1">
            <a:spLocks noChangeArrowheads="1"/>
          </p:cNvSpPr>
          <p:nvPr/>
        </p:nvSpPr>
        <p:spPr bwMode="auto">
          <a:xfrm>
            <a:off x="38766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12139" name="Text Box 75"/>
          <p:cNvSpPr txBox="1">
            <a:spLocks noChangeArrowheads="1"/>
          </p:cNvSpPr>
          <p:nvPr/>
        </p:nvSpPr>
        <p:spPr bwMode="auto">
          <a:xfrm>
            <a:off x="43338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12140" name="Text Box 76"/>
          <p:cNvSpPr txBox="1">
            <a:spLocks noChangeArrowheads="1"/>
          </p:cNvSpPr>
          <p:nvPr/>
        </p:nvSpPr>
        <p:spPr bwMode="auto">
          <a:xfrm>
            <a:off x="47910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12141" name="Text Box 77"/>
          <p:cNvSpPr txBox="1">
            <a:spLocks noChangeArrowheads="1"/>
          </p:cNvSpPr>
          <p:nvPr/>
        </p:nvSpPr>
        <p:spPr bwMode="auto">
          <a:xfrm>
            <a:off x="5248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12142" name="Text Box 78"/>
          <p:cNvSpPr txBox="1">
            <a:spLocks noChangeArrowheads="1"/>
          </p:cNvSpPr>
          <p:nvPr/>
        </p:nvSpPr>
        <p:spPr bwMode="auto">
          <a:xfrm>
            <a:off x="57054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12143" name="Text Box 79"/>
          <p:cNvSpPr txBox="1">
            <a:spLocks noChangeArrowheads="1"/>
          </p:cNvSpPr>
          <p:nvPr/>
        </p:nvSpPr>
        <p:spPr bwMode="auto">
          <a:xfrm>
            <a:off x="61626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12144" name="Text Box 80"/>
          <p:cNvSpPr txBox="1">
            <a:spLocks noChangeArrowheads="1"/>
          </p:cNvSpPr>
          <p:nvPr/>
        </p:nvSpPr>
        <p:spPr bwMode="auto">
          <a:xfrm>
            <a:off x="6629400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12145" name="Text Box 81"/>
          <p:cNvSpPr txBox="1">
            <a:spLocks noChangeArrowheads="1"/>
          </p:cNvSpPr>
          <p:nvPr/>
        </p:nvSpPr>
        <p:spPr bwMode="auto">
          <a:xfrm>
            <a:off x="70770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12146" name="Text Box 82"/>
          <p:cNvSpPr txBox="1">
            <a:spLocks noChangeArrowheads="1"/>
          </p:cNvSpPr>
          <p:nvPr/>
        </p:nvSpPr>
        <p:spPr bwMode="auto">
          <a:xfrm>
            <a:off x="7534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12147" name="Text Box 83"/>
          <p:cNvSpPr txBox="1">
            <a:spLocks noChangeArrowheads="1"/>
          </p:cNvSpPr>
          <p:nvPr/>
        </p:nvSpPr>
        <p:spPr bwMode="auto">
          <a:xfrm>
            <a:off x="1133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112148" name="Freeform 84"/>
          <p:cNvSpPr>
            <a:spLocks/>
          </p:cNvSpPr>
          <p:nvPr/>
        </p:nvSpPr>
        <p:spPr bwMode="auto">
          <a:xfrm>
            <a:off x="1941513" y="5148263"/>
            <a:ext cx="420687" cy="185737"/>
          </a:xfrm>
          <a:custGeom>
            <a:avLst/>
            <a:gdLst>
              <a:gd name="T0" fmla="*/ 0 w 356"/>
              <a:gd name="T1" fmla="*/ 122 h 140"/>
              <a:gd name="T2" fmla="*/ 82 w 356"/>
              <a:gd name="T3" fmla="*/ 30 h 140"/>
              <a:gd name="T4" fmla="*/ 137 w 356"/>
              <a:gd name="T5" fmla="*/ 12 h 140"/>
              <a:gd name="T6" fmla="*/ 338 w 356"/>
              <a:gd name="T7" fmla="*/ 85 h 140"/>
              <a:gd name="T8" fmla="*/ 356 w 356"/>
              <a:gd name="T9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6" h="140">
                <a:moveTo>
                  <a:pt x="0" y="122"/>
                </a:moveTo>
                <a:cubicBezTo>
                  <a:pt x="23" y="87"/>
                  <a:pt x="42" y="48"/>
                  <a:pt x="82" y="30"/>
                </a:cubicBezTo>
                <a:cubicBezTo>
                  <a:pt x="100" y="22"/>
                  <a:pt x="137" y="12"/>
                  <a:pt x="137" y="12"/>
                </a:cubicBezTo>
                <a:cubicBezTo>
                  <a:pt x="297" y="23"/>
                  <a:pt x="253" y="0"/>
                  <a:pt x="338" y="85"/>
                </a:cubicBezTo>
                <a:cubicBezTo>
                  <a:pt x="344" y="103"/>
                  <a:pt x="356" y="140"/>
                  <a:pt x="356" y="1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2149" name="Freeform 85"/>
          <p:cNvSpPr>
            <a:spLocks/>
          </p:cNvSpPr>
          <p:nvPr/>
        </p:nvSpPr>
        <p:spPr bwMode="auto">
          <a:xfrm>
            <a:off x="1905000" y="4889500"/>
            <a:ext cx="914400" cy="444500"/>
          </a:xfrm>
          <a:custGeom>
            <a:avLst/>
            <a:gdLst>
              <a:gd name="T0" fmla="*/ 0 w 576"/>
              <a:gd name="T1" fmla="*/ 280 h 280"/>
              <a:gd name="T2" fmla="*/ 144 w 576"/>
              <a:gd name="T3" fmla="*/ 40 h 280"/>
              <a:gd name="T4" fmla="*/ 432 w 576"/>
              <a:gd name="T5" fmla="*/ 40 h 280"/>
              <a:gd name="T6" fmla="*/ 576 w 576"/>
              <a:gd name="T7" fmla="*/ 28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280">
                <a:moveTo>
                  <a:pt x="0" y="280"/>
                </a:moveTo>
                <a:cubicBezTo>
                  <a:pt x="36" y="180"/>
                  <a:pt x="72" y="80"/>
                  <a:pt x="144" y="40"/>
                </a:cubicBezTo>
                <a:cubicBezTo>
                  <a:pt x="216" y="0"/>
                  <a:pt x="360" y="0"/>
                  <a:pt x="432" y="40"/>
                </a:cubicBezTo>
                <a:cubicBezTo>
                  <a:pt x="504" y="80"/>
                  <a:pt x="540" y="180"/>
                  <a:pt x="576" y="28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2150" name="Freeform 86"/>
          <p:cNvSpPr>
            <a:spLocks/>
          </p:cNvSpPr>
          <p:nvPr/>
        </p:nvSpPr>
        <p:spPr bwMode="auto">
          <a:xfrm flipV="1">
            <a:off x="2362200" y="5867400"/>
            <a:ext cx="914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2151" name="Freeform 87"/>
          <p:cNvSpPr>
            <a:spLocks/>
          </p:cNvSpPr>
          <p:nvPr/>
        </p:nvSpPr>
        <p:spPr bwMode="auto">
          <a:xfrm flipV="1">
            <a:off x="2362200" y="5867400"/>
            <a:ext cx="1371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2152" name="Freeform 88"/>
          <p:cNvSpPr>
            <a:spLocks/>
          </p:cNvSpPr>
          <p:nvPr/>
        </p:nvSpPr>
        <p:spPr bwMode="auto">
          <a:xfrm>
            <a:off x="2895600" y="4800600"/>
            <a:ext cx="1295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2153" name="Freeform 89"/>
          <p:cNvSpPr>
            <a:spLocks/>
          </p:cNvSpPr>
          <p:nvPr/>
        </p:nvSpPr>
        <p:spPr bwMode="auto">
          <a:xfrm>
            <a:off x="2895600" y="4800600"/>
            <a:ext cx="1752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2154" name="Freeform 90"/>
          <p:cNvSpPr>
            <a:spLocks/>
          </p:cNvSpPr>
          <p:nvPr/>
        </p:nvSpPr>
        <p:spPr bwMode="auto">
          <a:xfrm flipV="1">
            <a:off x="3352800" y="5867400"/>
            <a:ext cx="17526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2155" name="Freeform 91"/>
          <p:cNvSpPr>
            <a:spLocks/>
          </p:cNvSpPr>
          <p:nvPr/>
        </p:nvSpPr>
        <p:spPr bwMode="auto">
          <a:xfrm flipV="1">
            <a:off x="3352800" y="5867400"/>
            <a:ext cx="2209800" cy="7620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2156" name="Freeform 92"/>
          <p:cNvSpPr>
            <a:spLocks/>
          </p:cNvSpPr>
          <p:nvPr/>
        </p:nvSpPr>
        <p:spPr bwMode="auto">
          <a:xfrm>
            <a:off x="3733800" y="4648200"/>
            <a:ext cx="22098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2157" name="Text Box 93"/>
          <p:cNvSpPr txBox="1">
            <a:spLocks noChangeArrowheads="1"/>
          </p:cNvSpPr>
          <p:nvPr/>
        </p:nvSpPr>
        <p:spPr bwMode="auto">
          <a:xfrm>
            <a:off x="4562475" y="1371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12158" name="Text Box 94"/>
          <p:cNvSpPr txBox="1">
            <a:spLocks noChangeArrowheads="1"/>
          </p:cNvSpPr>
          <p:nvPr/>
        </p:nvSpPr>
        <p:spPr bwMode="auto">
          <a:xfrm>
            <a:off x="2819400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12159" name="Text Box 95"/>
          <p:cNvSpPr txBox="1">
            <a:spLocks noChangeArrowheads="1"/>
          </p:cNvSpPr>
          <p:nvPr/>
        </p:nvSpPr>
        <p:spPr bwMode="auto">
          <a:xfrm>
            <a:off x="6450013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12160" name="Text Box 96"/>
          <p:cNvSpPr txBox="1">
            <a:spLocks noChangeArrowheads="1"/>
          </p:cNvSpPr>
          <p:nvPr/>
        </p:nvSpPr>
        <p:spPr bwMode="auto">
          <a:xfrm>
            <a:off x="7221538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12161" name="Text Box 97"/>
          <p:cNvSpPr txBox="1">
            <a:spLocks noChangeArrowheads="1"/>
          </p:cNvSpPr>
          <p:nvPr/>
        </p:nvSpPr>
        <p:spPr bwMode="auto">
          <a:xfrm>
            <a:off x="5688013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12162" name="Text Box 98"/>
          <p:cNvSpPr txBox="1">
            <a:spLocks noChangeArrowheads="1"/>
          </p:cNvSpPr>
          <p:nvPr/>
        </p:nvSpPr>
        <p:spPr bwMode="auto">
          <a:xfrm>
            <a:off x="3724275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12163" name="Text Box 99"/>
          <p:cNvSpPr txBox="1">
            <a:spLocks noChangeArrowheads="1"/>
          </p:cNvSpPr>
          <p:nvPr/>
        </p:nvSpPr>
        <p:spPr bwMode="auto">
          <a:xfrm>
            <a:off x="1981200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12164" name="Text Box 100"/>
          <p:cNvSpPr txBox="1">
            <a:spLocks noChangeArrowheads="1"/>
          </p:cNvSpPr>
          <p:nvPr/>
        </p:nvSpPr>
        <p:spPr bwMode="auto">
          <a:xfrm>
            <a:off x="1524000" y="39465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12165" name="Text Box 101"/>
          <p:cNvSpPr txBox="1">
            <a:spLocks noChangeArrowheads="1"/>
          </p:cNvSpPr>
          <p:nvPr/>
        </p:nvSpPr>
        <p:spPr bwMode="auto">
          <a:xfrm>
            <a:off x="2505075" y="39624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12166" name="Text Box 102"/>
          <p:cNvSpPr txBox="1">
            <a:spLocks noChangeArrowheads="1"/>
          </p:cNvSpPr>
          <p:nvPr/>
        </p:nvSpPr>
        <p:spPr bwMode="auto">
          <a:xfrm>
            <a:off x="3048000" y="3962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12167" name="Text Box 103"/>
          <p:cNvSpPr txBox="1">
            <a:spLocks noChangeArrowheads="1"/>
          </p:cNvSpPr>
          <p:nvPr/>
        </p:nvSpPr>
        <p:spPr bwMode="auto">
          <a:xfrm>
            <a:off x="20574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12168" name="Freeform 104"/>
          <p:cNvSpPr>
            <a:spLocks/>
          </p:cNvSpPr>
          <p:nvPr/>
        </p:nvSpPr>
        <p:spPr bwMode="auto">
          <a:xfrm>
            <a:off x="3733800" y="4648200"/>
            <a:ext cx="27432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12169" name="Group 105"/>
          <p:cNvGrpSpPr>
            <a:grpSpLocks/>
          </p:cNvGrpSpPr>
          <p:nvPr/>
        </p:nvGrpSpPr>
        <p:grpSpPr bwMode="auto">
          <a:xfrm>
            <a:off x="3048000" y="2192338"/>
            <a:ext cx="550863" cy="474662"/>
            <a:chOff x="2304" y="1296"/>
            <a:chExt cx="432" cy="336"/>
          </a:xfrm>
        </p:grpSpPr>
        <p:sp>
          <p:nvSpPr>
            <p:cNvPr id="1112170" name="Oval 10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2171" name="Text Box 10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sp>
        <p:nvSpPr>
          <p:cNvPr id="1112172" name="Text Box 108"/>
          <p:cNvSpPr txBox="1">
            <a:spLocks noChangeArrowheads="1"/>
          </p:cNvSpPr>
          <p:nvPr/>
        </p:nvSpPr>
        <p:spPr bwMode="auto">
          <a:xfrm>
            <a:off x="39624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12173" name="Text Box 109"/>
          <p:cNvSpPr txBox="1">
            <a:spLocks noChangeArrowheads="1"/>
          </p:cNvSpPr>
          <p:nvPr/>
        </p:nvSpPr>
        <p:spPr bwMode="auto">
          <a:xfrm>
            <a:off x="2505075" y="53943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12174" name="Line 110"/>
          <p:cNvSpPr>
            <a:spLocks noChangeShapeType="1"/>
          </p:cNvSpPr>
          <p:nvPr/>
        </p:nvSpPr>
        <p:spPr bwMode="auto">
          <a:xfrm flipH="1">
            <a:off x="5713413" y="3429000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12175" name="Group 111"/>
          <p:cNvGrpSpPr>
            <a:grpSpLocks/>
          </p:cNvGrpSpPr>
          <p:nvPr/>
        </p:nvGrpSpPr>
        <p:grpSpPr bwMode="auto">
          <a:xfrm>
            <a:off x="6629400" y="2209800"/>
            <a:ext cx="552450" cy="474663"/>
            <a:chOff x="2303" y="1296"/>
            <a:chExt cx="433" cy="336"/>
          </a:xfrm>
        </p:grpSpPr>
        <p:sp>
          <p:nvSpPr>
            <p:cNvPr id="1112176" name="Oval 1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2177" name="Text Box 113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1112178" name="Freeform 114"/>
          <p:cNvSpPr>
            <a:spLocks/>
          </p:cNvSpPr>
          <p:nvPr/>
        </p:nvSpPr>
        <p:spPr bwMode="auto">
          <a:xfrm>
            <a:off x="4267200" y="4648200"/>
            <a:ext cx="26670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2179" name="Text Box 115"/>
          <p:cNvSpPr txBox="1">
            <a:spLocks noChangeArrowheads="1"/>
          </p:cNvSpPr>
          <p:nvPr/>
        </p:nvSpPr>
        <p:spPr bwMode="auto">
          <a:xfrm>
            <a:off x="4953000" y="3962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cxnSp>
        <p:nvCxnSpPr>
          <p:cNvPr id="1112180" name="AutoShape 116"/>
          <p:cNvCxnSpPr>
            <a:cxnSpLocks noChangeShapeType="1"/>
            <a:stCxn id="1112079" idx="3"/>
            <a:endCxn id="1112176" idx="0"/>
          </p:cNvCxnSpPr>
          <p:nvPr/>
        </p:nvCxnSpPr>
        <p:spPr bwMode="auto">
          <a:xfrm>
            <a:off x="5351463" y="1701800"/>
            <a:ext cx="1554162" cy="508000"/>
          </a:xfrm>
          <a:prstGeom prst="curvedConnector2">
            <a:avLst/>
          </a:prstGeom>
          <a:noFill/>
          <a:ln w="9525">
            <a:solidFill>
              <a:srgbClr val="FF9900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71568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1EB2515D-BC3A-49E2-A40C-A0296FCBF786}" type="slidenum">
              <a:rPr lang="en-US"/>
              <a:pPr/>
              <a:t>5</a:t>
            </a:fld>
            <a:endParaRPr lang="en-US"/>
          </a:p>
        </p:txBody>
      </p:sp>
      <p:sp>
        <p:nvSpPr>
          <p:cNvPr id="72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r>
              <a:rPr lang="en-US">
                <a:latin typeface="Helvetica" pitchFamily="34" charset="0"/>
              </a:rPr>
              <a:t>Complete Binary Tree</a:t>
            </a:r>
          </a:p>
        </p:txBody>
      </p:sp>
      <p:sp>
        <p:nvSpPr>
          <p:cNvPr id="72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226425" cy="4876800"/>
          </a:xfrm>
        </p:spPr>
        <p:txBody>
          <a:bodyPr/>
          <a:lstStyle/>
          <a:p>
            <a:r>
              <a:rPr lang="en-US">
                <a:latin typeface="Helvetica" pitchFamily="34" charset="0"/>
                <a:cs typeface="Times New Roman" pitchFamily="18" charset="0"/>
              </a:rPr>
              <a:t>Recall that such a tree of height </a:t>
            </a:r>
            <a:r>
              <a:rPr lang="en-US" i="1">
                <a:latin typeface="Helvetica" pitchFamily="34" charset="0"/>
                <a:cs typeface="Times New Roman" pitchFamily="18" charset="0"/>
              </a:rPr>
              <a:t>h</a:t>
            </a:r>
            <a:r>
              <a:rPr lang="en-US">
                <a:latin typeface="Helvetica" pitchFamily="34" charset="0"/>
                <a:cs typeface="Times New Roman" pitchFamily="18" charset="0"/>
              </a:rPr>
              <a:t> has between 2</a:t>
            </a:r>
            <a:r>
              <a:rPr lang="en-US" i="1" baseline="30000">
                <a:latin typeface="Helvetica" pitchFamily="34" charset="0"/>
                <a:cs typeface="Times New Roman" pitchFamily="18" charset="0"/>
              </a:rPr>
              <a:t>h</a:t>
            </a:r>
            <a:r>
              <a:rPr lang="en-US">
                <a:latin typeface="Helvetica" pitchFamily="34" charset="0"/>
                <a:cs typeface="Times New Roman" pitchFamily="18" charset="0"/>
              </a:rPr>
              <a:t> to 2</a:t>
            </a:r>
            <a:r>
              <a:rPr lang="en-US" i="1" baseline="30000">
                <a:latin typeface="Helvetica" pitchFamily="34" charset="0"/>
                <a:cs typeface="Times New Roman" pitchFamily="18" charset="0"/>
              </a:rPr>
              <a:t>h</a:t>
            </a:r>
            <a:r>
              <a:rPr lang="en-US" baseline="30000">
                <a:latin typeface="Helvetica" pitchFamily="34" charset="0"/>
                <a:cs typeface="Times New Roman" pitchFamily="18" charset="0"/>
              </a:rPr>
              <a:t>+1</a:t>
            </a:r>
            <a:r>
              <a:rPr lang="en-US">
                <a:latin typeface="Helvetica" pitchFamily="34" charset="0"/>
                <a:cs typeface="Times New Roman" pitchFamily="18" charset="0"/>
              </a:rPr>
              <a:t> –1 nodes.</a:t>
            </a:r>
          </a:p>
          <a:p>
            <a:r>
              <a:rPr lang="en-US">
                <a:latin typeface="Helvetica" pitchFamily="34" charset="0"/>
                <a:cs typeface="Times New Roman" pitchFamily="18" charset="0"/>
              </a:rPr>
              <a:t>The height of such a tree is thus </a:t>
            </a:r>
            <a:r>
              <a:rPr lang="en-US">
                <a:latin typeface="Helvetica" pitchFamily="34" charset="0"/>
                <a:cs typeface="Times New Roman" pitchFamily="18" charset="0"/>
                <a:sym typeface="StarMath" pitchFamily="2" charset="2"/>
              </a:rPr>
              <a:t></a:t>
            </a:r>
            <a:r>
              <a:rPr lang="en-US">
                <a:latin typeface="Helvetica" pitchFamily="34" charset="0"/>
                <a:cs typeface="Times New Roman" pitchFamily="18" charset="0"/>
              </a:rPr>
              <a:t>log</a:t>
            </a:r>
            <a:r>
              <a:rPr lang="en-US" baseline="-25000">
                <a:latin typeface="Helvetica" pitchFamily="34" charset="0"/>
                <a:cs typeface="Times New Roman" pitchFamily="18" charset="0"/>
              </a:rPr>
              <a:t>2</a:t>
            </a:r>
            <a:r>
              <a:rPr lang="en-US" i="1">
                <a:latin typeface="Helvetica" pitchFamily="34" charset="0"/>
                <a:cs typeface="Times New Roman" pitchFamily="18" charset="0"/>
              </a:rPr>
              <a:t>N</a:t>
            </a:r>
            <a:r>
              <a:rPr lang="en-US">
                <a:latin typeface="Helvetica" pitchFamily="34" charset="0"/>
                <a:cs typeface="Times New Roman" pitchFamily="18" charset="0"/>
                <a:sym typeface="StarMath" pitchFamily="2" charset="2"/>
              </a:rPr>
              <a:t></a:t>
            </a:r>
            <a:r>
              <a:rPr lang="en-US">
                <a:latin typeface="Helvetica" pitchFamily="34" charset="0"/>
                <a:cs typeface="Times New Roman" pitchFamily="18" charset="0"/>
              </a:rPr>
              <a:t> where </a:t>
            </a:r>
            <a:r>
              <a:rPr lang="en-US" i="1">
                <a:latin typeface="Helvetica" pitchFamily="34" charset="0"/>
                <a:cs typeface="Times New Roman" pitchFamily="18" charset="0"/>
              </a:rPr>
              <a:t>N</a:t>
            </a:r>
            <a:r>
              <a:rPr lang="en-US">
                <a:latin typeface="Helvetica" pitchFamily="34" charset="0"/>
                <a:cs typeface="Times New Roman" pitchFamily="18" charset="0"/>
              </a:rPr>
              <a:t> is the number of nodes in the tree.</a:t>
            </a:r>
          </a:p>
          <a:p>
            <a:r>
              <a:rPr lang="en-US">
                <a:latin typeface="Helvetica" pitchFamily="34" charset="0"/>
                <a:cs typeface="Times New Roman" pitchFamily="18" charset="0"/>
              </a:rPr>
              <a:t>Because the tree is so regular, it can be stored in an </a:t>
            </a:r>
            <a:r>
              <a:rPr lang="en-US" i="1">
                <a:latin typeface="Helvetica" pitchFamily="34" charset="0"/>
                <a:cs typeface="Times New Roman" pitchFamily="18" charset="0"/>
              </a:rPr>
              <a:t>array</a:t>
            </a:r>
            <a:r>
              <a:rPr lang="en-US">
                <a:latin typeface="Helvetica" pitchFamily="34" charset="0"/>
                <a:cs typeface="Times New Roman" pitchFamily="18" charset="0"/>
              </a:rPr>
              <a:t>; no pointers are necessary.</a:t>
            </a:r>
          </a:p>
          <a:p>
            <a:pPr>
              <a:buFont typeface="Wingdings" pitchFamily="2" charset="2"/>
              <a:buNone/>
            </a:pPr>
            <a:endParaRPr lang="en-US" sz="2800">
              <a:latin typeface="Helvetic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71095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CFADDE26-5C9E-4D8B-92EA-5B6519F03CF1}" type="slidenum">
              <a:rPr lang="en-US">
                <a:solidFill>
                  <a:schemeClr val="tx1"/>
                </a:solidFill>
              </a:rPr>
              <a:pPr/>
              <a:t>50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114114" name="Line 2"/>
          <p:cNvSpPr>
            <a:spLocks noChangeShapeType="1"/>
          </p:cNvSpPr>
          <p:nvPr/>
        </p:nvSpPr>
        <p:spPr bwMode="auto">
          <a:xfrm>
            <a:off x="4289425" y="3429000"/>
            <a:ext cx="366713" cy="677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4115" name="Line 3"/>
          <p:cNvSpPr>
            <a:spLocks noChangeShapeType="1"/>
          </p:cNvSpPr>
          <p:nvPr/>
        </p:nvSpPr>
        <p:spPr bwMode="auto">
          <a:xfrm>
            <a:off x="7108825" y="2598738"/>
            <a:ext cx="569913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4116" name="Line 4"/>
          <p:cNvSpPr>
            <a:spLocks noChangeShapeType="1"/>
          </p:cNvSpPr>
          <p:nvPr/>
        </p:nvSpPr>
        <p:spPr bwMode="auto">
          <a:xfrm flipH="1">
            <a:off x="6230938" y="2598738"/>
            <a:ext cx="571500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4117" name="Line 5"/>
          <p:cNvSpPr>
            <a:spLocks noChangeShapeType="1"/>
          </p:cNvSpPr>
          <p:nvPr/>
        </p:nvSpPr>
        <p:spPr bwMode="auto">
          <a:xfrm flipH="1">
            <a:off x="2590800" y="2598738"/>
            <a:ext cx="603250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4118" name="Line 6"/>
          <p:cNvSpPr>
            <a:spLocks noChangeShapeType="1"/>
          </p:cNvSpPr>
          <p:nvPr/>
        </p:nvSpPr>
        <p:spPr bwMode="auto">
          <a:xfrm>
            <a:off x="3500438" y="2598738"/>
            <a:ext cx="614362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4119" name="Rectangle 7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Inserting into a Heap</a:t>
            </a:r>
          </a:p>
        </p:txBody>
      </p:sp>
      <p:sp>
        <p:nvSpPr>
          <p:cNvPr id="11141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6425" cy="6858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>
                <a:latin typeface="Helvetica" pitchFamily="34" charset="0"/>
                <a:cs typeface="Times New Roman" pitchFamily="18" charset="0"/>
              </a:rPr>
              <a:t>insert(15) with </a:t>
            </a:r>
            <a:br>
              <a:rPr lang="en-US" sz="2400" dirty="0">
                <a:latin typeface="Helvetica" pitchFamily="34" charset="0"/>
                <a:cs typeface="Times New Roman" pitchFamily="18" charset="0"/>
              </a:rPr>
            </a:br>
            <a:r>
              <a:rPr lang="en-US" sz="2400" dirty="0">
                <a:latin typeface="Helvetica" pitchFamily="34" charset="0"/>
                <a:cs typeface="Times New Roman" pitchFamily="18" charset="0"/>
              </a:rPr>
              <a:t>exchange</a:t>
            </a:r>
          </a:p>
        </p:txBody>
      </p:sp>
      <p:sp>
        <p:nvSpPr>
          <p:cNvPr id="1114121" name="Line 9"/>
          <p:cNvSpPr>
            <a:spLocks noChangeShapeType="1"/>
          </p:cNvSpPr>
          <p:nvPr/>
        </p:nvSpPr>
        <p:spPr bwMode="auto">
          <a:xfrm>
            <a:off x="5229225" y="1785938"/>
            <a:ext cx="1552575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4122" name="Line 10"/>
          <p:cNvSpPr>
            <a:spLocks noChangeShapeType="1"/>
          </p:cNvSpPr>
          <p:nvPr/>
        </p:nvSpPr>
        <p:spPr bwMode="auto">
          <a:xfrm flipH="1">
            <a:off x="3797300" y="3411538"/>
            <a:ext cx="3063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4123" name="Line 11"/>
          <p:cNvSpPr>
            <a:spLocks noChangeShapeType="1"/>
          </p:cNvSpPr>
          <p:nvPr/>
        </p:nvSpPr>
        <p:spPr bwMode="auto">
          <a:xfrm flipH="1">
            <a:off x="2112963" y="3411538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4124" name="Line 12"/>
          <p:cNvSpPr>
            <a:spLocks noChangeShapeType="1"/>
          </p:cNvSpPr>
          <p:nvPr/>
        </p:nvSpPr>
        <p:spPr bwMode="auto">
          <a:xfrm>
            <a:off x="2603500" y="3411538"/>
            <a:ext cx="366713" cy="677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14125" name="Group 13"/>
          <p:cNvGrpSpPr>
            <a:grpSpLocks/>
          </p:cNvGrpSpPr>
          <p:nvPr/>
        </p:nvGrpSpPr>
        <p:grpSpPr bwMode="auto">
          <a:xfrm>
            <a:off x="4800600" y="1447800"/>
            <a:ext cx="550863" cy="474663"/>
            <a:chOff x="2304" y="1296"/>
            <a:chExt cx="431" cy="336"/>
          </a:xfrm>
        </p:grpSpPr>
        <p:sp>
          <p:nvSpPr>
            <p:cNvPr id="1114126" name="Oval 1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4127" name="Text Box 1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13</a:t>
              </a:r>
            </a:p>
          </p:txBody>
        </p:sp>
      </p:grpSp>
      <p:grpSp>
        <p:nvGrpSpPr>
          <p:cNvPr id="1114128" name="Group 16"/>
          <p:cNvGrpSpPr>
            <a:grpSpLocks/>
          </p:cNvGrpSpPr>
          <p:nvPr/>
        </p:nvGrpSpPr>
        <p:grpSpPr bwMode="auto">
          <a:xfrm>
            <a:off x="5867400" y="2971800"/>
            <a:ext cx="550863" cy="474663"/>
            <a:chOff x="2304" y="1296"/>
            <a:chExt cx="432" cy="336"/>
          </a:xfrm>
        </p:grpSpPr>
        <p:sp>
          <p:nvSpPr>
            <p:cNvPr id="1114129" name="Oval 1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4130" name="Text Box 1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grpSp>
        <p:nvGrpSpPr>
          <p:cNvPr id="1114131" name="Group 19"/>
          <p:cNvGrpSpPr>
            <a:grpSpLocks/>
          </p:cNvGrpSpPr>
          <p:nvPr/>
        </p:nvGrpSpPr>
        <p:grpSpPr bwMode="auto">
          <a:xfrm>
            <a:off x="3944938" y="3030538"/>
            <a:ext cx="550862" cy="474662"/>
            <a:chOff x="2304" y="1296"/>
            <a:chExt cx="432" cy="336"/>
          </a:xfrm>
        </p:grpSpPr>
        <p:sp>
          <p:nvSpPr>
            <p:cNvPr id="1114132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4133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21</a:t>
              </a:r>
            </a:p>
          </p:txBody>
        </p:sp>
      </p:grpSp>
      <p:sp>
        <p:nvSpPr>
          <p:cNvPr id="1114134" name="Line 22"/>
          <p:cNvSpPr>
            <a:spLocks noChangeShapeType="1"/>
          </p:cNvSpPr>
          <p:nvPr/>
        </p:nvSpPr>
        <p:spPr bwMode="auto">
          <a:xfrm flipH="1">
            <a:off x="3505200" y="1785938"/>
            <a:ext cx="1357313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14135" name="Group 23"/>
          <p:cNvGrpSpPr>
            <a:grpSpLocks/>
          </p:cNvGrpSpPr>
          <p:nvPr/>
        </p:nvGrpSpPr>
        <p:grpSpPr bwMode="auto">
          <a:xfrm>
            <a:off x="4400550" y="4021138"/>
            <a:ext cx="552450" cy="474662"/>
            <a:chOff x="2304" y="1296"/>
            <a:chExt cx="432" cy="336"/>
          </a:xfrm>
        </p:grpSpPr>
        <p:sp>
          <p:nvSpPr>
            <p:cNvPr id="1114136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4137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31</a:t>
              </a:r>
            </a:p>
          </p:txBody>
        </p:sp>
      </p:grpSp>
      <p:grpSp>
        <p:nvGrpSpPr>
          <p:cNvPr id="1114138" name="Group 26"/>
          <p:cNvGrpSpPr>
            <a:grpSpLocks/>
          </p:cNvGrpSpPr>
          <p:nvPr/>
        </p:nvGrpSpPr>
        <p:grpSpPr bwMode="auto">
          <a:xfrm>
            <a:off x="2725738" y="4021138"/>
            <a:ext cx="550862" cy="474662"/>
            <a:chOff x="2304" y="1296"/>
            <a:chExt cx="432" cy="336"/>
          </a:xfrm>
        </p:grpSpPr>
        <p:sp>
          <p:nvSpPr>
            <p:cNvPr id="1114139" name="Oval 2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4140" name="Text Box 2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26</a:t>
              </a:r>
            </a:p>
          </p:txBody>
        </p:sp>
      </p:grpSp>
      <p:grpSp>
        <p:nvGrpSpPr>
          <p:cNvPr id="1114141" name="Group 29"/>
          <p:cNvGrpSpPr>
            <a:grpSpLocks/>
          </p:cNvGrpSpPr>
          <p:nvPr/>
        </p:nvGrpSpPr>
        <p:grpSpPr bwMode="auto">
          <a:xfrm>
            <a:off x="2235200" y="3005138"/>
            <a:ext cx="550863" cy="474662"/>
            <a:chOff x="2304" y="1296"/>
            <a:chExt cx="432" cy="336"/>
          </a:xfrm>
        </p:grpSpPr>
        <p:sp>
          <p:nvSpPr>
            <p:cNvPr id="1114142" name="Oval 3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4143" name="Text Box 3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24</a:t>
              </a:r>
            </a:p>
          </p:txBody>
        </p:sp>
      </p:grpSp>
      <p:grpSp>
        <p:nvGrpSpPr>
          <p:cNvPr id="1114144" name="Group 32"/>
          <p:cNvGrpSpPr>
            <a:grpSpLocks/>
          </p:cNvGrpSpPr>
          <p:nvPr/>
        </p:nvGrpSpPr>
        <p:grpSpPr bwMode="auto">
          <a:xfrm>
            <a:off x="1744663" y="4021138"/>
            <a:ext cx="550862" cy="474662"/>
            <a:chOff x="2304" y="1296"/>
            <a:chExt cx="431" cy="336"/>
          </a:xfrm>
        </p:grpSpPr>
        <p:sp>
          <p:nvSpPr>
            <p:cNvPr id="1114145" name="Oval 3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4146" name="Text Box 3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65</a:t>
              </a:r>
            </a:p>
          </p:txBody>
        </p:sp>
      </p:grpSp>
      <p:grpSp>
        <p:nvGrpSpPr>
          <p:cNvPr id="1114147" name="Group 35"/>
          <p:cNvGrpSpPr>
            <a:grpSpLocks/>
          </p:cNvGrpSpPr>
          <p:nvPr/>
        </p:nvGrpSpPr>
        <p:grpSpPr bwMode="auto">
          <a:xfrm>
            <a:off x="3429000" y="4021138"/>
            <a:ext cx="552450" cy="474662"/>
            <a:chOff x="2303" y="1296"/>
            <a:chExt cx="433" cy="336"/>
          </a:xfrm>
        </p:grpSpPr>
        <p:sp>
          <p:nvSpPr>
            <p:cNvPr id="1114148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4149" name="Text Box 37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32</a:t>
              </a:r>
            </a:p>
          </p:txBody>
        </p:sp>
      </p:grpSp>
      <p:grpSp>
        <p:nvGrpSpPr>
          <p:cNvPr id="1114150" name="Group 38"/>
          <p:cNvGrpSpPr>
            <a:grpSpLocks/>
          </p:cNvGrpSpPr>
          <p:nvPr/>
        </p:nvGrpSpPr>
        <p:grpSpPr bwMode="auto">
          <a:xfrm>
            <a:off x="7450138" y="3005138"/>
            <a:ext cx="550862" cy="474662"/>
            <a:chOff x="2305" y="1296"/>
            <a:chExt cx="431" cy="336"/>
          </a:xfrm>
        </p:grpSpPr>
        <p:sp>
          <p:nvSpPr>
            <p:cNvPr id="1114151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4152" name="Text Box 40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68</a:t>
              </a:r>
            </a:p>
          </p:txBody>
        </p:sp>
      </p:grpSp>
      <p:grpSp>
        <p:nvGrpSpPr>
          <p:cNvPr id="1114153" name="Group 41"/>
          <p:cNvGrpSpPr>
            <a:grpSpLocks/>
          </p:cNvGrpSpPr>
          <p:nvPr/>
        </p:nvGrpSpPr>
        <p:grpSpPr bwMode="auto">
          <a:xfrm>
            <a:off x="5410200" y="4021138"/>
            <a:ext cx="552450" cy="474662"/>
            <a:chOff x="2304" y="1296"/>
            <a:chExt cx="433" cy="336"/>
          </a:xfrm>
        </p:grpSpPr>
        <p:sp>
          <p:nvSpPr>
            <p:cNvPr id="1114154" name="Oval 4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4155" name="Text Box 4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19</a:t>
              </a:r>
            </a:p>
          </p:txBody>
        </p:sp>
      </p:grpSp>
      <p:sp>
        <p:nvSpPr>
          <p:cNvPr id="1114156" name="Rectangle 44"/>
          <p:cNvSpPr>
            <a:spLocks noChangeArrowheads="1"/>
          </p:cNvSpPr>
          <p:nvPr/>
        </p:nvSpPr>
        <p:spPr bwMode="auto">
          <a:xfrm>
            <a:off x="1219200" y="5334000"/>
            <a:ext cx="6858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14157" name="Line 45"/>
          <p:cNvSpPr>
            <a:spLocks noChangeShapeType="1"/>
          </p:cNvSpPr>
          <p:nvPr/>
        </p:nvSpPr>
        <p:spPr bwMode="auto">
          <a:xfrm>
            <a:off x="1676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4158" name="Line 46"/>
          <p:cNvSpPr>
            <a:spLocks noChangeShapeType="1"/>
          </p:cNvSpPr>
          <p:nvPr/>
        </p:nvSpPr>
        <p:spPr bwMode="auto">
          <a:xfrm>
            <a:off x="2133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4159" name="Line 47"/>
          <p:cNvSpPr>
            <a:spLocks noChangeShapeType="1"/>
          </p:cNvSpPr>
          <p:nvPr/>
        </p:nvSpPr>
        <p:spPr bwMode="auto">
          <a:xfrm>
            <a:off x="2590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4160" name="Line 48"/>
          <p:cNvSpPr>
            <a:spLocks noChangeShapeType="1"/>
          </p:cNvSpPr>
          <p:nvPr/>
        </p:nvSpPr>
        <p:spPr bwMode="auto">
          <a:xfrm>
            <a:off x="3048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4161" name="Line 49"/>
          <p:cNvSpPr>
            <a:spLocks noChangeShapeType="1"/>
          </p:cNvSpPr>
          <p:nvPr/>
        </p:nvSpPr>
        <p:spPr bwMode="auto">
          <a:xfrm>
            <a:off x="3505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4162" name="Line 50"/>
          <p:cNvSpPr>
            <a:spLocks noChangeShapeType="1"/>
          </p:cNvSpPr>
          <p:nvPr/>
        </p:nvSpPr>
        <p:spPr bwMode="auto">
          <a:xfrm>
            <a:off x="3962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4163" name="Line 51"/>
          <p:cNvSpPr>
            <a:spLocks noChangeShapeType="1"/>
          </p:cNvSpPr>
          <p:nvPr/>
        </p:nvSpPr>
        <p:spPr bwMode="auto">
          <a:xfrm>
            <a:off x="4419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4164" name="Line 52"/>
          <p:cNvSpPr>
            <a:spLocks noChangeShapeType="1"/>
          </p:cNvSpPr>
          <p:nvPr/>
        </p:nvSpPr>
        <p:spPr bwMode="auto">
          <a:xfrm>
            <a:off x="4876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4165" name="Line 53"/>
          <p:cNvSpPr>
            <a:spLocks noChangeShapeType="1"/>
          </p:cNvSpPr>
          <p:nvPr/>
        </p:nvSpPr>
        <p:spPr bwMode="auto">
          <a:xfrm>
            <a:off x="5334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4166" name="Line 54"/>
          <p:cNvSpPr>
            <a:spLocks noChangeShapeType="1"/>
          </p:cNvSpPr>
          <p:nvPr/>
        </p:nvSpPr>
        <p:spPr bwMode="auto">
          <a:xfrm>
            <a:off x="57912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4167" name="Line 55"/>
          <p:cNvSpPr>
            <a:spLocks noChangeShapeType="1"/>
          </p:cNvSpPr>
          <p:nvPr/>
        </p:nvSpPr>
        <p:spPr bwMode="auto">
          <a:xfrm>
            <a:off x="62484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4168" name="Line 56"/>
          <p:cNvSpPr>
            <a:spLocks noChangeShapeType="1"/>
          </p:cNvSpPr>
          <p:nvPr/>
        </p:nvSpPr>
        <p:spPr bwMode="auto">
          <a:xfrm>
            <a:off x="67056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4169" name="Line 57"/>
          <p:cNvSpPr>
            <a:spLocks noChangeShapeType="1"/>
          </p:cNvSpPr>
          <p:nvPr/>
        </p:nvSpPr>
        <p:spPr bwMode="auto">
          <a:xfrm>
            <a:off x="71628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4170" name="Line 58"/>
          <p:cNvSpPr>
            <a:spLocks noChangeShapeType="1"/>
          </p:cNvSpPr>
          <p:nvPr/>
        </p:nvSpPr>
        <p:spPr bwMode="auto">
          <a:xfrm>
            <a:off x="7620000" y="533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4171" name="Text Box 59"/>
          <p:cNvSpPr txBox="1">
            <a:spLocks noChangeArrowheads="1"/>
          </p:cNvSpPr>
          <p:nvPr/>
        </p:nvSpPr>
        <p:spPr bwMode="auto">
          <a:xfrm>
            <a:off x="1600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14172" name="Text Box 60"/>
          <p:cNvSpPr txBox="1">
            <a:spLocks noChangeArrowheads="1"/>
          </p:cNvSpPr>
          <p:nvPr/>
        </p:nvSpPr>
        <p:spPr bwMode="auto">
          <a:xfrm>
            <a:off x="3419475" y="53943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21</a:t>
            </a:r>
          </a:p>
        </p:txBody>
      </p:sp>
      <p:sp>
        <p:nvSpPr>
          <p:cNvPr id="1114173" name="Text Box 61"/>
          <p:cNvSpPr txBox="1">
            <a:spLocks noChangeArrowheads="1"/>
          </p:cNvSpPr>
          <p:nvPr/>
        </p:nvSpPr>
        <p:spPr bwMode="auto">
          <a:xfrm>
            <a:off x="38766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16</a:t>
            </a:r>
          </a:p>
        </p:txBody>
      </p:sp>
      <p:sp>
        <p:nvSpPr>
          <p:cNvPr id="1114174" name="Text Box 62"/>
          <p:cNvSpPr txBox="1">
            <a:spLocks noChangeArrowheads="1"/>
          </p:cNvSpPr>
          <p:nvPr/>
        </p:nvSpPr>
        <p:spPr bwMode="auto">
          <a:xfrm>
            <a:off x="2962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24</a:t>
            </a:r>
          </a:p>
        </p:txBody>
      </p:sp>
      <p:sp>
        <p:nvSpPr>
          <p:cNvPr id="1114175" name="Text Box 63"/>
          <p:cNvSpPr txBox="1">
            <a:spLocks noChangeArrowheads="1"/>
          </p:cNvSpPr>
          <p:nvPr/>
        </p:nvSpPr>
        <p:spPr bwMode="auto">
          <a:xfrm>
            <a:off x="61722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31</a:t>
            </a:r>
          </a:p>
        </p:txBody>
      </p:sp>
      <p:sp>
        <p:nvSpPr>
          <p:cNvPr id="1114176" name="Text Box 64"/>
          <p:cNvSpPr txBox="1">
            <a:spLocks noChangeArrowheads="1"/>
          </p:cNvSpPr>
          <p:nvPr/>
        </p:nvSpPr>
        <p:spPr bwMode="auto">
          <a:xfrm>
            <a:off x="6619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19</a:t>
            </a:r>
          </a:p>
        </p:txBody>
      </p:sp>
      <p:sp>
        <p:nvSpPr>
          <p:cNvPr id="1114177" name="Text Box 65"/>
          <p:cNvSpPr txBox="1">
            <a:spLocks noChangeArrowheads="1"/>
          </p:cNvSpPr>
          <p:nvPr/>
        </p:nvSpPr>
        <p:spPr bwMode="auto">
          <a:xfrm>
            <a:off x="43338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68</a:t>
            </a:r>
          </a:p>
        </p:txBody>
      </p:sp>
      <p:sp>
        <p:nvSpPr>
          <p:cNvPr id="1114178" name="Text Box 66"/>
          <p:cNvSpPr txBox="1">
            <a:spLocks noChangeArrowheads="1"/>
          </p:cNvSpPr>
          <p:nvPr/>
        </p:nvSpPr>
        <p:spPr bwMode="auto">
          <a:xfrm>
            <a:off x="47910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65</a:t>
            </a:r>
          </a:p>
        </p:txBody>
      </p:sp>
      <p:sp>
        <p:nvSpPr>
          <p:cNvPr id="1114179" name="Text Box 67"/>
          <p:cNvSpPr txBox="1">
            <a:spLocks noChangeArrowheads="1"/>
          </p:cNvSpPr>
          <p:nvPr/>
        </p:nvSpPr>
        <p:spPr bwMode="auto">
          <a:xfrm>
            <a:off x="5248275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26</a:t>
            </a:r>
          </a:p>
        </p:txBody>
      </p:sp>
      <p:sp>
        <p:nvSpPr>
          <p:cNvPr id="1114180" name="Text Box 68"/>
          <p:cNvSpPr txBox="1">
            <a:spLocks noChangeArrowheads="1"/>
          </p:cNvSpPr>
          <p:nvPr/>
        </p:nvSpPr>
        <p:spPr bwMode="auto">
          <a:xfrm>
            <a:off x="57150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32</a:t>
            </a:r>
          </a:p>
        </p:txBody>
      </p:sp>
      <p:sp>
        <p:nvSpPr>
          <p:cNvPr id="1114181" name="Text Box 69"/>
          <p:cNvSpPr txBox="1">
            <a:spLocks noChangeArrowheads="1"/>
          </p:cNvSpPr>
          <p:nvPr/>
        </p:nvSpPr>
        <p:spPr bwMode="auto">
          <a:xfrm>
            <a:off x="16002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14182" name="Text Box 70"/>
          <p:cNvSpPr txBox="1">
            <a:spLocks noChangeArrowheads="1"/>
          </p:cNvSpPr>
          <p:nvPr/>
        </p:nvSpPr>
        <p:spPr bwMode="auto">
          <a:xfrm>
            <a:off x="20478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14183" name="Text Box 71"/>
          <p:cNvSpPr txBox="1">
            <a:spLocks noChangeArrowheads="1"/>
          </p:cNvSpPr>
          <p:nvPr/>
        </p:nvSpPr>
        <p:spPr bwMode="auto">
          <a:xfrm>
            <a:off x="2514600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14184" name="Text Box 72"/>
          <p:cNvSpPr txBox="1">
            <a:spLocks noChangeArrowheads="1"/>
          </p:cNvSpPr>
          <p:nvPr/>
        </p:nvSpPr>
        <p:spPr bwMode="auto">
          <a:xfrm>
            <a:off x="2962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14185" name="Text Box 73"/>
          <p:cNvSpPr txBox="1">
            <a:spLocks noChangeArrowheads="1"/>
          </p:cNvSpPr>
          <p:nvPr/>
        </p:nvSpPr>
        <p:spPr bwMode="auto">
          <a:xfrm>
            <a:off x="34194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14186" name="Text Box 74"/>
          <p:cNvSpPr txBox="1">
            <a:spLocks noChangeArrowheads="1"/>
          </p:cNvSpPr>
          <p:nvPr/>
        </p:nvSpPr>
        <p:spPr bwMode="auto">
          <a:xfrm>
            <a:off x="38766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14187" name="Text Box 75"/>
          <p:cNvSpPr txBox="1">
            <a:spLocks noChangeArrowheads="1"/>
          </p:cNvSpPr>
          <p:nvPr/>
        </p:nvSpPr>
        <p:spPr bwMode="auto">
          <a:xfrm>
            <a:off x="43338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14188" name="Text Box 76"/>
          <p:cNvSpPr txBox="1">
            <a:spLocks noChangeArrowheads="1"/>
          </p:cNvSpPr>
          <p:nvPr/>
        </p:nvSpPr>
        <p:spPr bwMode="auto">
          <a:xfrm>
            <a:off x="47910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14189" name="Text Box 77"/>
          <p:cNvSpPr txBox="1">
            <a:spLocks noChangeArrowheads="1"/>
          </p:cNvSpPr>
          <p:nvPr/>
        </p:nvSpPr>
        <p:spPr bwMode="auto">
          <a:xfrm>
            <a:off x="5248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14190" name="Text Box 78"/>
          <p:cNvSpPr txBox="1">
            <a:spLocks noChangeArrowheads="1"/>
          </p:cNvSpPr>
          <p:nvPr/>
        </p:nvSpPr>
        <p:spPr bwMode="auto">
          <a:xfrm>
            <a:off x="57054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14191" name="Text Box 79"/>
          <p:cNvSpPr txBox="1">
            <a:spLocks noChangeArrowheads="1"/>
          </p:cNvSpPr>
          <p:nvPr/>
        </p:nvSpPr>
        <p:spPr bwMode="auto">
          <a:xfrm>
            <a:off x="61626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14192" name="Text Box 80"/>
          <p:cNvSpPr txBox="1">
            <a:spLocks noChangeArrowheads="1"/>
          </p:cNvSpPr>
          <p:nvPr/>
        </p:nvSpPr>
        <p:spPr bwMode="auto">
          <a:xfrm>
            <a:off x="6629400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114193" name="Text Box 81"/>
          <p:cNvSpPr txBox="1">
            <a:spLocks noChangeArrowheads="1"/>
          </p:cNvSpPr>
          <p:nvPr/>
        </p:nvSpPr>
        <p:spPr bwMode="auto">
          <a:xfrm>
            <a:off x="70770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114194" name="Text Box 82"/>
          <p:cNvSpPr txBox="1">
            <a:spLocks noChangeArrowheads="1"/>
          </p:cNvSpPr>
          <p:nvPr/>
        </p:nvSpPr>
        <p:spPr bwMode="auto">
          <a:xfrm>
            <a:off x="7534275" y="5867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14195" name="Text Box 83"/>
          <p:cNvSpPr txBox="1">
            <a:spLocks noChangeArrowheads="1"/>
          </p:cNvSpPr>
          <p:nvPr/>
        </p:nvSpPr>
        <p:spPr bwMode="auto">
          <a:xfrm>
            <a:off x="1133475" y="58515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114196" name="Freeform 84"/>
          <p:cNvSpPr>
            <a:spLocks/>
          </p:cNvSpPr>
          <p:nvPr/>
        </p:nvSpPr>
        <p:spPr bwMode="auto">
          <a:xfrm>
            <a:off x="1941513" y="5148263"/>
            <a:ext cx="420687" cy="185737"/>
          </a:xfrm>
          <a:custGeom>
            <a:avLst/>
            <a:gdLst>
              <a:gd name="T0" fmla="*/ 0 w 356"/>
              <a:gd name="T1" fmla="*/ 122 h 140"/>
              <a:gd name="T2" fmla="*/ 82 w 356"/>
              <a:gd name="T3" fmla="*/ 30 h 140"/>
              <a:gd name="T4" fmla="*/ 137 w 356"/>
              <a:gd name="T5" fmla="*/ 12 h 140"/>
              <a:gd name="T6" fmla="*/ 338 w 356"/>
              <a:gd name="T7" fmla="*/ 85 h 140"/>
              <a:gd name="T8" fmla="*/ 356 w 356"/>
              <a:gd name="T9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6" h="140">
                <a:moveTo>
                  <a:pt x="0" y="122"/>
                </a:moveTo>
                <a:cubicBezTo>
                  <a:pt x="23" y="87"/>
                  <a:pt x="42" y="48"/>
                  <a:pt x="82" y="30"/>
                </a:cubicBezTo>
                <a:cubicBezTo>
                  <a:pt x="100" y="22"/>
                  <a:pt x="137" y="12"/>
                  <a:pt x="137" y="12"/>
                </a:cubicBezTo>
                <a:cubicBezTo>
                  <a:pt x="297" y="23"/>
                  <a:pt x="253" y="0"/>
                  <a:pt x="338" y="85"/>
                </a:cubicBezTo>
                <a:cubicBezTo>
                  <a:pt x="344" y="103"/>
                  <a:pt x="356" y="140"/>
                  <a:pt x="356" y="1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4197" name="Freeform 85"/>
          <p:cNvSpPr>
            <a:spLocks/>
          </p:cNvSpPr>
          <p:nvPr/>
        </p:nvSpPr>
        <p:spPr bwMode="auto">
          <a:xfrm>
            <a:off x="1905000" y="4889500"/>
            <a:ext cx="914400" cy="444500"/>
          </a:xfrm>
          <a:custGeom>
            <a:avLst/>
            <a:gdLst>
              <a:gd name="T0" fmla="*/ 0 w 576"/>
              <a:gd name="T1" fmla="*/ 280 h 280"/>
              <a:gd name="T2" fmla="*/ 144 w 576"/>
              <a:gd name="T3" fmla="*/ 40 h 280"/>
              <a:gd name="T4" fmla="*/ 432 w 576"/>
              <a:gd name="T5" fmla="*/ 40 h 280"/>
              <a:gd name="T6" fmla="*/ 576 w 576"/>
              <a:gd name="T7" fmla="*/ 28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280">
                <a:moveTo>
                  <a:pt x="0" y="280"/>
                </a:moveTo>
                <a:cubicBezTo>
                  <a:pt x="36" y="180"/>
                  <a:pt x="72" y="80"/>
                  <a:pt x="144" y="40"/>
                </a:cubicBezTo>
                <a:cubicBezTo>
                  <a:pt x="216" y="0"/>
                  <a:pt x="360" y="0"/>
                  <a:pt x="432" y="40"/>
                </a:cubicBezTo>
                <a:cubicBezTo>
                  <a:pt x="504" y="80"/>
                  <a:pt x="540" y="180"/>
                  <a:pt x="576" y="28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4198" name="Freeform 86"/>
          <p:cNvSpPr>
            <a:spLocks/>
          </p:cNvSpPr>
          <p:nvPr/>
        </p:nvSpPr>
        <p:spPr bwMode="auto">
          <a:xfrm flipV="1">
            <a:off x="2362200" y="5867400"/>
            <a:ext cx="914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4199" name="Freeform 87"/>
          <p:cNvSpPr>
            <a:spLocks/>
          </p:cNvSpPr>
          <p:nvPr/>
        </p:nvSpPr>
        <p:spPr bwMode="auto">
          <a:xfrm flipV="1">
            <a:off x="2362200" y="5867400"/>
            <a:ext cx="1371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4200" name="Freeform 88"/>
          <p:cNvSpPr>
            <a:spLocks/>
          </p:cNvSpPr>
          <p:nvPr/>
        </p:nvSpPr>
        <p:spPr bwMode="auto">
          <a:xfrm>
            <a:off x="2895600" y="4800600"/>
            <a:ext cx="1295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4201" name="Freeform 89"/>
          <p:cNvSpPr>
            <a:spLocks/>
          </p:cNvSpPr>
          <p:nvPr/>
        </p:nvSpPr>
        <p:spPr bwMode="auto">
          <a:xfrm>
            <a:off x="2895600" y="4800600"/>
            <a:ext cx="1752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4202" name="Freeform 90"/>
          <p:cNvSpPr>
            <a:spLocks/>
          </p:cNvSpPr>
          <p:nvPr/>
        </p:nvSpPr>
        <p:spPr bwMode="auto">
          <a:xfrm flipV="1">
            <a:off x="3352800" y="5867400"/>
            <a:ext cx="17526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4203" name="Freeform 91"/>
          <p:cNvSpPr>
            <a:spLocks/>
          </p:cNvSpPr>
          <p:nvPr/>
        </p:nvSpPr>
        <p:spPr bwMode="auto">
          <a:xfrm flipV="1">
            <a:off x="3352800" y="5867400"/>
            <a:ext cx="2209800" cy="7620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4204" name="Freeform 92"/>
          <p:cNvSpPr>
            <a:spLocks/>
          </p:cNvSpPr>
          <p:nvPr/>
        </p:nvSpPr>
        <p:spPr bwMode="auto">
          <a:xfrm>
            <a:off x="3733800" y="4648200"/>
            <a:ext cx="22098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4205" name="Text Box 93"/>
          <p:cNvSpPr txBox="1">
            <a:spLocks noChangeArrowheads="1"/>
          </p:cNvSpPr>
          <p:nvPr/>
        </p:nvSpPr>
        <p:spPr bwMode="auto">
          <a:xfrm>
            <a:off x="4562475" y="1371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14206" name="Text Box 94"/>
          <p:cNvSpPr txBox="1">
            <a:spLocks noChangeArrowheads="1"/>
          </p:cNvSpPr>
          <p:nvPr/>
        </p:nvSpPr>
        <p:spPr bwMode="auto">
          <a:xfrm>
            <a:off x="2819400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14207" name="Text Box 95"/>
          <p:cNvSpPr txBox="1">
            <a:spLocks noChangeArrowheads="1"/>
          </p:cNvSpPr>
          <p:nvPr/>
        </p:nvSpPr>
        <p:spPr bwMode="auto">
          <a:xfrm>
            <a:off x="6450013" y="2209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14208" name="Text Box 96"/>
          <p:cNvSpPr txBox="1">
            <a:spLocks noChangeArrowheads="1"/>
          </p:cNvSpPr>
          <p:nvPr/>
        </p:nvSpPr>
        <p:spPr bwMode="auto">
          <a:xfrm>
            <a:off x="7221538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14209" name="Text Box 97"/>
          <p:cNvSpPr txBox="1">
            <a:spLocks noChangeArrowheads="1"/>
          </p:cNvSpPr>
          <p:nvPr/>
        </p:nvSpPr>
        <p:spPr bwMode="auto">
          <a:xfrm>
            <a:off x="5688013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14210" name="Text Box 98"/>
          <p:cNvSpPr txBox="1">
            <a:spLocks noChangeArrowheads="1"/>
          </p:cNvSpPr>
          <p:nvPr/>
        </p:nvSpPr>
        <p:spPr bwMode="auto">
          <a:xfrm>
            <a:off x="3724275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14211" name="Text Box 99"/>
          <p:cNvSpPr txBox="1">
            <a:spLocks noChangeArrowheads="1"/>
          </p:cNvSpPr>
          <p:nvPr/>
        </p:nvSpPr>
        <p:spPr bwMode="auto">
          <a:xfrm>
            <a:off x="1981200" y="2955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14212" name="Text Box 100"/>
          <p:cNvSpPr txBox="1">
            <a:spLocks noChangeArrowheads="1"/>
          </p:cNvSpPr>
          <p:nvPr/>
        </p:nvSpPr>
        <p:spPr bwMode="auto">
          <a:xfrm>
            <a:off x="1524000" y="39465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14213" name="Text Box 101"/>
          <p:cNvSpPr txBox="1">
            <a:spLocks noChangeArrowheads="1"/>
          </p:cNvSpPr>
          <p:nvPr/>
        </p:nvSpPr>
        <p:spPr bwMode="auto">
          <a:xfrm>
            <a:off x="2505075" y="39624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14214" name="Text Box 102"/>
          <p:cNvSpPr txBox="1">
            <a:spLocks noChangeArrowheads="1"/>
          </p:cNvSpPr>
          <p:nvPr/>
        </p:nvSpPr>
        <p:spPr bwMode="auto">
          <a:xfrm>
            <a:off x="3048000" y="3962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14215" name="Text Box 103"/>
          <p:cNvSpPr txBox="1">
            <a:spLocks noChangeArrowheads="1"/>
          </p:cNvSpPr>
          <p:nvPr/>
        </p:nvSpPr>
        <p:spPr bwMode="auto">
          <a:xfrm>
            <a:off x="2057400" y="54102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114216" name="Freeform 104"/>
          <p:cNvSpPr>
            <a:spLocks/>
          </p:cNvSpPr>
          <p:nvPr/>
        </p:nvSpPr>
        <p:spPr bwMode="auto">
          <a:xfrm>
            <a:off x="3733800" y="4648200"/>
            <a:ext cx="27432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14217" name="Group 105"/>
          <p:cNvGrpSpPr>
            <a:grpSpLocks/>
          </p:cNvGrpSpPr>
          <p:nvPr/>
        </p:nvGrpSpPr>
        <p:grpSpPr bwMode="auto">
          <a:xfrm>
            <a:off x="3048000" y="2192338"/>
            <a:ext cx="550863" cy="474662"/>
            <a:chOff x="2304" y="1296"/>
            <a:chExt cx="432" cy="336"/>
          </a:xfrm>
        </p:grpSpPr>
        <p:sp>
          <p:nvSpPr>
            <p:cNvPr id="1114218" name="Oval 10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4219" name="Text Box 10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sp>
        <p:nvSpPr>
          <p:cNvPr id="1114220" name="Text Box 108"/>
          <p:cNvSpPr txBox="1">
            <a:spLocks noChangeArrowheads="1"/>
          </p:cNvSpPr>
          <p:nvPr/>
        </p:nvSpPr>
        <p:spPr bwMode="auto">
          <a:xfrm>
            <a:off x="3962400" y="3979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114221" name="Text Box 109"/>
          <p:cNvSpPr txBox="1">
            <a:spLocks noChangeArrowheads="1"/>
          </p:cNvSpPr>
          <p:nvPr/>
        </p:nvSpPr>
        <p:spPr bwMode="auto">
          <a:xfrm>
            <a:off x="2505075" y="53943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15</a:t>
            </a:r>
          </a:p>
        </p:txBody>
      </p:sp>
      <p:sp>
        <p:nvSpPr>
          <p:cNvPr id="1114222" name="Line 110"/>
          <p:cNvSpPr>
            <a:spLocks noChangeShapeType="1"/>
          </p:cNvSpPr>
          <p:nvPr/>
        </p:nvSpPr>
        <p:spPr bwMode="auto">
          <a:xfrm flipH="1">
            <a:off x="5713413" y="3429000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14223" name="Group 111"/>
          <p:cNvGrpSpPr>
            <a:grpSpLocks/>
          </p:cNvGrpSpPr>
          <p:nvPr/>
        </p:nvGrpSpPr>
        <p:grpSpPr bwMode="auto">
          <a:xfrm>
            <a:off x="6629400" y="2209800"/>
            <a:ext cx="552450" cy="474663"/>
            <a:chOff x="2303" y="1296"/>
            <a:chExt cx="433" cy="336"/>
          </a:xfrm>
        </p:grpSpPr>
        <p:sp>
          <p:nvSpPr>
            <p:cNvPr id="1114224" name="Oval 1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4225" name="Text Box 113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15</a:t>
              </a:r>
            </a:p>
          </p:txBody>
        </p:sp>
      </p:grpSp>
      <p:sp>
        <p:nvSpPr>
          <p:cNvPr id="1114226" name="Freeform 114"/>
          <p:cNvSpPr>
            <a:spLocks/>
          </p:cNvSpPr>
          <p:nvPr/>
        </p:nvSpPr>
        <p:spPr bwMode="auto">
          <a:xfrm>
            <a:off x="4267200" y="4648200"/>
            <a:ext cx="2667000" cy="6858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4227" name="Text Box 115"/>
          <p:cNvSpPr txBox="1">
            <a:spLocks noChangeArrowheads="1"/>
          </p:cNvSpPr>
          <p:nvPr/>
        </p:nvSpPr>
        <p:spPr bwMode="auto">
          <a:xfrm>
            <a:off x="4953000" y="39624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40850689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>
            <a:extLst>
              <a:ext uri="{FF2B5EF4-FFF2-40B4-BE49-F238E27FC236}">
                <a16:creationId xmlns:a16="http://schemas.microsoft.com/office/drawing/2014/main" id="{957256F8-E91F-4843-A27C-7A8AD33A5C0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4742401-D56D-4DF4-BFB5-63D79A0E942B}" type="slidenum">
              <a:rPr lang="en-US" altLang="en-US" sz="1200">
                <a:latin typeface="Arial Black" panose="020B0A04020102020204" pitchFamily="34" charset="0"/>
              </a:rPr>
              <a:pPr eaLnBrk="1" hangingPunct="1"/>
              <a:t>51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11270" name="Rectangle 3">
            <a:extLst>
              <a:ext uri="{FF2B5EF4-FFF2-40B4-BE49-F238E27FC236}">
                <a16:creationId xmlns:a16="http://schemas.microsoft.com/office/drawing/2014/main" id="{3AB05460-19C1-4EB2-BDB6-3025246A37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00380" y="3050340"/>
            <a:ext cx="6819254" cy="1351177"/>
          </a:xfrm>
        </p:spPr>
        <p:txBody>
          <a:bodyPr>
            <a:noAutofit/>
          </a:bodyPr>
          <a:lstStyle/>
          <a:p>
            <a:pPr marL="457200" lvl="1" indent="0" eaLnBrk="1" hangingPunct="1">
              <a:lnSpc>
                <a:spcPct val="120000"/>
              </a:lnSpc>
              <a:buNone/>
            </a:pPr>
            <a:r>
              <a:rPr lang="en-US" altLang="en-US" sz="4800" dirty="0"/>
              <a:t>Deleting in Heap</a:t>
            </a:r>
          </a:p>
        </p:txBody>
      </p:sp>
    </p:spTree>
    <p:extLst>
      <p:ext uri="{BB962C8B-B14F-4D97-AF65-F5344CB8AC3E}">
        <p14:creationId xmlns:p14="http://schemas.microsoft.com/office/powerpoint/2010/main" val="315184485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A3060103-C74E-4824-9B80-FC43C254430E}" type="slidenum">
              <a:rPr lang="en-US">
                <a:solidFill>
                  <a:schemeClr val="tx1"/>
                </a:solidFill>
              </a:rPr>
              <a:pPr/>
              <a:t>52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116162" name="Line 2"/>
          <p:cNvSpPr>
            <a:spLocks noChangeShapeType="1"/>
          </p:cNvSpPr>
          <p:nvPr/>
        </p:nvSpPr>
        <p:spPr bwMode="auto">
          <a:xfrm>
            <a:off x="4670425" y="5029200"/>
            <a:ext cx="366713" cy="677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6163" name="Line 3"/>
          <p:cNvSpPr>
            <a:spLocks noChangeShapeType="1"/>
          </p:cNvSpPr>
          <p:nvPr/>
        </p:nvSpPr>
        <p:spPr bwMode="auto">
          <a:xfrm>
            <a:off x="6516688" y="4198938"/>
            <a:ext cx="569912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6164" name="Line 4"/>
          <p:cNvSpPr>
            <a:spLocks noChangeShapeType="1"/>
          </p:cNvSpPr>
          <p:nvPr/>
        </p:nvSpPr>
        <p:spPr bwMode="auto">
          <a:xfrm flipH="1">
            <a:off x="5638800" y="4198938"/>
            <a:ext cx="571500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6165" name="Line 5"/>
          <p:cNvSpPr>
            <a:spLocks noChangeShapeType="1"/>
          </p:cNvSpPr>
          <p:nvPr/>
        </p:nvSpPr>
        <p:spPr bwMode="auto">
          <a:xfrm flipH="1">
            <a:off x="2971800" y="4198938"/>
            <a:ext cx="603250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6166" name="Line 6"/>
          <p:cNvSpPr>
            <a:spLocks noChangeShapeType="1"/>
          </p:cNvSpPr>
          <p:nvPr/>
        </p:nvSpPr>
        <p:spPr bwMode="auto">
          <a:xfrm>
            <a:off x="3881438" y="4198938"/>
            <a:ext cx="614362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6167" name="Rectangle 7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r>
              <a:rPr lang="en-US">
                <a:latin typeface="Helvetica" pitchFamily="34" charset="0"/>
              </a:rPr>
              <a:t>DeleteMin</a:t>
            </a:r>
          </a:p>
        </p:txBody>
      </p:sp>
      <p:sp>
        <p:nvSpPr>
          <p:cNvPr id="11161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1371600"/>
          </a:xfrm>
        </p:spPr>
        <p:txBody>
          <a:bodyPr/>
          <a:lstStyle/>
          <a:p>
            <a:pPr marL="288925" indent="-288925">
              <a:lnSpc>
                <a:spcPct val="90000"/>
              </a:lnSpc>
            </a:pPr>
            <a:r>
              <a:rPr lang="en-US" sz="2400">
                <a:latin typeface="Helvetica" pitchFamily="34" charset="0"/>
                <a:cs typeface="Times New Roman" pitchFamily="18" charset="0"/>
              </a:rPr>
              <a:t>Finding the minimum is easy; it is at the top of the heap.</a:t>
            </a:r>
          </a:p>
          <a:p>
            <a:pPr marL="288925" indent="-288925">
              <a:lnSpc>
                <a:spcPct val="90000"/>
              </a:lnSpc>
            </a:pPr>
            <a:r>
              <a:rPr lang="en-US" sz="2400">
                <a:latin typeface="Helvetica" pitchFamily="34" charset="0"/>
                <a:cs typeface="Times New Roman" pitchFamily="18" charset="0"/>
              </a:rPr>
              <a:t>Deleting it (or removing it) causes a hole which needs to be filled.</a:t>
            </a:r>
          </a:p>
        </p:txBody>
      </p:sp>
      <p:sp>
        <p:nvSpPr>
          <p:cNvPr id="1116169" name="Line 9"/>
          <p:cNvSpPr>
            <a:spLocks noChangeShapeType="1"/>
          </p:cNvSpPr>
          <p:nvPr/>
        </p:nvSpPr>
        <p:spPr bwMode="auto">
          <a:xfrm>
            <a:off x="5229225" y="3386138"/>
            <a:ext cx="981075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6170" name="Line 10"/>
          <p:cNvSpPr>
            <a:spLocks noChangeShapeType="1"/>
          </p:cNvSpPr>
          <p:nvPr/>
        </p:nvSpPr>
        <p:spPr bwMode="auto">
          <a:xfrm flipH="1">
            <a:off x="4178300" y="5011738"/>
            <a:ext cx="3063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6171" name="Line 11"/>
          <p:cNvSpPr>
            <a:spLocks noChangeShapeType="1"/>
          </p:cNvSpPr>
          <p:nvPr/>
        </p:nvSpPr>
        <p:spPr bwMode="auto">
          <a:xfrm flipH="1">
            <a:off x="2493963" y="5011738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6172" name="Line 12"/>
          <p:cNvSpPr>
            <a:spLocks noChangeShapeType="1"/>
          </p:cNvSpPr>
          <p:nvPr/>
        </p:nvSpPr>
        <p:spPr bwMode="auto">
          <a:xfrm>
            <a:off x="2984500" y="5011738"/>
            <a:ext cx="366713" cy="677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16173" name="Group 13"/>
          <p:cNvGrpSpPr>
            <a:grpSpLocks/>
          </p:cNvGrpSpPr>
          <p:nvPr/>
        </p:nvGrpSpPr>
        <p:grpSpPr bwMode="auto">
          <a:xfrm>
            <a:off x="4800600" y="3048000"/>
            <a:ext cx="550863" cy="474663"/>
            <a:chOff x="2304" y="1296"/>
            <a:chExt cx="431" cy="336"/>
          </a:xfrm>
        </p:grpSpPr>
        <p:sp>
          <p:nvSpPr>
            <p:cNvPr id="1116174" name="Oval 1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6175" name="Text Box 1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13</a:t>
              </a:r>
            </a:p>
          </p:txBody>
        </p:sp>
      </p:grpSp>
      <p:grpSp>
        <p:nvGrpSpPr>
          <p:cNvPr id="1116176" name="Group 16"/>
          <p:cNvGrpSpPr>
            <a:grpSpLocks/>
          </p:cNvGrpSpPr>
          <p:nvPr/>
        </p:nvGrpSpPr>
        <p:grpSpPr bwMode="auto">
          <a:xfrm>
            <a:off x="6088063" y="3792538"/>
            <a:ext cx="550862" cy="474662"/>
            <a:chOff x="2304" y="1296"/>
            <a:chExt cx="432" cy="336"/>
          </a:xfrm>
        </p:grpSpPr>
        <p:sp>
          <p:nvSpPr>
            <p:cNvPr id="1116177" name="Oval 1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6178" name="Text Box 1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grpSp>
        <p:nvGrpSpPr>
          <p:cNvPr id="1116179" name="Group 19"/>
          <p:cNvGrpSpPr>
            <a:grpSpLocks/>
          </p:cNvGrpSpPr>
          <p:nvPr/>
        </p:nvGrpSpPr>
        <p:grpSpPr bwMode="auto">
          <a:xfrm>
            <a:off x="4325938" y="4630738"/>
            <a:ext cx="550862" cy="474662"/>
            <a:chOff x="2304" y="1296"/>
            <a:chExt cx="432" cy="336"/>
          </a:xfrm>
        </p:grpSpPr>
        <p:sp>
          <p:nvSpPr>
            <p:cNvPr id="1116180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6181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21</a:t>
              </a:r>
            </a:p>
          </p:txBody>
        </p:sp>
      </p:grpSp>
      <p:sp>
        <p:nvSpPr>
          <p:cNvPr id="1116182" name="Line 22"/>
          <p:cNvSpPr>
            <a:spLocks noChangeShapeType="1"/>
          </p:cNvSpPr>
          <p:nvPr/>
        </p:nvSpPr>
        <p:spPr bwMode="auto">
          <a:xfrm flipH="1">
            <a:off x="3881438" y="3386138"/>
            <a:ext cx="981075" cy="474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16183" name="Group 23"/>
          <p:cNvGrpSpPr>
            <a:grpSpLocks/>
          </p:cNvGrpSpPr>
          <p:nvPr/>
        </p:nvGrpSpPr>
        <p:grpSpPr bwMode="auto">
          <a:xfrm>
            <a:off x="4781550" y="5621338"/>
            <a:ext cx="552450" cy="474662"/>
            <a:chOff x="2304" y="1296"/>
            <a:chExt cx="432" cy="336"/>
          </a:xfrm>
        </p:grpSpPr>
        <p:sp>
          <p:nvSpPr>
            <p:cNvPr id="1116184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6185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31</a:t>
              </a:r>
            </a:p>
          </p:txBody>
        </p:sp>
      </p:grpSp>
      <p:grpSp>
        <p:nvGrpSpPr>
          <p:cNvPr id="1116186" name="Group 26"/>
          <p:cNvGrpSpPr>
            <a:grpSpLocks/>
          </p:cNvGrpSpPr>
          <p:nvPr/>
        </p:nvGrpSpPr>
        <p:grpSpPr bwMode="auto">
          <a:xfrm>
            <a:off x="3106738" y="5621338"/>
            <a:ext cx="550862" cy="474662"/>
            <a:chOff x="2304" y="1296"/>
            <a:chExt cx="432" cy="336"/>
          </a:xfrm>
        </p:grpSpPr>
        <p:sp>
          <p:nvSpPr>
            <p:cNvPr id="1116187" name="Oval 2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6188" name="Text Box 2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26</a:t>
              </a:r>
            </a:p>
          </p:txBody>
        </p:sp>
      </p:grpSp>
      <p:grpSp>
        <p:nvGrpSpPr>
          <p:cNvPr id="1116189" name="Group 29"/>
          <p:cNvGrpSpPr>
            <a:grpSpLocks/>
          </p:cNvGrpSpPr>
          <p:nvPr/>
        </p:nvGrpSpPr>
        <p:grpSpPr bwMode="auto">
          <a:xfrm>
            <a:off x="2616200" y="4605338"/>
            <a:ext cx="550863" cy="474662"/>
            <a:chOff x="2304" y="1296"/>
            <a:chExt cx="432" cy="336"/>
          </a:xfrm>
        </p:grpSpPr>
        <p:sp>
          <p:nvSpPr>
            <p:cNvPr id="1116190" name="Oval 3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6191" name="Text Box 3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24</a:t>
              </a:r>
            </a:p>
          </p:txBody>
        </p:sp>
      </p:grpSp>
      <p:grpSp>
        <p:nvGrpSpPr>
          <p:cNvPr id="1116192" name="Group 32"/>
          <p:cNvGrpSpPr>
            <a:grpSpLocks/>
          </p:cNvGrpSpPr>
          <p:nvPr/>
        </p:nvGrpSpPr>
        <p:grpSpPr bwMode="auto">
          <a:xfrm>
            <a:off x="2125663" y="5621338"/>
            <a:ext cx="550862" cy="474662"/>
            <a:chOff x="2304" y="1296"/>
            <a:chExt cx="431" cy="336"/>
          </a:xfrm>
        </p:grpSpPr>
        <p:sp>
          <p:nvSpPr>
            <p:cNvPr id="1116193" name="Oval 3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6194" name="Text Box 3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65</a:t>
              </a:r>
            </a:p>
          </p:txBody>
        </p:sp>
      </p:grpSp>
      <p:grpSp>
        <p:nvGrpSpPr>
          <p:cNvPr id="1116195" name="Group 35"/>
          <p:cNvGrpSpPr>
            <a:grpSpLocks/>
          </p:cNvGrpSpPr>
          <p:nvPr/>
        </p:nvGrpSpPr>
        <p:grpSpPr bwMode="auto">
          <a:xfrm>
            <a:off x="3810000" y="5621338"/>
            <a:ext cx="552450" cy="474662"/>
            <a:chOff x="2303" y="1296"/>
            <a:chExt cx="433" cy="336"/>
          </a:xfrm>
        </p:grpSpPr>
        <p:sp>
          <p:nvSpPr>
            <p:cNvPr id="1116196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6197" name="Text Box 37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32</a:t>
              </a:r>
            </a:p>
          </p:txBody>
        </p:sp>
      </p:grpSp>
      <p:grpSp>
        <p:nvGrpSpPr>
          <p:cNvPr id="1116198" name="Group 38"/>
          <p:cNvGrpSpPr>
            <a:grpSpLocks/>
          </p:cNvGrpSpPr>
          <p:nvPr/>
        </p:nvGrpSpPr>
        <p:grpSpPr bwMode="auto">
          <a:xfrm>
            <a:off x="6858000" y="4605338"/>
            <a:ext cx="550863" cy="474662"/>
            <a:chOff x="2305" y="1296"/>
            <a:chExt cx="431" cy="336"/>
          </a:xfrm>
        </p:grpSpPr>
        <p:sp>
          <p:nvSpPr>
            <p:cNvPr id="1116199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6200" name="Text Box 40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68</a:t>
              </a:r>
            </a:p>
          </p:txBody>
        </p:sp>
      </p:grpSp>
      <p:grpSp>
        <p:nvGrpSpPr>
          <p:cNvPr id="1116201" name="Group 41"/>
          <p:cNvGrpSpPr>
            <a:grpSpLocks/>
          </p:cNvGrpSpPr>
          <p:nvPr/>
        </p:nvGrpSpPr>
        <p:grpSpPr bwMode="auto">
          <a:xfrm>
            <a:off x="5314950" y="4605338"/>
            <a:ext cx="552450" cy="474662"/>
            <a:chOff x="2304" y="1296"/>
            <a:chExt cx="433" cy="336"/>
          </a:xfrm>
        </p:grpSpPr>
        <p:sp>
          <p:nvSpPr>
            <p:cNvPr id="1116202" name="Oval 4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6203" name="Text Box 4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19</a:t>
              </a:r>
            </a:p>
          </p:txBody>
        </p:sp>
      </p:grpSp>
      <p:sp>
        <p:nvSpPr>
          <p:cNvPr id="1116253" name="Text Box 93"/>
          <p:cNvSpPr txBox="1">
            <a:spLocks noChangeArrowheads="1"/>
          </p:cNvSpPr>
          <p:nvPr/>
        </p:nvSpPr>
        <p:spPr bwMode="auto">
          <a:xfrm>
            <a:off x="4562475" y="2971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16254" name="Text Box 94"/>
          <p:cNvSpPr txBox="1">
            <a:spLocks noChangeArrowheads="1"/>
          </p:cNvSpPr>
          <p:nvPr/>
        </p:nvSpPr>
        <p:spPr bwMode="auto">
          <a:xfrm>
            <a:off x="3200400" y="38100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16255" name="Text Box 95"/>
          <p:cNvSpPr txBox="1">
            <a:spLocks noChangeArrowheads="1"/>
          </p:cNvSpPr>
          <p:nvPr/>
        </p:nvSpPr>
        <p:spPr bwMode="auto">
          <a:xfrm>
            <a:off x="5857875" y="38100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16256" name="Text Box 96"/>
          <p:cNvSpPr txBox="1">
            <a:spLocks noChangeArrowheads="1"/>
          </p:cNvSpPr>
          <p:nvPr/>
        </p:nvSpPr>
        <p:spPr bwMode="auto">
          <a:xfrm>
            <a:off x="6629400" y="45561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16257" name="Text Box 97"/>
          <p:cNvSpPr txBox="1">
            <a:spLocks noChangeArrowheads="1"/>
          </p:cNvSpPr>
          <p:nvPr/>
        </p:nvSpPr>
        <p:spPr bwMode="auto">
          <a:xfrm>
            <a:off x="5095875" y="45561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16258" name="Text Box 98"/>
          <p:cNvSpPr txBox="1">
            <a:spLocks noChangeArrowheads="1"/>
          </p:cNvSpPr>
          <p:nvPr/>
        </p:nvSpPr>
        <p:spPr bwMode="auto">
          <a:xfrm>
            <a:off x="4105275" y="45561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16259" name="Text Box 99"/>
          <p:cNvSpPr txBox="1">
            <a:spLocks noChangeArrowheads="1"/>
          </p:cNvSpPr>
          <p:nvPr/>
        </p:nvSpPr>
        <p:spPr bwMode="auto">
          <a:xfrm>
            <a:off x="2362200" y="45561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16260" name="Text Box 100"/>
          <p:cNvSpPr txBox="1">
            <a:spLocks noChangeArrowheads="1"/>
          </p:cNvSpPr>
          <p:nvPr/>
        </p:nvSpPr>
        <p:spPr bwMode="auto">
          <a:xfrm>
            <a:off x="1905000" y="55467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16261" name="Text Box 101"/>
          <p:cNvSpPr txBox="1">
            <a:spLocks noChangeArrowheads="1"/>
          </p:cNvSpPr>
          <p:nvPr/>
        </p:nvSpPr>
        <p:spPr bwMode="auto">
          <a:xfrm>
            <a:off x="2886075" y="5562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16262" name="Text Box 102"/>
          <p:cNvSpPr txBox="1">
            <a:spLocks noChangeArrowheads="1"/>
          </p:cNvSpPr>
          <p:nvPr/>
        </p:nvSpPr>
        <p:spPr bwMode="auto">
          <a:xfrm>
            <a:off x="3429000" y="5562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grpSp>
        <p:nvGrpSpPr>
          <p:cNvPr id="1116265" name="Group 105"/>
          <p:cNvGrpSpPr>
            <a:grpSpLocks/>
          </p:cNvGrpSpPr>
          <p:nvPr/>
        </p:nvGrpSpPr>
        <p:grpSpPr bwMode="auto">
          <a:xfrm>
            <a:off x="3429000" y="3792538"/>
            <a:ext cx="550863" cy="474662"/>
            <a:chOff x="2304" y="1296"/>
            <a:chExt cx="432" cy="336"/>
          </a:xfrm>
        </p:grpSpPr>
        <p:sp>
          <p:nvSpPr>
            <p:cNvPr id="1116266" name="Oval 10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6267" name="Text Box 107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sp>
        <p:nvSpPr>
          <p:cNvPr id="1116268" name="Text Box 108"/>
          <p:cNvSpPr txBox="1">
            <a:spLocks noChangeArrowheads="1"/>
          </p:cNvSpPr>
          <p:nvPr/>
        </p:nvSpPr>
        <p:spPr bwMode="auto">
          <a:xfrm>
            <a:off x="4343400" y="55800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69406457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50C0DDF2-7F03-46CB-A2B6-EE89E2A3AFF6}" type="slidenum">
              <a:rPr lang="en-US">
                <a:solidFill>
                  <a:schemeClr val="tx1"/>
                </a:solidFill>
              </a:rPr>
              <a:pPr/>
              <a:t>53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118210" name="Line 2"/>
          <p:cNvSpPr>
            <a:spLocks noChangeShapeType="1"/>
          </p:cNvSpPr>
          <p:nvPr/>
        </p:nvSpPr>
        <p:spPr bwMode="auto">
          <a:xfrm>
            <a:off x="4670425" y="4191000"/>
            <a:ext cx="366713" cy="677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8211" name="Line 3"/>
          <p:cNvSpPr>
            <a:spLocks noChangeShapeType="1"/>
          </p:cNvSpPr>
          <p:nvPr/>
        </p:nvSpPr>
        <p:spPr bwMode="auto">
          <a:xfrm>
            <a:off x="6516688" y="3360738"/>
            <a:ext cx="569912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8212" name="Line 4"/>
          <p:cNvSpPr>
            <a:spLocks noChangeShapeType="1"/>
          </p:cNvSpPr>
          <p:nvPr/>
        </p:nvSpPr>
        <p:spPr bwMode="auto">
          <a:xfrm flipH="1">
            <a:off x="5638800" y="3360738"/>
            <a:ext cx="571500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8213" name="Line 5"/>
          <p:cNvSpPr>
            <a:spLocks noChangeShapeType="1"/>
          </p:cNvSpPr>
          <p:nvPr/>
        </p:nvSpPr>
        <p:spPr bwMode="auto">
          <a:xfrm flipH="1">
            <a:off x="2971800" y="3360738"/>
            <a:ext cx="603250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8214" name="Line 6"/>
          <p:cNvSpPr>
            <a:spLocks noChangeShapeType="1"/>
          </p:cNvSpPr>
          <p:nvPr/>
        </p:nvSpPr>
        <p:spPr bwMode="auto">
          <a:xfrm>
            <a:off x="3881438" y="3360738"/>
            <a:ext cx="614362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8215" name="Rectangle 7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r>
              <a:rPr lang="en-US">
                <a:latin typeface="Helvetica" pitchFamily="34" charset="0"/>
              </a:rPr>
              <a:t>DeleteMin</a:t>
            </a:r>
          </a:p>
        </p:txBody>
      </p:sp>
      <p:sp>
        <p:nvSpPr>
          <p:cNvPr id="111821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685800"/>
          </a:xfrm>
        </p:spPr>
        <p:txBody>
          <a:bodyPr/>
          <a:lstStyle/>
          <a:p>
            <a:pPr marL="288925" indent="-288925"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deleteMin()</a:t>
            </a:r>
          </a:p>
        </p:txBody>
      </p:sp>
      <p:sp>
        <p:nvSpPr>
          <p:cNvPr id="1118217" name="Line 9"/>
          <p:cNvSpPr>
            <a:spLocks noChangeShapeType="1"/>
          </p:cNvSpPr>
          <p:nvPr/>
        </p:nvSpPr>
        <p:spPr bwMode="auto">
          <a:xfrm>
            <a:off x="5229225" y="2547938"/>
            <a:ext cx="981075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8218" name="Line 10"/>
          <p:cNvSpPr>
            <a:spLocks noChangeShapeType="1"/>
          </p:cNvSpPr>
          <p:nvPr/>
        </p:nvSpPr>
        <p:spPr bwMode="auto">
          <a:xfrm flipH="1">
            <a:off x="4178300" y="4173538"/>
            <a:ext cx="3063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8219" name="Line 11"/>
          <p:cNvSpPr>
            <a:spLocks noChangeShapeType="1"/>
          </p:cNvSpPr>
          <p:nvPr/>
        </p:nvSpPr>
        <p:spPr bwMode="auto">
          <a:xfrm flipH="1">
            <a:off x="2493963" y="4173538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8220" name="Line 12"/>
          <p:cNvSpPr>
            <a:spLocks noChangeShapeType="1"/>
          </p:cNvSpPr>
          <p:nvPr/>
        </p:nvSpPr>
        <p:spPr bwMode="auto">
          <a:xfrm>
            <a:off x="2984500" y="4173538"/>
            <a:ext cx="366713" cy="677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18222" name="Oval 14"/>
          <p:cNvSpPr>
            <a:spLocks noChangeArrowheads="1"/>
          </p:cNvSpPr>
          <p:nvPr/>
        </p:nvSpPr>
        <p:spPr bwMode="auto">
          <a:xfrm>
            <a:off x="4862513" y="2209800"/>
            <a:ext cx="428625" cy="47466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1118224" name="Group 16"/>
          <p:cNvGrpSpPr>
            <a:grpSpLocks/>
          </p:cNvGrpSpPr>
          <p:nvPr/>
        </p:nvGrpSpPr>
        <p:grpSpPr bwMode="auto">
          <a:xfrm>
            <a:off x="6088063" y="2954338"/>
            <a:ext cx="550862" cy="474662"/>
            <a:chOff x="2304" y="1296"/>
            <a:chExt cx="432" cy="336"/>
          </a:xfrm>
        </p:grpSpPr>
        <p:sp>
          <p:nvSpPr>
            <p:cNvPr id="1118225" name="Oval 1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8226" name="Text Box 1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grpSp>
        <p:nvGrpSpPr>
          <p:cNvPr id="1118227" name="Group 19"/>
          <p:cNvGrpSpPr>
            <a:grpSpLocks/>
          </p:cNvGrpSpPr>
          <p:nvPr/>
        </p:nvGrpSpPr>
        <p:grpSpPr bwMode="auto">
          <a:xfrm>
            <a:off x="4325938" y="3792538"/>
            <a:ext cx="550862" cy="474662"/>
            <a:chOff x="2304" y="1296"/>
            <a:chExt cx="432" cy="336"/>
          </a:xfrm>
        </p:grpSpPr>
        <p:sp>
          <p:nvSpPr>
            <p:cNvPr id="1118228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8229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21</a:t>
              </a:r>
            </a:p>
          </p:txBody>
        </p:sp>
      </p:grpSp>
      <p:sp>
        <p:nvSpPr>
          <p:cNvPr id="1118230" name="Line 22"/>
          <p:cNvSpPr>
            <a:spLocks noChangeShapeType="1"/>
          </p:cNvSpPr>
          <p:nvPr/>
        </p:nvSpPr>
        <p:spPr bwMode="auto">
          <a:xfrm flipH="1">
            <a:off x="3881438" y="2547938"/>
            <a:ext cx="981075" cy="4746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18231" name="Group 23"/>
          <p:cNvGrpSpPr>
            <a:grpSpLocks/>
          </p:cNvGrpSpPr>
          <p:nvPr/>
        </p:nvGrpSpPr>
        <p:grpSpPr bwMode="auto">
          <a:xfrm>
            <a:off x="4781550" y="4783138"/>
            <a:ext cx="552450" cy="474662"/>
            <a:chOff x="2304" y="1296"/>
            <a:chExt cx="432" cy="336"/>
          </a:xfrm>
        </p:grpSpPr>
        <p:sp>
          <p:nvSpPr>
            <p:cNvPr id="1118232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8233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31</a:t>
              </a:r>
            </a:p>
          </p:txBody>
        </p:sp>
      </p:grpSp>
      <p:grpSp>
        <p:nvGrpSpPr>
          <p:cNvPr id="1118234" name="Group 26"/>
          <p:cNvGrpSpPr>
            <a:grpSpLocks/>
          </p:cNvGrpSpPr>
          <p:nvPr/>
        </p:nvGrpSpPr>
        <p:grpSpPr bwMode="auto">
          <a:xfrm>
            <a:off x="3106738" y="4783138"/>
            <a:ext cx="550862" cy="474662"/>
            <a:chOff x="2304" y="1296"/>
            <a:chExt cx="432" cy="336"/>
          </a:xfrm>
        </p:grpSpPr>
        <p:sp>
          <p:nvSpPr>
            <p:cNvPr id="1118235" name="Oval 2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8236" name="Text Box 2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26</a:t>
              </a:r>
            </a:p>
          </p:txBody>
        </p:sp>
      </p:grpSp>
      <p:grpSp>
        <p:nvGrpSpPr>
          <p:cNvPr id="1118237" name="Group 29"/>
          <p:cNvGrpSpPr>
            <a:grpSpLocks/>
          </p:cNvGrpSpPr>
          <p:nvPr/>
        </p:nvGrpSpPr>
        <p:grpSpPr bwMode="auto">
          <a:xfrm>
            <a:off x="2616200" y="3767138"/>
            <a:ext cx="550863" cy="474662"/>
            <a:chOff x="2304" y="1296"/>
            <a:chExt cx="432" cy="336"/>
          </a:xfrm>
        </p:grpSpPr>
        <p:sp>
          <p:nvSpPr>
            <p:cNvPr id="1118238" name="Oval 3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8239" name="Text Box 3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24</a:t>
              </a:r>
            </a:p>
          </p:txBody>
        </p:sp>
      </p:grpSp>
      <p:grpSp>
        <p:nvGrpSpPr>
          <p:cNvPr id="1118240" name="Group 32"/>
          <p:cNvGrpSpPr>
            <a:grpSpLocks/>
          </p:cNvGrpSpPr>
          <p:nvPr/>
        </p:nvGrpSpPr>
        <p:grpSpPr bwMode="auto">
          <a:xfrm>
            <a:off x="2125663" y="4783138"/>
            <a:ext cx="550862" cy="474662"/>
            <a:chOff x="2304" y="1296"/>
            <a:chExt cx="431" cy="336"/>
          </a:xfrm>
        </p:grpSpPr>
        <p:sp>
          <p:nvSpPr>
            <p:cNvPr id="1118241" name="Oval 3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8242" name="Text Box 3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65</a:t>
              </a:r>
            </a:p>
          </p:txBody>
        </p:sp>
      </p:grpSp>
      <p:grpSp>
        <p:nvGrpSpPr>
          <p:cNvPr id="1118243" name="Group 35"/>
          <p:cNvGrpSpPr>
            <a:grpSpLocks/>
          </p:cNvGrpSpPr>
          <p:nvPr/>
        </p:nvGrpSpPr>
        <p:grpSpPr bwMode="auto">
          <a:xfrm>
            <a:off x="3810000" y="4783138"/>
            <a:ext cx="552450" cy="474662"/>
            <a:chOff x="2303" y="1296"/>
            <a:chExt cx="433" cy="336"/>
          </a:xfrm>
        </p:grpSpPr>
        <p:sp>
          <p:nvSpPr>
            <p:cNvPr id="1118244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8245" name="Text Box 37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32</a:t>
              </a:r>
            </a:p>
          </p:txBody>
        </p:sp>
      </p:grpSp>
      <p:grpSp>
        <p:nvGrpSpPr>
          <p:cNvPr id="1118246" name="Group 38"/>
          <p:cNvGrpSpPr>
            <a:grpSpLocks/>
          </p:cNvGrpSpPr>
          <p:nvPr/>
        </p:nvGrpSpPr>
        <p:grpSpPr bwMode="auto">
          <a:xfrm>
            <a:off x="6858000" y="3767138"/>
            <a:ext cx="550863" cy="474662"/>
            <a:chOff x="2305" y="1296"/>
            <a:chExt cx="431" cy="336"/>
          </a:xfrm>
        </p:grpSpPr>
        <p:sp>
          <p:nvSpPr>
            <p:cNvPr id="1118247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8248" name="Text Box 40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68</a:t>
              </a:r>
            </a:p>
          </p:txBody>
        </p:sp>
      </p:grpSp>
      <p:grpSp>
        <p:nvGrpSpPr>
          <p:cNvPr id="1118249" name="Group 41"/>
          <p:cNvGrpSpPr>
            <a:grpSpLocks/>
          </p:cNvGrpSpPr>
          <p:nvPr/>
        </p:nvGrpSpPr>
        <p:grpSpPr bwMode="auto">
          <a:xfrm>
            <a:off x="5314950" y="3767138"/>
            <a:ext cx="552450" cy="474662"/>
            <a:chOff x="2304" y="1296"/>
            <a:chExt cx="433" cy="336"/>
          </a:xfrm>
        </p:grpSpPr>
        <p:sp>
          <p:nvSpPr>
            <p:cNvPr id="1118250" name="Oval 4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8251" name="Text Box 4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19</a:t>
              </a:r>
            </a:p>
          </p:txBody>
        </p:sp>
      </p:grpSp>
      <p:sp>
        <p:nvSpPr>
          <p:cNvPr id="1118252" name="Text Box 44"/>
          <p:cNvSpPr txBox="1">
            <a:spLocks noChangeArrowheads="1"/>
          </p:cNvSpPr>
          <p:nvPr/>
        </p:nvSpPr>
        <p:spPr bwMode="auto">
          <a:xfrm>
            <a:off x="4562475" y="2133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18253" name="Text Box 45"/>
          <p:cNvSpPr txBox="1">
            <a:spLocks noChangeArrowheads="1"/>
          </p:cNvSpPr>
          <p:nvPr/>
        </p:nvSpPr>
        <p:spPr bwMode="auto">
          <a:xfrm>
            <a:off x="3200400" y="2971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18254" name="Text Box 46"/>
          <p:cNvSpPr txBox="1">
            <a:spLocks noChangeArrowheads="1"/>
          </p:cNvSpPr>
          <p:nvPr/>
        </p:nvSpPr>
        <p:spPr bwMode="auto">
          <a:xfrm>
            <a:off x="5857875" y="2971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18255" name="Text Box 47"/>
          <p:cNvSpPr txBox="1">
            <a:spLocks noChangeArrowheads="1"/>
          </p:cNvSpPr>
          <p:nvPr/>
        </p:nvSpPr>
        <p:spPr bwMode="auto">
          <a:xfrm>
            <a:off x="6629400" y="3717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18256" name="Text Box 48"/>
          <p:cNvSpPr txBox="1">
            <a:spLocks noChangeArrowheads="1"/>
          </p:cNvSpPr>
          <p:nvPr/>
        </p:nvSpPr>
        <p:spPr bwMode="auto">
          <a:xfrm>
            <a:off x="5095875" y="3717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18257" name="Text Box 49"/>
          <p:cNvSpPr txBox="1">
            <a:spLocks noChangeArrowheads="1"/>
          </p:cNvSpPr>
          <p:nvPr/>
        </p:nvSpPr>
        <p:spPr bwMode="auto">
          <a:xfrm>
            <a:off x="4105275" y="3717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18258" name="Text Box 50"/>
          <p:cNvSpPr txBox="1">
            <a:spLocks noChangeArrowheads="1"/>
          </p:cNvSpPr>
          <p:nvPr/>
        </p:nvSpPr>
        <p:spPr bwMode="auto">
          <a:xfrm>
            <a:off x="2362200" y="3717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18259" name="Text Box 51"/>
          <p:cNvSpPr txBox="1">
            <a:spLocks noChangeArrowheads="1"/>
          </p:cNvSpPr>
          <p:nvPr/>
        </p:nvSpPr>
        <p:spPr bwMode="auto">
          <a:xfrm>
            <a:off x="1905000" y="47085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18260" name="Text Box 52"/>
          <p:cNvSpPr txBox="1">
            <a:spLocks noChangeArrowheads="1"/>
          </p:cNvSpPr>
          <p:nvPr/>
        </p:nvSpPr>
        <p:spPr bwMode="auto">
          <a:xfrm>
            <a:off x="2886075" y="47244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18261" name="Text Box 53"/>
          <p:cNvSpPr txBox="1">
            <a:spLocks noChangeArrowheads="1"/>
          </p:cNvSpPr>
          <p:nvPr/>
        </p:nvSpPr>
        <p:spPr bwMode="auto">
          <a:xfrm>
            <a:off x="3429000" y="4724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grpSp>
        <p:nvGrpSpPr>
          <p:cNvPr id="1118262" name="Group 54"/>
          <p:cNvGrpSpPr>
            <a:grpSpLocks/>
          </p:cNvGrpSpPr>
          <p:nvPr/>
        </p:nvGrpSpPr>
        <p:grpSpPr bwMode="auto">
          <a:xfrm>
            <a:off x="3429000" y="2954338"/>
            <a:ext cx="550863" cy="474662"/>
            <a:chOff x="2304" y="1296"/>
            <a:chExt cx="432" cy="336"/>
          </a:xfrm>
        </p:grpSpPr>
        <p:sp>
          <p:nvSpPr>
            <p:cNvPr id="1118263" name="Oval 5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18264" name="Text Box 5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sp>
        <p:nvSpPr>
          <p:cNvPr id="1118265" name="Text Box 57"/>
          <p:cNvSpPr txBox="1">
            <a:spLocks noChangeArrowheads="1"/>
          </p:cNvSpPr>
          <p:nvPr/>
        </p:nvSpPr>
        <p:spPr bwMode="auto">
          <a:xfrm>
            <a:off x="4343400" y="4741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78163773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23BBBE10-3D29-4A89-9AA6-8812CBA8DD77}" type="slidenum">
              <a:rPr lang="en-US">
                <a:solidFill>
                  <a:schemeClr val="tx1"/>
                </a:solidFill>
              </a:rPr>
              <a:pPr/>
              <a:t>54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120258" name="Line 2"/>
          <p:cNvSpPr>
            <a:spLocks noChangeShapeType="1"/>
          </p:cNvSpPr>
          <p:nvPr/>
        </p:nvSpPr>
        <p:spPr bwMode="auto">
          <a:xfrm>
            <a:off x="4670425" y="4191000"/>
            <a:ext cx="366713" cy="677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0259" name="Line 3"/>
          <p:cNvSpPr>
            <a:spLocks noChangeShapeType="1"/>
          </p:cNvSpPr>
          <p:nvPr/>
        </p:nvSpPr>
        <p:spPr bwMode="auto">
          <a:xfrm>
            <a:off x="6516688" y="3360738"/>
            <a:ext cx="569912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0260" name="Line 4"/>
          <p:cNvSpPr>
            <a:spLocks noChangeShapeType="1"/>
          </p:cNvSpPr>
          <p:nvPr/>
        </p:nvSpPr>
        <p:spPr bwMode="auto">
          <a:xfrm flipH="1">
            <a:off x="5638800" y="3360738"/>
            <a:ext cx="571500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0261" name="Line 5"/>
          <p:cNvSpPr>
            <a:spLocks noChangeShapeType="1"/>
          </p:cNvSpPr>
          <p:nvPr/>
        </p:nvSpPr>
        <p:spPr bwMode="auto">
          <a:xfrm flipH="1">
            <a:off x="2971800" y="3360738"/>
            <a:ext cx="603250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0262" name="Line 6"/>
          <p:cNvSpPr>
            <a:spLocks noChangeShapeType="1"/>
          </p:cNvSpPr>
          <p:nvPr/>
        </p:nvSpPr>
        <p:spPr bwMode="auto">
          <a:xfrm>
            <a:off x="3881438" y="3360738"/>
            <a:ext cx="614362" cy="4492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0263" name="Rectangle 7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r>
              <a:rPr lang="en-US">
                <a:latin typeface="Helvetica" pitchFamily="34" charset="0"/>
              </a:rPr>
              <a:t>DeleteMin</a:t>
            </a:r>
          </a:p>
        </p:txBody>
      </p:sp>
      <p:sp>
        <p:nvSpPr>
          <p:cNvPr id="11202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685800"/>
          </a:xfrm>
        </p:spPr>
        <p:txBody>
          <a:bodyPr/>
          <a:lstStyle/>
          <a:p>
            <a:pPr marL="288925" indent="-288925"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deleteMin()</a:t>
            </a:r>
          </a:p>
        </p:txBody>
      </p:sp>
      <p:sp>
        <p:nvSpPr>
          <p:cNvPr id="1120265" name="Line 9"/>
          <p:cNvSpPr>
            <a:spLocks noChangeShapeType="1"/>
          </p:cNvSpPr>
          <p:nvPr/>
        </p:nvSpPr>
        <p:spPr bwMode="auto">
          <a:xfrm>
            <a:off x="5229225" y="2547938"/>
            <a:ext cx="981075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0266" name="Line 10"/>
          <p:cNvSpPr>
            <a:spLocks noChangeShapeType="1"/>
          </p:cNvSpPr>
          <p:nvPr/>
        </p:nvSpPr>
        <p:spPr bwMode="auto">
          <a:xfrm flipH="1">
            <a:off x="4178300" y="4173538"/>
            <a:ext cx="3063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0267" name="Line 11"/>
          <p:cNvSpPr>
            <a:spLocks noChangeShapeType="1"/>
          </p:cNvSpPr>
          <p:nvPr/>
        </p:nvSpPr>
        <p:spPr bwMode="auto">
          <a:xfrm flipH="1">
            <a:off x="2493963" y="4173538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0268" name="Line 12"/>
          <p:cNvSpPr>
            <a:spLocks noChangeShapeType="1"/>
          </p:cNvSpPr>
          <p:nvPr/>
        </p:nvSpPr>
        <p:spPr bwMode="auto">
          <a:xfrm>
            <a:off x="2984500" y="4173538"/>
            <a:ext cx="366713" cy="677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20269" name="Group 13"/>
          <p:cNvGrpSpPr>
            <a:grpSpLocks/>
          </p:cNvGrpSpPr>
          <p:nvPr/>
        </p:nvGrpSpPr>
        <p:grpSpPr bwMode="auto">
          <a:xfrm>
            <a:off x="4800600" y="2209800"/>
            <a:ext cx="550863" cy="474663"/>
            <a:chOff x="2304" y="1296"/>
            <a:chExt cx="431" cy="336"/>
          </a:xfrm>
        </p:grpSpPr>
        <p:sp>
          <p:nvSpPr>
            <p:cNvPr id="1120270" name="Oval 1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0271" name="Text Box 1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1120272" name="Group 16"/>
          <p:cNvGrpSpPr>
            <a:grpSpLocks/>
          </p:cNvGrpSpPr>
          <p:nvPr/>
        </p:nvGrpSpPr>
        <p:grpSpPr bwMode="auto">
          <a:xfrm>
            <a:off x="6088063" y="2954338"/>
            <a:ext cx="550862" cy="474662"/>
            <a:chOff x="2304" y="1296"/>
            <a:chExt cx="432" cy="336"/>
          </a:xfrm>
        </p:grpSpPr>
        <p:sp>
          <p:nvSpPr>
            <p:cNvPr id="1120273" name="Oval 1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0274" name="Text Box 1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grpSp>
        <p:nvGrpSpPr>
          <p:cNvPr id="1120275" name="Group 19"/>
          <p:cNvGrpSpPr>
            <a:grpSpLocks/>
          </p:cNvGrpSpPr>
          <p:nvPr/>
        </p:nvGrpSpPr>
        <p:grpSpPr bwMode="auto">
          <a:xfrm>
            <a:off x="4325938" y="3792538"/>
            <a:ext cx="550862" cy="474662"/>
            <a:chOff x="2304" y="1296"/>
            <a:chExt cx="432" cy="336"/>
          </a:xfrm>
        </p:grpSpPr>
        <p:sp>
          <p:nvSpPr>
            <p:cNvPr id="1120276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0277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21</a:t>
              </a:r>
            </a:p>
          </p:txBody>
        </p:sp>
      </p:grpSp>
      <p:sp>
        <p:nvSpPr>
          <p:cNvPr id="1120278" name="Line 22"/>
          <p:cNvSpPr>
            <a:spLocks noChangeShapeType="1"/>
          </p:cNvSpPr>
          <p:nvPr/>
        </p:nvSpPr>
        <p:spPr bwMode="auto">
          <a:xfrm flipH="1">
            <a:off x="3881438" y="2547938"/>
            <a:ext cx="981075" cy="474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20279" name="Group 23"/>
          <p:cNvGrpSpPr>
            <a:grpSpLocks/>
          </p:cNvGrpSpPr>
          <p:nvPr/>
        </p:nvGrpSpPr>
        <p:grpSpPr bwMode="auto">
          <a:xfrm>
            <a:off x="4781550" y="4783138"/>
            <a:ext cx="552450" cy="474662"/>
            <a:chOff x="2304" y="1296"/>
            <a:chExt cx="432" cy="336"/>
          </a:xfrm>
        </p:grpSpPr>
        <p:sp>
          <p:nvSpPr>
            <p:cNvPr id="1120280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0281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31</a:t>
              </a:r>
            </a:p>
          </p:txBody>
        </p:sp>
      </p:grpSp>
      <p:grpSp>
        <p:nvGrpSpPr>
          <p:cNvPr id="1120282" name="Group 26"/>
          <p:cNvGrpSpPr>
            <a:grpSpLocks/>
          </p:cNvGrpSpPr>
          <p:nvPr/>
        </p:nvGrpSpPr>
        <p:grpSpPr bwMode="auto">
          <a:xfrm>
            <a:off x="3106738" y="4783138"/>
            <a:ext cx="550862" cy="474662"/>
            <a:chOff x="2304" y="1296"/>
            <a:chExt cx="432" cy="336"/>
          </a:xfrm>
        </p:grpSpPr>
        <p:sp>
          <p:nvSpPr>
            <p:cNvPr id="1120283" name="Oval 2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0284" name="Text Box 2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26</a:t>
              </a:r>
            </a:p>
          </p:txBody>
        </p:sp>
      </p:grpSp>
      <p:grpSp>
        <p:nvGrpSpPr>
          <p:cNvPr id="1120285" name="Group 29"/>
          <p:cNvGrpSpPr>
            <a:grpSpLocks/>
          </p:cNvGrpSpPr>
          <p:nvPr/>
        </p:nvGrpSpPr>
        <p:grpSpPr bwMode="auto">
          <a:xfrm>
            <a:off x="2616200" y="3767138"/>
            <a:ext cx="550863" cy="474662"/>
            <a:chOff x="2304" y="1296"/>
            <a:chExt cx="432" cy="336"/>
          </a:xfrm>
        </p:grpSpPr>
        <p:sp>
          <p:nvSpPr>
            <p:cNvPr id="1120286" name="Oval 3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0287" name="Text Box 3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24</a:t>
              </a:r>
            </a:p>
          </p:txBody>
        </p:sp>
      </p:grpSp>
      <p:grpSp>
        <p:nvGrpSpPr>
          <p:cNvPr id="1120288" name="Group 32"/>
          <p:cNvGrpSpPr>
            <a:grpSpLocks/>
          </p:cNvGrpSpPr>
          <p:nvPr/>
        </p:nvGrpSpPr>
        <p:grpSpPr bwMode="auto">
          <a:xfrm>
            <a:off x="2125663" y="4783138"/>
            <a:ext cx="550862" cy="474662"/>
            <a:chOff x="2304" y="1296"/>
            <a:chExt cx="431" cy="336"/>
          </a:xfrm>
        </p:grpSpPr>
        <p:sp>
          <p:nvSpPr>
            <p:cNvPr id="1120289" name="Oval 3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0290" name="Text Box 3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65</a:t>
              </a:r>
            </a:p>
          </p:txBody>
        </p:sp>
      </p:grpSp>
      <p:grpSp>
        <p:nvGrpSpPr>
          <p:cNvPr id="1120291" name="Group 35"/>
          <p:cNvGrpSpPr>
            <a:grpSpLocks/>
          </p:cNvGrpSpPr>
          <p:nvPr/>
        </p:nvGrpSpPr>
        <p:grpSpPr bwMode="auto">
          <a:xfrm>
            <a:off x="3810000" y="4783138"/>
            <a:ext cx="552450" cy="474662"/>
            <a:chOff x="2303" y="1296"/>
            <a:chExt cx="433" cy="336"/>
          </a:xfrm>
        </p:grpSpPr>
        <p:sp>
          <p:nvSpPr>
            <p:cNvPr id="1120292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0293" name="Text Box 37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32</a:t>
              </a:r>
            </a:p>
          </p:txBody>
        </p:sp>
      </p:grpSp>
      <p:grpSp>
        <p:nvGrpSpPr>
          <p:cNvPr id="1120294" name="Group 38"/>
          <p:cNvGrpSpPr>
            <a:grpSpLocks/>
          </p:cNvGrpSpPr>
          <p:nvPr/>
        </p:nvGrpSpPr>
        <p:grpSpPr bwMode="auto">
          <a:xfrm>
            <a:off x="6858000" y="3767138"/>
            <a:ext cx="550863" cy="474662"/>
            <a:chOff x="2305" y="1296"/>
            <a:chExt cx="431" cy="336"/>
          </a:xfrm>
        </p:grpSpPr>
        <p:sp>
          <p:nvSpPr>
            <p:cNvPr id="1120295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0296" name="Text Box 40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68</a:t>
              </a:r>
            </a:p>
          </p:txBody>
        </p:sp>
      </p:grpSp>
      <p:grpSp>
        <p:nvGrpSpPr>
          <p:cNvPr id="1120297" name="Group 41"/>
          <p:cNvGrpSpPr>
            <a:grpSpLocks/>
          </p:cNvGrpSpPr>
          <p:nvPr/>
        </p:nvGrpSpPr>
        <p:grpSpPr bwMode="auto">
          <a:xfrm>
            <a:off x="5314950" y="3767138"/>
            <a:ext cx="552450" cy="474662"/>
            <a:chOff x="2304" y="1296"/>
            <a:chExt cx="433" cy="336"/>
          </a:xfrm>
        </p:grpSpPr>
        <p:sp>
          <p:nvSpPr>
            <p:cNvPr id="1120298" name="Oval 4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0299" name="Text Box 4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19</a:t>
              </a:r>
            </a:p>
          </p:txBody>
        </p:sp>
      </p:grpSp>
      <p:sp>
        <p:nvSpPr>
          <p:cNvPr id="1120300" name="Text Box 44"/>
          <p:cNvSpPr txBox="1">
            <a:spLocks noChangeArrowheads="1"/>
          </p:cNvSpPr>
          <p:nvPr/>
        </p:nvSpPr>
        <p:spPr bwMode="auto">
          <a:xfrm>
            <a:off x="4562475" y="2133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20301" name="Text Box 45"/>
          <p:cNvSpPr txBox="1">
            <a:spLocks noChangeArrowheads="1"/>
          </p:cNvSpPr>
          <p:nvPr/>
        </p:nvSpPr>
        <p:spPr bwMode="auto">
          <a:xfrm>
            <a:off x="3200400" y="2971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20302" name="Text Box 46"/>
          <p:cNvSpPr txBox="1">
            <a:spLocks noChangeArrowheads="1"/>
          </p:cNvSpPr>
          <p:nvPr/>
        </p:nvSpPr>
        <p:spPr bwMode="auto">
          <a:xfrm>
            <a:off x="5857875" y="2971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20303" name="Text Box 47"/>
          <p:cNvSpPr txBox="1">
            <a:spLocks noChangeArrowheads="1"/>
          </p:cNvSpPr>
          <p:nvPr/>
        </p:nvSpPr>
        <p:spPr bwMode="auto">
          <a:xfrm>
            <a:off x="6629400" y="3717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20304" name="Text Box 48"/>
          <p:cNvSpPr txBox="1">
            <a:spLocks noChangeArrowheads="1"/>
          </p:cNvSpPr>
          <p:nvPr/>
        </p:nvSpPr>
        <p:spPr bwMode="auto">
          <a:xfrm>
            <a:off x="5095875" y="3717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20305" name="Text Box 49"/>
          <p:cNvSpPr txBox="1">
            <a:spLocks noChangeArrowheads="1"/>
          </p:cNvSpPr>
          <p:nvPr/>
        </p:nvSpPr>
        <p:spPr bwMode="auto">
          <a:xfrm>
            <a:off x="4105275" y="3717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20306" name="Text Box 50"/>
          <p:cNvSpPr txBox="1">
            <a:spLocks noChangeArrowheads="1"/>
          </p:cNvSpPr>
          <p:nvPr/>
        </p:nvSpPr>
        <p:spPr bwMode="auto">
          <a:xfrm>
            <a:off x="2362200" y="3717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20307" name="Text Box 51"/>
          <p:cNvSpPr txBox="1">
            <a:spLocks noChangeArrowheads="1"/>
          </p:cNvSpPr>
          <p:nvPr/>
        </p:nvSpPr>
        <p:spPr bwMode="auto">
          <a:xfrm>
            <a:off x="1905000" y="47085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20308" name="Text Box 52"/>
          <p:cNvSpPr txBox="1">
            <a:spLocks noChangeArrowheads="1"/>
          </p:cNvSpPr>
          <p:nvPr/>
        </p:nvSpPr>
        <p:spPr bwMode="auto">
          <a:xfrm>
            <a:off x="2886075" y="47244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20309" name="Text Box 53"/>
          <p:cNvSpPr txBox="1">
            <a:spLocks noChangeArrowheads="1"/>
          </p:cNvSpPr>
          <p:nvPr/>
        </p:nvSpPr>
        <p:spPr bwMode="auto">
          <a:xfrm>
            <a:off x="3429000" y="4724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120311" name="Oval 55"/>
          <p:cNvSpPr>
            <a:spLocks noChangeArrowheads="1"/>
          </p:cNvSpPr>
          <p:nvPr/>
        </p:nvSpPr>
        <p:spPr bwMode="auto">
          <a:xfrm>
            <a:off x="3490913" y="2954338"/>
            <a:ext cx="427037" cy="47466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20313" name="Text Box 57"/>
          <p:cNvSpPr txBox="1">
            <a:spLocks noChangeArrowheads="1"/>
          </p:cNvSpPr>
          <p:nvPr/>
        </p:nvSpPr>
        <p:spPr bwMode="auto">
          <a:xfrm>
            <a:off x="4343400" y="4741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91202551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663E7385-2BFF-46DB-8F6D-E05C3ED09F44}" type="slidenum">
              <a:rPr lang="en-US">
                <a:solidFill>
                  <a:schemeClr val="tx1"/>
                </a:solidFill>
              </a:rPr>
              <a:pPr/>
              <a:t>55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122306" name="Line 2"/>
          <p:cNvSpPr>
            <a:spLocks noChangeShapeType="1"/>
          </p:cNvSpPr>
          <p:nvPr/>
        </p:nvSpPr>
        <p:spPr bwMode="auto">
          <a:xfrm>
            <a:off x="4670425" y="4191000"/>
            <a:ext cx="366713" cy="67786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2307" name="Line 3"/>
          <p:cNvSpPr>
            <a:spLocks noChangeShapeType="1"/>
          </p:cNvSpPr>
          <p:nvPr/>
        </p:nvSpPr>
        <p:spPr bwMode="auto">
          <a:xfrm>
            <a:off x="6516688" y="3360738"/>
            <a:ext cx="569912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2308" name="Line 4"/>
          <p:cNvSpPr>
            <a:spLocks noChangeShapeType="1"/>
          </p:cNvSpPr>
          <p:nvPr/>
        </p:nvSpPr>
        <p:spPr bwMode="auto">
          <a:xfrm flipH="1">
            <a:off x="5638800" y="3360738"/>
            <a:ext cx="571500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2309" name="Line 5"/>
          <p:cNvSpPr>
            <a:spLocks noChangeShapeType="1"/>
          </p:cNvSpPr>
          <p:nvPr/>
        </p:nvSpPr>
        <p:spPr bwMode="auto">
          <a:xfrm flipH="1">
            <a:off x="2971800" y="3360738"/>
            <a:ext cx="603250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2310" name="Line 6"/>
          <p:cNvSpPr>
            <a:spLocks noChangeShapeType="1"/>
          </p:cNvSpPr>
          <p:nvPr/>
        </p:nvSpPr>
        <p:spPr bwMode="auto">
          <a:xfrm>
            <a:off x="3881438" y="3360738"/>
            <a:ext cx="614362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2311" name="Rectangle 7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r>
              <a:rPr lang="en-US">
                <a:latin typeface="Helvetica" pitchFamily="34" charset="0"/>
              </a:rPr>
              <a:t>DeleteMin</a:t>
            </a:r>
          </a:p>
        </p:txBody>
      </p:sp>
      <p:sp>
        <p:nvSpPr>
          <p:cNvPr id="112231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685800"/>
          </a:xfrm>
        </p:spPr>
        <p:txBody>
          <a:bodyPr/>
          <a:lstStyle/>
          <a:p>
            <a:pPr marL="288925" indent="-288925"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deleteMin()</a:t>
            </a:r>
          </a:p>
        </p:txBody>
      </p:sp>
      <p:sp>
        <p:nvSpPr>
          <p:cNvPr id="1122313" name="Line 9"/>
          <p:cNvSpPr>
            <a:spLocks noChangeShapeType="1"/>
          </p:cNvSpPr>
          <p:nvPr/>
        </p:nvSpPr>
        <p:spPr bwMode="auto">
          <a:xfrm>
            <a:off x="5229225" y="2547938"/>
            <a:ext cx="981075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2314" name="Line 10"/>
          <p:cNvSpPr>
            <a:spLocks noChangeShapeType="1"/>
          </p:cNvSpPr>
          <p:nvPr/>
        </p:nvSpPr>
        <p:spPr bwMode="auto">
          <a:xfrm flipH="1">
            <a:off x="4178300" y="4173538"/>
            <a:ext cx="3063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2315" name="Line 11"/>
          <p:cNvSpPr>
            <a:spLocks noChangeShapeType="1"/>
          </p:cNvSpPr>
          <p:nvPr/>
        </p:nvSpPr>
        <p:spPr bwMode="auto">
          <a:xfrm flipH="1">
            <a:off x="2493963" y="4173538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2316" name="Line 12"/>
          <p:cNvSpPr>
            <a:spLocks noChangeShapeType="1"/>
          </p:cNvSpPr>
          <p:nvPr/>
        </p:nvSpPr>
        <p:spPr bwMode="auto">
          <a:xfrm>
            <a:off x="2984500" y="4173538"/>
            <a:ext cx="366713" cy="677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22317" name="Group 13"/>
          <p:cNvGrpSpPr>
            <a:grpSpLocks/>
          </p:cNvGrpSpPr>
          <p:nvPr/>
        </p:nvGrpSpPr>
        <p:grpSpPr bwMode="auto">
          <a:xfrm>
            <a:off x="4800600" y="2209800"/>
            <a:ext cx="550863" cy="474663"/>
            <a:chOff x="2304" y="1296"/>
            <a:chExt cx="431" cy="336"/>
          </a:xfrm>
        </p:grpSpPr>
        <p:sp>
          <p:nvSpPr>
            <p:cNvPr id="1122318" name="Oval 1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2319" name="Text Box 1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1122320" name="Group 16"/>
          <p:cNvGrpSpPr>
            <a:grpSpLocks/>
          </p:cNvGrpSpPr>
          <p:nvPr/>
        </p:nvGrpSpPr>
        <p:grpSpPr bwMode="auto">
          <a:xfrm>
            <a:off x="6088063" y="2954338"/>
            <a:ext cx="550862" cy="474662"/>
            <a:chOff x="2304" y="1296"/>
            <a:chExt cx="432" cy="336"/>
          </a:xfrm>
        </p:grpSpPr>
        <p:sp>
          <p:nvSpPr>
            <p:cNvPr id="1122321" name="Oval 1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2322" name="Text Box 1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sp>
        <p:nvSpPr>
          <p:cNvPr id="1122324" name="Oval 20"/>
          <p:cNvSpPr>
            <a:spLocks noChangeArrowheads="1"/>
          </p:cNvSpPr>
          <p:nvPr/>
        </p:nvSpPr>
        <p:spPr bwMode="auto">
          <a:xfrm>
            <a:off x="4387850" y="3792538"/>
            <a:ext cx="427038" cy="47466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22326" name="Line 22"/>
          <p:cNvSpPr>
            <a:spLocks noChangeShapeType="1"/>
          </p:cNvSpPr>
          <p:nvPr/>
        </p:nvSpPr>
        <p:spPr bwMode="auto">
          <a:xfrm flipH="1">
            <a:off x="3881438" y="2547938"/>
            <a:ext cx="981075" cy="474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22327" name="Group 23"/>
          <p:cNvGrpSpPr>
            <a:grpSpLocks/>
          </p:cNvGrpSpPr>
          <p:nvPr/>
        </p:nvGrpSpPr>
        <p:grpSpPr bwMode="auto">
          <a:xfrm>
            <a:off x="4781550" y="4783138"/>
            <a:ext cx="552450" cy="474662"/>
            <a:chOff x="2304" y="1296"/>
            <a:chExt cx="432" cy="336"/>
          </a:xfrm>
        </p:grpSpPr>
        <p:sp>
          <p:nvSpPr>
            <p:cNvPr id="1122328" name="Oval 2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2329" name="Text Box 2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31</a:t>
              </a:r>
            </a:p>
          </p:txBody>
        </p:sp>
      </p:grpSp>
      <p:grpSp>
        <p:nvGrpSpPr>
          <p:cNvPr id="1122330" name="Group 26"/>
          <p:cNvGrpSpPr>
            <a:grpSpLocks/>
          </p:cNvGrpSpPr>
          <p:nvPr/>
        </p:nvGrpSpPr>
        <p:grpSpPr bwMode="auto">
          <a:xfrm>
            <a:off x="3106738" y="4783138"/>
            <a:ext cx="550862" cy="474662"/>
            <a:chOff x="2304" y="1296"/>
            <a:chExt cx="432" cy="336"/>
          </a:xfrm>
        </p:grpSpPr>
        <p:sp>
          <p:nvSpPr>
            <p:cNvPr id="1122331" name="Oval 2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2332" name="Text Box 2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26</a:t>
              </a:r>
            </a:p>
          </p:txBody>
        </p:sp>
      </p:grpSp>
      <p:grpSp>
        <p:nvGrpSpPr>
          <p:cNvPr id="1122333" name="Group 29"/>
          <p:cNvGrpSpPr>
            <a:grpSpLocks/>
          </p:cNvGrpSpPr>
          <p:nvPr/>
        </p:nvGrpSpPr>
        <p:grpSpPr bwMode="auto">
          <a:xfrm>
            <a:off x="2616200" y="3767138"/>
            <a:ext cx="550863" cy="474662"/>
            <a:chOff x="2304" y="1296"/>
            <a:chExt cx="432" cy="336"/>
          </a:xfrm>
        </p:grpSpPr>
        <p:sp>
          <p:nvSpPr>
            <p:cNvPr id="1122334" name="Oval 3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2335" name="Text Box 3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24</a:t>
              </a:r>
            </a:p>
          </p:txBody>
        </p:sp>
      </p:grpSp>
      <p:grpSp>
        <p:nvGrpSpPr>
          <p:cNvPr id="1122336" name="Group 32"/>
          <p:cNvGrpSpPr>
            <a:grpSpLocks/>
          </p:cNvGrpSpPr>
          <p:nvPr/>
        </p:nvGrpSpPr>
        <p:grpSpPr bwMode="auto">
          <a:xfrm>
            <a:off x="2125663" y="4783138"/>
            <a:ext cx="550862" cy="474662"/>
            <a:chOff x="2304" y="1296"/>
            <a:chExt cx="431" cy="336"/>
          </a:xfrm>
        </p:grpSpPr>
        <p:sp>
          <p:nvSpPr>
            <p:cNvPr id="1122337" name="Oval 3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2338" name="Text Box 3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65</a:t>
              </a:r>
            </a:p>
          </p:txBody>
        </p:sp>
      </p:grpSp>
      <p:grpSp>
        <p:nvGrpSpPr>
          <p:cNvPr id="1122339" name="Group 35"/>
          <p:cNvGrpSpPr>
            <a:grpSpLocks/>
          </p:cNvGrpSpPr>
          <p:nvPr/>
        </p:nvGrpSpPr>
        <p:grpSpPr bwMode="auto">
          <a:xfrm>
            <a:off x="3810000" y="4783138"/>
            <a:ext cx="552450" cy="474662"/>
            <a:chOff x="2303" y="1296"/>
            <a:chExt cx="433" cy="336"/>
          </a:xfrm>
        </p:grpSpPr>
        <p:sp>
          <p:nvSpPr>
            <p:cNvPr id="1122340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2341" name="Text Box 37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32</a:t>
              </a:r>
            </a:p>
          </p:txBody>
        </p:sp>
      </p:grpSp>
      <p:grpSp>
        <p:nvGrpSpPr>
          <p:cNvPr id="1122342" name="Group 38"/>
          <p:cNvGrpSpPr>
            <a:grpSpLocks/>
          </p:cNvGrpSpPr>
          <p:nvPr/>
        </p:nvGrpSpPr>
        <p:grpSpPr bwMode="auto">
          <a:xfrm>
            <a:off x="6858000" y="3767138"/>
            <a:ext cx="550863" cy="474662"/>
            <a:chOff x="2305" y="1296"/>
            <a:chExt cx="431" cy="336"/>
          </a:xfrm>
        </p:grpSpPr>
        <p:sp>
          <p:nvSpPr>
            <p:cNvPr id="1122343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2344" name="Text Box 40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68</a:t>
              </a:r>
            </a:p>
          </p:txBody>
        </p:sp>
      </p:grpSp>
      <p:grpSp>
        <p:nvGrpSpPr>
          <p:cNvPr id="1122345" name="Group 41"/>
          <p:cNvGrpSpPr>
            <a:grpSpLocks/>
          </p:cNvGrpSpPr>
          <p:nvPr/>
        </p:nvGrpSpPr>
        <p:grpSpPr bwMode="auto">
          <a:xfrm>
            <a:off x="5314950" y="3767138"/>
            <a:ext cx="552450" cy="474662"/>
            <a:chOff x="2304" y="1296"/>
            <a:chExt cx="433" cy="336"/>
          </a:xfrm>
        </p:grpSpPr>
        <p:sp>
          <p:nvSpPr>
            <p:cNvPr id="1122346" name="Oval 4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2347" name="Text Box 4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19</a:t>
              </a:r>
            </a:p>
          </p:txBody>
        </p:sp>
      </p:grpSp>
      <p:sp>
        <p:nvSpPr>
          <p:cNvPr id="1122348" name="Text Box 44"/>
          <p:cNvSpPr txBox="1">
            <a:spLocks noChangeArrowheads="1"/>
          </p:cNvSpPr>
          <p:nvPr/>
        </p:nvSpPr>
        <p:spPr bwMode="auto">
          <a:xfrm>
            <a:off x="4562475" y="2133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22349" name="Text Box 45"/>
          <p:cNvSpPr txBox="1">
            <a:spLocks noChangeArrowheads="1"/>
          </p:cNvSpPr>
          <p:nvPr/>
        </p:nvSpPr>
        <p:spPr bwMode="auto">
          <a:xfrm>
            <a:off x="3200400" y="2971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22350" name="Text Box 46"/>
          <p:cNvSpPr txBox="1">
            <a:spLocks noChangeArrowheads="1"/>
          </p:cNvSpPr>
          <p:nvPr/>
        </p:nvSpPr>
        <p:spPr bwMode="auto">
          <a:xfrm>
            <a:off x="5857875" y="2971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22351" name="Text Box 47"/>
          <p:cNvSpPr txBox="1">
            <a:spLocks noChangeArrowheads="1"/>
          </p:cNvSpPr>
          <p:nvPr/>
        </p:nvSpPr>
        <p:spPr bwMode="auto">
          <a:xfrm>
            <a:off x="6629400" y="3717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22352" name="Text Box 48"/>
          <p:cNvSpPr txBox="1">
            <a:spLocks noChangeArrowheads="1"/>
          </p:cNvSpPr>
          <p:nvPr/>
        </p:nvSpPr>
        <p:spPr bwMode="auto">
          <a:xfrm>
            <a:off x="5095875" y="3717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22353" name="Text Box 49"/>
          <p:cNvSpPr txBox="1">
            <a:spLocks noChangeArrowheads="1"/>
          </p:cNvSpPr>
          <p:nvPr/>
        </p:nvSpPr>
        <p:spPr bwMode="auto">
          <a:xfrm>
            <a:off x="4105275" y="3717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22354" name="Text Box 50"/>
          <p:cNvSpPr txBox="1">
            <a:spLocks noChangeArrowheads="1"/>
          </p:cNvSpPr>
          <p:nvPr/>
        </p:nvSpPr>
        <p:spPr bwMode="auto">
          <a:xfrm>
            <a:off x="2362200" y="3717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22355" name="Text Box 51"/>
          <p:cNvSpPr txBox="1">
            <a:spLocks noChangeArrowheads="1"/>
          </p:cNvSpPr>
          <p:nvPr/>
        </p:nvSpPr>
        <p:spPr bwMode="auto">
          <a:xfrm>
            <a:off x="1905000" y="47085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22356" name="Text Box 52"/>
          <p:cNvSpPr txBox="1">
            <a:spLocks noChangeArrowheads="1"/>
          </p:cNvSpPr>
          <p:nvPr/>
        </p:nvSpPr>
        <p:spPr bwMode="auto">
          <a:xfrm>
            <a:off x="2886075" y="47244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22357" name="Text Box 53"/>
          <p:cNvSpPr txBox="1">
            <a:spLocks noChangeArrowheads="1"/>
          </p:cNvSpPr>
          <p:nvPr/>
        </p:nvSpPr>
        <p:spPr bwMode="auto">
          <a:xfrm>
            <a:off x="3429000" y="4724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grpSp>
        <p:nvGrpSpPr>
          <p:cNvPr id="1122358" name="Group 54"/>
          <p:cNvGrpSpPr>
            <a:grpSpLocks/>
          </p:cNvGrpSpPr>
          <p:nvPr/>
        </p:nvGrpSpPr>
        <p:grpSpPr bwMode="auto">
          <a:xfrm>
            <a:off x="3429000" y="2954338"/>
            <a:ext cx="550863" cy="474662"/>
            <a:chOff x="2304" y="1296"/>
            <a:chExt cx="432" cy="336"/>
          </a:xfrm>
        </p:grpSpPr>
        <p:sp>
          <p:nvSpPr>
            <p:cNvPr id="1122359" name="Oval 5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2360" name="Text Box 5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21</a:t>
              </a:r>
            </a:p>
          </p:txBody>
        </p:sp>
      </p:grpSp>
      <p:sp>
        <p:nvSpPr>
          <p:cNvPr id="1122361" name="Text Box 57"/>
          <p:cNvSpPr txBox="1">
            <a:spLocks noChangeArrowheads="1"/>
          </p:cNvSpPr>
          <p:nvPr/>
        </p:nvSpPr>
        <p:spPr bwMode="auto">
          <a:xfrm>
            <a:off x="4343400" y="4741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04467138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AF2FC028-D1CC-4DB2-B64D-54BC06335A47}" type="slidenum">
              <a:rPr lang="en-US">
                <a:solidFill>
                  <a:schemeClr val="tx1"/>
                </a:solidFill>
              </a:rPr>
              <a:pPr/>
              <a:t>56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124354" name="Line 2"/>
          <p:cNvSpPr>
            <a:spLocks noChangeShapeType="1"/>
          </p:cNvSpPr>
          <p:nvPr/>
        </p:nvSpPr>
        <p:spPr bwMode="auto">
          <a:xfrm>
            <a:off x="4670425" y="4191000"/>
            <a:ext cx="366713" cy="67786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4355" name="Line 3"/>
          <p:cNvSpPr>
            <a:spLocks noChangeShapeType="1"/>
          </p:cNvSpPr>
          <p:nvPr/>
        </p:nvSpPr>
        <p:spPr bwMode="auto">
          <a:xfrm>
            <a:off x="6516688" y="3360738"/>
            <a:ext cx="569912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4356" name="Line 4"/>
          <p:cNvSpPr>
            <a:spLocks noChangeShapeType="1"/>
          </p:cNvSpPr>
          <p:nvPr/>
        </p:nvSpPr>
        <p:spPr bwMode="auto">
          <a:xfrm flipH="1">
            <a:off x="5638800" y="3360738"/>
            <a:ext cx="571500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4357" name="Line 5"/>
          <p:cNvSpPr>
            <a:spLocks noChangeShapeType="1"/>
          </p:cNvSpPr>
          <p:nvPr/>
        </p:nvSpPr>
        <p:spPr bwMode="auto">
          <a:xfrm flipH="1">
            <a:off x="2971800" y="3360738"/>
            <a:ext cx="603250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4358" name="Line 6"/>
          <p:cNvSpPr>
            <a:spLocks noChangeShapeType="1"/>
          </p:cNvSpPr>
          <p:nvPr/>
        </p:nvSpPr>
        <p:spPr bwMode="auto">
          <a:xfrm>
            <a:off x="3881438" y="3360738"/>
            <a:ext cx="614362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4359" name="Rectangle 7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r>
              <a:rPr lang="en-US">
                <a:latin typeface="Helvetica" pitchFamily="34" charset="0"/>
              </a:rPr>
              <a:t>DeleteMin</a:t>
            </a:r>
          </a:p>
        </p:txBody>
      </p:sp>
      <p:sp>
        <p:nvSpPr>
          <p:cNvPr id="11243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685800"/>
          </a:xfrm>
        </p:spPr>
        <p:txBody>
          <a:bodyPr/>
          <a:lstStyle/>
          <a:p>
            <a:pPr marL="288925" indent="-288925"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deleteMin()</a:t>
            </a:r>
          </a:p>
        </p:txBody>
      </p:sp>
      <p:sp>
        <p:nvSpPr>
          <p:cNvPr id="1124361" name="Line 9"/>
          <p:cNvSpPr>
            <a:spLocks noChangeShapeType="1"/>
          </p:cNvSpPr>
          <p:nvPr/>
        </p:nvSpPr>
        <p:spPr bwMode="auto">
          <a:xfrm>
            <a:off x="5229225" y="2547938"/>
            <a:ext cx="981075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4362" name="Line 10"/>
          <p:cNvSpPr>
            <a:spLocks noChangeShapeType="1"/>
          </p:cNvSpPr>
          <p:nvPr/>
        </p:nvSpPr>
        <p:spPr bwMode="auto">
          <a:xfrm flipH="1">
            <a:off x="4178300" y="4173538"/>
            <a:ext cx="3063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4363" name="Line 11"/>
          <p:cNvSpPr>
            <a:spLocks noChangeShapeType="1"/>
          </p:cNvSpPr>
          <p:nvPr/>
        </p:nvSpPr>
        <p:spPr bwMode="auto">
          <a:xfrm flipH="1">
            <a:off x="2493963" y="4173538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4364" name="Line 12"/>
          <p:cNvSpPr>
            <a:spLocks noChangeShapeType="1"/>
          </p:cNvSpPr>
          <p:nvPr/>
        </p:nvSpPr>
        <p:spPr bwMode="auto">
          <a:xfrm>
            <a:off x="2984500" y="4173538"/>
            <a:ext cx="366713" cy="677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24365" name="Group 13"/>
          <p:cNvGrpSpPr>
            <a:grpSpLocks/>
          </p:cNvGrpSpPr>
          <p:nvPr/>
        </p:nvGrpSpPr>
        <p:grpSpPr bwMode="auto">
          <a:xfrm>
            <a:off x="4800600" y="2209800"/>
            <a:ext cx="550863" cy="474663"/>
            <a:chOff x="2304" y="1296"/>
            <a:chExt cx="431" cy="336"/>
          </a:xfrm>
        </p:grpSpPr>
        <p:sp>
          <p:nvSpPr>
            <p:cNvPr id="1124366" name="Oval 1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4367" name="Text Box 1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1124368" name="Group 16"/>
          <p:cNvGrpSpPr>
            <a:grpSpLocks/>
          </p:cNvGrpSpPr>
          <p:nvPr/>
        </p:nvGrpSpPr>
        <p:grpSpPr bwMode="auto">
          <a:xfrm>
            <a:off x="6088063" y="2954338"/>
            <a:ext cx="550862" cy="474662"/>
            <a:chOff x="2304" y="1296"/>
            <a:chExt cx="432" cy="336"/>
          </a:xfrm>
        </p:grpSpPr>
        <p:sp>
          <p:nvSpPr>
            <p:cNvPr id="1124369" name="Oval 1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4370" name="Text Box 1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grpSp>
        <p:nvGrpSpPr>
          <p:cNvPr id="1124371" name="Group 19"/>
          <p:cNvGrpSpPr>
            <a:grpSpLocks/>
          </p:cNvGrpSpPr>
          <p:nvPr/>
        </p:nvGrpSpPr>
        <p:grpSpPr bwMode="auto">
          <a:xfrm>
            <a:off x="4325938" y="3792538"/>
            <a:ext cx="550862" cy="474662"/>
            <a:chOff x="2304" y="1296"/>
            <a:chExt cx="432" cy="336"/>
          </a:xfrm>
        </p:grpSpPr>
        <p:sp>
          <p:nvSpPr>
            <p:cNvPr id="1124372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4373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31</a:t>
              </a:r>
            </a:p>
          </p:txBody>
        </p:sp>
      </p:grpSp>
      <p:sp>
        <p:nvSpPr>
          <p:cNvPr id="1124374" name="Line 22"/>
          <p:cNvSpPr>
            <a:spLocks noChangeShapeType="1"/>
          </p:cNvSpPr>
          <p:nvPr/>
        </p:nvSpPr>
        <p:spPr bwMode="auto">
          <a:xfrm flipH="1">
            <a:off x="3881438" y="2547938"/>
            <a:ext cx="981075" cy="474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4376" name="Oval 24"/>
          <p:cNvSpPr>
            <a:spLocks noChangeArrowheads="1"/>
          </p:cNvSpPr>
          <p:nvPr/>
        </p:nvSpPr>
        <p:spPr bwMode="auto">
          <a:xfrm>
            <a:off x="4843463" y="4783138"/>
            <a:ext cx="428625" cy="47466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1124378" name="Group 26"/>
          <p:cNvGrpSpPr>
            <a:grpSpLocks/>
          </p:cNvGrpSpPr>
          <p:nvPr/>
        </p:nvGrpSpPr>
        <p:grpSpPr bwMode="auto">
          <a:xfrm>
            <a:off x="3106738" y="4783138"/>
            <a:ext cx="550862" cy="474662"/>
            <a:chOff x="2304" y="1296"/>
            <a:chExt cx="432" cy="336"/>
          </a:xfrm>
        </p:grpSpPr>
        <p:sp>
          <p:nvSpPr>
            <p:cNvPr id="1124379" name="Oval 2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4380" name="Text Box 2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26</a:t>
              </a:r>
            </a:p>
          </p:txBody>
        </p:sp>
      </p:grpSp>
      <p:grpSp>
        <p:nvGrpSpPr>
          <p:cNvPr id="1124381" name="Group 29"/>
          <p:cNvGrpSpPr>
            <a:grpSpLocks/>
          </p:cNvGrpSpPr>
          <p:nvPr/>
        </p:nvGrpSpPr>
        <p:grpSpPr bwMode="auto">
          <a:xfrm>
            <a:off x="2616200" y="3767138"/>
            <a:ext cx="550863" cy="474662"/>
            <a:chOff x="2304" y="1296"/>
            <a:chExt cx="432" cy="336"/>
          </a:xfrm>
        </p:grpSpPr>
        <p:sp>
          <p:nvSpPr>
            <p:cNvPr id="1124382" name="Oval 3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4383" name="Text Box 3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24</a:t>
              </a:r>
            </a:p>
          </p:txBody>
        </p:sp>
      </p:grpSp>
      <p:grpSp>
        <p:nvGrpSpPr>
          <p:cNvPr id="1124384" name="Group 32"/>
          <p:cNvGrpSpPr>
            <a:grpSpLocks/>
          </p:cNvGrpSpPr>
          <p:nvPr/>
        </p:nvGrpSpPr>
        <p:grpSpPr bwMode="auto">
          <a:xfrm>
            <a:off x="2125663" y="4783138"/>
            <a:ext cx="550862" cy="474662"/>
            <a:chOff x="2304" y="1296"/>
            <a:chExt cx="431" cy="336"/>
          </a:xfrm>
        </p:grpSpPr>
        <p:sp>
          <p:nvSpPr>
            <p:cNvPr id="1124385" name="Oval 3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4386" name="Text Box 3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65</a:t>
              </a:r>
            </a:p>
          </p:txBody>
        </p:sp>
      </p:grpSp>
      <p:grpSp>
        <p:nvGrpSpPr>
          <p:cNvPr id="1124387" name="Group 35"/>
          <p:cNvGrpSpPr>
            <a:grpSpLocks/>
          </p:cNvGrpSpPr>
          <p:nvPr/>
        </p:nvGrpSpPr>
        <p:grpSpPr bwMode="auto">
          <a:xfrm>
            <a:off x="3810000" y="4783138"/>
            <a:ext cx="552450" cy="474662"/>
            <a:chOff x="2303" y="1296"/>
            <a:chExt cx="433" cy="336"/>
          </a:xfrm>
        </p:grpSpPr>
        <p:sp>
          <p:nvSpPr>
            <p:cNvPr id="1124388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4389" name="Text Box 37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32</a:t>
              </a:r>
            </a:p>
          </p:txBody>
        </p:sp>
      </p:grpSp>
      <p:grpSp>
        <p:nvGrpSpPr>
          <p:cNvPr id="1124390" name="Group 38"/>
          <p:cNvGrpSpPr>
            <a:grpSpLocks/>
          </p:cNvGrpSpPr>
          <p:nvPr/>
        </p:nvGrpSpPr>
        <p:grpSpPr bwMode="auto">
          <a:xfrm>
            <a:off x="6858000" y="3767138"/>
            <a:ext cx="550863" cy="474662"/>
            <a:chOff x="2305" y="1296"/>
            <a:chExt cx="431" cy="336"/>
          </a:xfrm>
        </p:grpSpPr>
        <p:sp>
          <p:nvSpPr>
            <p:cNvPr id="1124391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4392" name="Text Box 40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68</a:t>
              </a:r>
            </a:p>
          </p:txBody>
        </p:sp>
      </p:grpSp>
      <p:grpSp>
        <p:nvGrpSpPr>
          <p:cNvPr id="1124393" name="Group 41"/>
          <p:cNvGrpSpPr>
            <a:grpSpLocks/>
          </p:cNvGrpSpPr>
          <p:nvPr/>
        </p:nvGrpSpPr>
        <p:grpSpPr bwMode="auto">
          <a:xfrm>
            <a:off x="5314950" y="3767138"/>
            <a:ext cx="552450" cy="474662"/>
            <a:chOff x="2304" y="1296"/>
            <a:chExt cx="433" cy="336"/>
          </a:xfrm>
        </p:grpSpPr>
        <p:sp>
          <p:nvSpPr>
            <p:cNvPr id="1124394" name="Oval 4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4395" name="Text Box 4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19</a:t>
              </a:r>
            </a:p>
          </p:txBody>
        </p:sp>
      </p:grpSp>
      <p:sp>
        <p:nvSpPr>
          <p:cNvPr id="1124396" name="Text Box 44"/>
          <p:cNvSpPr txBox="1">
            <a:spLocks noChangeArrowheads="1"/>
          </p:cNvSpPr>
          <p:nvPr/>
        </p:nvSpPr>
        <p:spPr bwMode="auto">
          <a:xfrm>
            <a:off x="4562475" y="2133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24397" name="Text Box 45"/>
          <p:cNvSpPr txBox="1">
            <a:spLocks noChangeArrowheads="1"/>
          </p:cNvSpPr>
          <p:nvPr/>
        </p:nvSpPr>
        <p:spPr bwMode="auto">
          <a:xfrm>
            <a:off x="3200400" y="2971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24398" name="Text Box 46"/>
          <p:cNvSpPr txBox="1">
            <a:spLocks noChangeArrowheads="1"/>
          </p:cNvSpPr>
          <p:nvPr/>
        </p:nvSpPr>
        <p:spPr bwMode="auto">
          <a:xfrm>
            <a:off x="5857875" y="2971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24399" name="Text Box 47"/>
          <p:cNvSpPr txBox="1">
            <a:spLocks noChangeArrowheads="1"/>
          </p:cNvSpPr>
          <p:nvPr/>
        </p:nvSpPr>
        <p:spPr bwMode="auto">
          <a:xfrm>
            <a:off x="6629400" y="3717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24400" name="Text Box 48"/>
          <p:cNvSpPr txBox="1">
            <a:spLocks noChangeArrowheads="1"/>
          </p:cNvSpPr>
          <p:nvPr/>
        </p:nvSpPr>
        <p:spPr bwMode="auto">
          <a:xfrm>
            <a:off x="5095875" y="3717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24401" name="Text Box 49"/>
          <p:cNvSpPr txBox="1">
            <a:spLocks noChangeArrowheads="1"/>
          </p:cNvSpPr>
          <p:nvPr/>
        </p:nvSpPr>
        <p:spPr bwMode="auto">
          <a:xfrm>
            <a:off x="4105275" y="3717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24402" name="Text Box 50"/>
          <p:cNvSpPr txBox="1">
            <a:spLocks noChangeArrowheads="1"/>
          </p:cNvSpPr>
          <p:nvPr/>
        </p:nvSpPr>
        <p:spPr bwMode="auto">
          <a:xfrm>
            <a:off x="2362200" y="3717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24403" name="Text Box 51"/>
          <p:cNvSpPr txBox="1">
            <a:spLocks noChangeArrowheads="1"/>
          </p:cNvSpPr>
          <p:nvPr/>
        </p:nvSpPr>
        <p:spPr bwMode="auto">
          <a:xfrm>
            <a:off x="1905000" y="47085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24404" name="Text Box 52"/>
          <p:cNvSpPr txBox="1">
            <a:spLocks noChangeArrowheads="1"/>
          </p:cNvSpPr>
          <p:nvPr/>
        </p:nvSpPr>
        <p:spPr bwMode="auto">
          <a:xfrm>
            <a:off x="2886075" y="47244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24405" name="Text Box 53"/>
          <p:cNvSpPr txBox="1">
            <a:spLocks noChangeArrowheads="1"/>
          </p:cNvSpPr>
          <p:nvPr/>
        </p:nvSpPr>
        <p:spPr bwMode="auto">
          <a:xfrm>
            <a:off x="3429000" y="4724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grpSp>
        <p:nvGrpSpPr>
          <p:cNvPr id="1124406" name="Group 54"/>
          <p:cNvGrpSpPr>
            <a:grpSpLocks/>
          </p:cNvGrpSpPr>
          <p:nvPr/>
        </p:nvGrpSpPr>
        <p:grpSpPr bwMode="auto">
          <a:xfrm>
            <a:off x="3429000" y="2954338"/>
            <a:ext cx="550863" cy="474662"/>
            <a:chOff x="2304" y="1296"/>
            <a:chExt cx="432" cy="336"/>
          </a:xfrm>
        </p:grpSpPr>
        <p:sp>
          <p:nvSpPr>
            <p:cNvPr id="1124407" name="Oval 5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4408" name="Text Box 5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21</a:t>
              </a:r>
            </a:p>
          </p:txBody>
        </p:sp>
      </p:grpSp>
      <p:sp>
        <p:nvSpPr>
          <p:cNvPr id="1124409" name="Text Box 57"/>
          <p:cNvSpPr txBox="1">
            <a:spLocks noChangeArrowheads="1"/>
          </p:cNvSpPr>
          <p:nvPr/>
        </p:nvSpPr>
        <p:spPr bwMode="auto">
          <a:xfrm>
            <a:off x="4343400" y="4741863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24727022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A4E6CE0B-243F-4904-898A-8D4C667B95AE}" type="slidenum">
              <a:rPr lang="en-US">
                <a:solidFill>
                  <a:schemeClr val="tx1"/>
                </a:solidFill>
              </a:rPr>
              <a:pPr/>
              <a:t>57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126403" name="Line 3"/>
          <p:cNvSpPr>
            <a:spLocks noChangeShapeType="1"/>
          </p:cNvSpPr>
          <p:nvPr/>
        </p:nvSpPr>
        <p:spPr bwMode="auto">
          <a:xfrm>
            <a:off x="6516688" y="3360738"/>
            <a:ext cx="569912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6404" name="Line 4"/>
          <p:cNvSpPr>
            <a:spLocks noChangeShapeType="1"/>
          </p:cNvSpPr>
          <p:nvPr/>
        </p:nvSpPr>
        <p:spPr bwMode="auto">
          <a:xfrm flipH="1">
            <a:off x="5638800" y="3360738"/>
            <a:ext cx="571500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6405" name="Line 5"/>
          <p:cNvSpPr>
            <a:spLocks noChangeShapeType="1"/>
          </p:cNvSpPr>
          <p:nvPr/>
        </p:nvSpPr>
        <p:spPr bwMode="auto">
          <a:xfrm flipH="1">
            <a:off x="2971800" y="3360738"/>
            <a:ext cx="603250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6406" name="Line 6"/>
          <p:cNvSpPr>
            <a:spLocks noChangeShapeType="1"/>
          </p:cNvSpPr>
          <p:nvPr/>
        </p:nvSpPr>
        <p:spPr bwMode="auto">
          <a:xfrm>
            <a:off x="3881438" y="3360738"/>
            <a:ext cx="614362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6407" name="Rectangle 7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r>
              <a:rPr lang="en-US">
                <a:latin typeface="Helvetica" pitchFamily="34" charset="0"/>
              </a:rPr>
              <a:t>DeleteMin</a:t>
            </a:r>
          </a:p>
        </p:txBody>
      </p:sp>
      <p:sp>
        <p:nvSpPr>
          <p:cNvPr id="112640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685800"/>
          </a:xfrm>
        </p:spPr>
        <p:txBody>
          <a:bodyPr/>
          <a:lstStyle/>
          <a:p>
            <a:pPr marL="288925" indent="-288925">
              <a:buFont typeface="Wingdings" pitchFamily="2" charset="2"/>
              <a:buNone/>
            </a:pPr>
            <a:r>
              <a:rPr lang="en-US" sz="2800">
                <a:latin typeface="Helvetica" pitchFamily="34" charset="0"/>
                <a:cs typeface="Times New Roman" pitchFamily="18" charset="0"/>
              </a:rPr>
              <a:t>deleteMin(): heap size is reduced by 1.</a:t>
            </a:r>
          </a:p>
        </p:txBody>
      </p:sp>
      <p:sp>
        <p:nvSpPr>
          <p:cNvPr id="1126409" name="Line 9"/>
          <p:cNvSpPr>
            <a:spLocks noChangeShapeType="1"/>
          </p:cNvSpPr>
          <p:nvPr/>
        </p:nvSpPr>
        <p:spPr bwMode="auto">
          <a:xfrm>
            <a:off x="5229225" y="2547938"/>
            <a:ext cx="981075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6410" name="Line 10"/>
          <p:cNvSpPr>
            <a:spLocks noChangeShapeType="1"/>
          </p:cNvSpPr>
          <p:nvPr/>
        </p:nvSpPr>
        <p:spPr bwMode="auto">
          <a:xfrm flipH="1">
            <a:off x="4178300" y="4173538"/>
            <a:ext cx="3063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6411" name="Line 11"/>
          <p:cNvSpPr>
            <a:spLocks noChangeShapeType="1"/>
          </p:cNvSpPr>
          <p:nvPr/>
        </p:nvSpPr>
        <p:spPr bwMode="auto">
          <a:xfrm flipH="1">
            <a:off x="2493963" y="4173538"/>
            <a:ext cx="306387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26412" name="Line 12"/>
          <p:cNvSpPr>
            <a:spLocks noChangeShapeType="1"/>
          </p:cNvSpPr>
          <p:nvPr/>
        </p:nvSpPr>
        <p:spPr bwMode="auto">
          <a:xfrm>
            <a:off x="2984500" y="4173538"/>
            <a:ext cx="366713" cy="677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26413" name="Group 13"/>
          <p:cNvGrpSpPr>
            <a:grpSpLocks/>
          </p:cNvGrpSpPr>
          <p:nvPr/>
        </p:nvGrpSpPr>
        <p:grpSpPr bwMode="auto">
          <a:xfrm>
            <a:off x="4800600" y="2209800"/>
            <a:ext cx="550863" cy="474663"/>
            <a:chOff x="2304" y="1296"/>
            <a:chExt cx="431" cy="336"/>
          </a:xfrm>
        </p:grpSpPr>
        <p:sp>
          <p:nvSpPr>
            <p:cNvPr id="1126414" name="Oval 14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6415" name="Text Box 15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14</a:t>
              </a:r>
            </a:p>
          </p:txBody>
        </p:sp>
      </p:grpSp>
      <p:grpSp>
        <p:nvGrpSpPr>
          <p:cNvPr id="1126416" name="Group 16"/>
          <p:cNvGrpSpPr>
            <a:grpSpLocks/>
          </p:cNvGrpSpPr>
          <p:nvPr/>
        </p:nvGrpSpPr>
        <p:grpSpPr bwMode="auto">
          <a:xfrm>
            <a:off x="6088063" y="2954338"/>
            <a:ext cx="550862" cy="474662"/>
            <a:chOff x="2304" y="1296"/>
            <a:chExt cx="432" cy="336"/>
          </a:xfrm>
        </p:grpSpPr>
        <p:sp>
          <p:nvSpPr>
            <p:cNvPr id="1126417" name="Oval 1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6418" name="Text Box 1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16</a:t>
              </a:r>
            </a:p>
          </p:txBody>
        </p:sp>
      </p:grpSp>
      <p:grpSp>
        <p:nvGrpSpPr>
          <p:cNvPr id="1126419" name="Group 19"/>
          <p:cNvGrpSpPr>
            <a:grpSpLocks/>
          </p:cNvGrpSpPr>
          <p:nvPr/>
        </p:nvGrpSpPr>
        <p:grpSpPr bwMode="auto">
          <a:xfrm>
            <a:off x="4325938" y="3792538"/>
            <a:ext cx="550862" cy="474662"/>
            <a:chOff x="2304" y="1296"/>
            <a:chExt cx="432" cy="336"/>
          </a:xfrm>
        </p:grpSpPr>
        <p:sp>
          <p:nvSpPr>
            <p:cNvPr id="1126420" name="Oval 2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6421" name="Text Box 2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31</a:t>
              </a:r>
            </a:p>
          </p:txBody>
        </p:sp>
      </p:grpSp>
      <p:sp>
        <p:nvSpPr>
          <p:cNvPr id="1126422" name="Line 22"/>
          <p:cNvSpPr>
            <a:spLocks noChangeShapeType="1"/>
          </p:cNvSpPr>
          <p:nvPr/>
        </p:nvSpPr>
        <p:spPr bwMode="auto">
          <a:xfrm flipH="1">
            <a:off x="3881438" y="2547938"/>
            <a:ext cx="981075" cy="474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126426" name="Group 26"/>
          <p:cNvGrpSpPr>
            <a:grpSpLocks/>
          </p:cNvGrpSpPr>
          <p:nvPr/>
        </p:nvGrpSpPr>
        <p:grpSpPr bwMode="auto">
          <a:xfrm>
            <a:off x="3106738" y="4783138"/>
            <a:ext cx="550862" cy="474662"/>
            <a:chOff x="2304" y="1296"/>
            <a:chExt cx="432" cy="336"/>
          </a:xfrm>
        </p:grpSpPr>
        <p:sp>
          <p:nvSpPr>
            <p:cNvPr id="1126427" name="Oval 27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6428" name="Text Box 28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26</a:t>
              </a:r>
            </a:p>
          </p:txBody>
        </p:sp>
      </p:grpSp>
      <p:grpSp>
        <p:nvGrpSpPr>
          <p:cNvPr id="1126429" name="Group 29"/>
          <p:cNvGrpSpPr>
            <a:grpSpLocks/>
          </p:cNvGrpSpPr>
          <p:nvPr/>
        </p:nvGrpSpPr>
        <p:grpSpPr bwMode="auto">
          <a:xfrm>
            <a:off x="2616200" y="3767138"/>
            <a:ext cx="550863" cy="474662"/>
            <a:chOff x="2304" y="1296"/>
            <a:chExt cx="432" cy="336"/>
          </a:xfrm>
        </p:grpSpPr>
        <p:sp>
          <p:nvSpPr>
            <p:cNvPr id="1126430" name="Oval 30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6431" name="Text Box 31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24</a:t>
              </a:r>
            </a:p>
          </p:txBody>
        </p:sp>
      </p:grpSp>
      <p:grpSp>
        <p:nvGrpSpPr>
          <p:cNvPr id="1126432" name="Group 32"/>
          <p:cNvGrpSpPr>
            <a:grpSpLocks/>
          </p:cNvGrpSpPr>
          <p:nvPr/>
        </p:nvGrpSpPr>
        <p:grpSpPr bwMode="auto">
          <a:xfrm>
            <a:off x="2125663" y="4783138"/>
            <a:ext cx="550862" cy="474662"/>
            <a:chOff x="2304" y="1296"/>
            <a:chExt cx="431" cy="336"/>
          </a:xfrm>
        </p:grpSpPr>
        <p:sp>
          <p:nvSpPr>
            <p:cNvPr id="1126433" name="Oval 3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6434" name="Text Box 34"/>
            <p:cNvSpPr txBox="1">
              <a:spLocks noChangeArrowheads="1"/>
            </p:cNvSpPr>
            <p:nvPr/>
          </p:nvSpPr>
          <p:spPr bwMode="auto">
            <a:xfrm>
              <a:off x="2304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65</a:t>
              </a:r>
            </a:p>
          </p:txBody>
        </p:sp>
      </p:grpSp>
      <p:grpSp>
        <p:nvGrpSpPr>
          <p:cNvPr id="1126435" name="Group 35"/>
          <p:cNvGrpSpPr>
            <a:grpSpLocks/>
          </p:cNvGrpSpPr>
          <p:nvPr/>
        </p:nvGrpSpPr>
        <p:grpSpPr bwMode="auto">
          <a:xfrm>
            <a:off x="3810000" y="4783138"/>
            <a:ext cx="552450" cy="474662"/>
            <a:chOff x="2303" y="1296"/>
            <a:chExt cx="433" cy="336"/>
          </a:xfrm>
        </p:grpSpPr>
        <p:sp>
          <p:nvSpPr>
            <p:cNvPr id="1126436" name="Oval 3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6437" name="Text Box 37"/>
            <p:cNvSpPr txBox="1">
              <a:spLocks noChangeArrowheads="1"/>
            </p:cNvSpPr>
            <p:nvPr/>
          </p:nvSpPr>
          <p:spPr bwMode="auto">
            <a:xfrm>
              <a:off x="2303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32</a:t>
              </a:r>
            </a:p>
          </p:txBody>
        </p:sp>
      </p:grpSp>
      <p:grpSp>
        <p:nvGrpSpPr>
          <p:cNvPr id="1126438" name="Group 38"/>
          <p:cNvGrpSpPr>
            <a:grpSpLocks/>
          </p:cNvGrpSpPr>
          <p:nvPr/>
        </p:nvGrpSpPr>
        <p:grpSpPr bwMode="auto">
          <a:xfrm>
            <a:off x="6858000" y="3767138"/>
            <a:ext cx="550863" cy="474662"/>
            <a:chOff x="2305" y="1296"/>
            <a:chExt cx="431" cy="336"/>
          </a:xfrm>
        </p:grpSpPr>
        <p:sp>
          <p:nvSpPr>
            <p:cNvPr id="1126439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6440" name="Text Box 40"/>
            <p:cNvSpPr txBox="1">
              <a:spLocks noChangeArrowheads="1"/>
            </p:cNvSpPr>
            <p:nvPr/>
          </p:nvSpPr>
          <p:spPr bwMode="auto">
            <a:xfrm>
              <a:off x="2305" y="1334"/>
              <a:ext cx="431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68</a:t>
              </a:r>
            </a:p>
          </p:txBody>
        </p:sp>
      </p:grpSp>
      <p:grpSp>
        <p:nvGrpSpPr>
          <p:cNvPr id="1126441" name="Group 41"/>
          <p:cNvGrpSpPr>
            <a:grpSpLocks/>
          </p:cNvGrpSpPr>
          <p:nvPr/>
        </p:nvGrpSpPr>
        <p:grpSpPr bwMode="auto">
          <a:xfrm>
            <a:off x="5314950" y="3767138"/>
            <a:ext cx="552450" cy="474662"/>
            <a:chOff x="2304" y="1296"/>
            <a:chExt cx="433" cy="336"/>
          </a:xfrm>
        </p:grpSpPr>
        <p:sp>
          <p:nvSpPr>
            <p:cNvPr id="1126442" name="Oval 4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6443" name="Text Box 4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3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19</a:t>
              </a:r>
            </a:p>
          </p:txBody>
        </p:sp>
      </p:grpSp>
      <p:sp>
        <p:nvSpPr>
          <p:cNvPr id="1126444" name="Text Box 44"/>
          <p:cNvSpPr txBox="1">
            <a:spLocks noChangeArrowheads="1"/>
          </p:cNvSpPr>
          <p:nvPr/>
        </p:nvSpPr>
        <p:spPr bwMode="auto">
          <a:xfrm>
            <a:off x="4562475" y="21336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126445" name="Text Box 45"/>
          <p:cNvSpPr txBox="1">
            <a:spLocks noChangeArrowheads="1"/>
          </p:cNvSpPr>
          <p:nvPr/>
        </p:nvSpPr>
        <p:spPr bwMode="auto">
          <a:xfrm>
            <a:off x="3200400" y="2971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126446" name="Text Box 46"/>
          <p:cNvSpPr txBox="1">
            <a:spLocks noChangeArrowheads="1"/>
          </p:cNvSpPr>
          <p:nvPr/>
        </p:nvSpPr>
        <p:spPr bwMode="auto">
          <a:xfrm>
            <a:off x="5857875" y="29718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126447" name="Text Box 47"/>
          <p:cNvSpPr txBox="1">
            <a:spLocks noChangeArrowheads="1"/>
          </p:cNvSpPr>
          <p:nvPr/>
        </p:nvSpPr>
        <p:spPr bwMode="auto">
          <a:xfrm>
            <a:off x="6629400" y="3717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126448" name="Text Box 48"/>
          <p:cNvSpPr txBox="1">
            <a:spLocks noChangeArrowheads="1"/>
          </p:cNvSpPr>
          <p:nvPr/>
        </p:nvSpPr>
        <p:spPr bwMode="auto">
          <a:xfrm>
            <a:off x="5095875" y="3717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126449" name="Text Box 49"/>
          <p:cNvSpPr txBox="1">
            <a:spLocks noChangeArrowheads="1"/>
          </p:cNvSpPr>
          <p:nvPr/>
        </p:nvSpPr>
        <p:spPr bwMode="auto">
          <a:xfrm>
            <a:off x="4105275" y="3717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126450" name="Text Box 50"/>
          <p:cNvSpPr txBox="1">
            <a:spLocks noChangeArrowheads="1"/>
          </p:cNvSpPr>
          <p:nvPr/>
        </p:nvSpPr>
        <p:spPr bwMode="auto">
          <a:xfrm>
            <a:off x="2362200" y="37179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126451" name="Text Box 51"/>
          <p:cNvSpPr txBox="1">
            <a:spLocks noChangeArrowheads="1"/>
          </p:cNvSpPr>
          <p:nvPr/>
        </p:nvSpPr>
        <p:spPr bwMode="auto">
          <a:xfrm>
            <a:off x="1905000" y="4708525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126452" name="Text Box 52"/>
          <p:cNvSpPr txBox="1">
            <a:spLocks noChangeArrowheads="1"/>
          </p:cNvSpPr>
          <p:nvPr/>
        </p:nvSpPr>
        <p:spPr bwMode="auto">
          <a:xfrm>
            <a:off x="2886075" y="472440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126453" name="Text Box 53"/>
          <p:cNvSpPr txBox="1">
            <a:spLocks noChangeArrowheads="1"/>
          </p:cNvSpPr>
          <p:nvPr/>
        </p:nvSpPr>
        <p:spPr bwMode="auto">
          <a:xfrm>
            <a:off x="3429000" y="4724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grpSp>
        <p:nvGrpSpPr>
          <p:cNvPr id="1126454" name="Group 54"/>
          <p:cNvGrpSpPr>
            <a:grpSpLocks/>
          </p:cNvGrpSpPr>
          <p:nvPr/>
        </p:nvGrpSpPr>
        <p:grpSpPr bwMode="auto">
          <a:xfrm>
            <a:off x="3429000" y="2954338"/>
            <a:ext cx="550863" cy="474662"/>
            <a:chOff x="2304" y="1296"/>
            <a:chExt cx="432" cy="336"/>
          </a:xfrm>
        </p:grpSpPr>
        <p:sp>
          <p:nvSpPr>
            <p:cNvPr id="1126455" name="Oval 5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26456" name="Text Box 5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21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0765330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Summary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404972"/>
            <a:ext cx="8940800" cy="439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lvl="1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1600" i="0" dirty="0">
                <a:solidFill>
                  <a:srgbClr val="000000"/>
                </a:solidFill>
                <a:latin typeface="Cambria" panose="02040503050406030204" pitchFamily="18" charset="0"/>
              </a:rPr>
              <a:t>Summary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248511257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E3611-E0FC-BA0C-00BF-2A0D7CCDB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153A5502-15CE-CCEE-1880-A0907D6F4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1333" y="1735667"/>
            <a:ext cx="4470400" cy="290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THANK YOU</a:t>
            </a: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endParaRPr lang="en-US" sz="5333" i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2804745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3F8B62AA-C73A-46F1-8F08-098D61124A10}" type="slidenum">
              <a:rPr lang="en-US"/>
              <a:pPr/>
              <a:t>6</a:t>
            </a:fld>
            <a:endParaRPr lang="en-US"/>
          </a:p>
        </p:txBody>
      </p:sp>
      <p:sp>
        <p:nvSpPr>
          <p:cNvPr id="1077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Complete Binary Tree</a:t>
            </a:r>
          </a:p>
        </p:txBody>
      </p:sp>
      <p:sp>
        <p:nvSpPr>
          <p:cNvPr id="1077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6425" cy="762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sz="2800">
              <a:latin typeface="Helvetica" pitchFamily="34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sz="2400">
              <a:latin typeface="Helvetica" pitchFamily="34" charset="0"/>
              <a:cs typeface="Times New Roman" pitchFamily="18" charset="0"/>
            </a:endParaRPr>
          </a:p>
        </p:txBody>
      </p:sp>
      <p:sp>
        <p:nvSpPr>
          <p:cNvPr id="1077252" name="Line 4"/>
          <p:cNvSpPr>
            <a:spLocks noChangeShapeType="1"/>
          </p:cNvSpPr>
          <p:nvPr/>
        </p:nvSpPr>
        <p:spPr bwMode="auto">
          <a:xfrm>
            <a:off x="4633913" y="1795463"/>
            <a:ext cx="1100137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7253" name="Line 5"/>
          <p:cNvSpPr>
            <a:spLocks noChangeShapeType="1"/>
          </p:cNvSpPr>
          <p:nvPr/>
        </p:nvSpPr>
        <p:spPr bwMode="auto">
          <a:xfrm flipH="1">
            <a:off x="3603625" y="3460750"/>
            <a:ext cx="342900" cy="625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7254" name="Line 6"/>
          <p:cNvSpPr>
            <a:spLocks noChangeShapeType="1"/>
          </p:cNvSpPr>
          <p:nvPr/>
        </p:nvSpPr>
        <p:spPr bwMode="auto">
          <a:xfrm flipH="1">
            <a:off x="1403350" y="3460750"/>
            <a:ext cx="342900" cy="625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7255" name="Line 7"/>
          <p:cNvSpPr>
            <a:spLocks noChangeShapeType="1"/>
          </p:cNvSpPr>
          <p:nvPr/>
        </p:nvSpPr>
        <p:spPr bwMode="auto">
          <a:xfrm>
            <a:off x="1952625" y="3460750"/>
            <a:ext cx="412750" cy="695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077256" name="Group 8"/>
          <p:cNvGrpSpPr>
            <a:grpSpLocks/>
          </p:cNvGrpSpPr>
          <p:nvPr/>
        </p:nvGrpSpPr>
        <p:grpSpPr bwMode="auto">
          <a:xfrm>
            <a:off x="4152900" y="1447800"/>
            <a:ext cx="619125" cy="485775"/>
            <a:chOff x="2304" y="1296"/>
            <a:chExt cx="432" cy="336"/>
          </a:xfrm>
        </p:grpSpPr>
        <p:sp>
          <p:nvSpPr>
            <p:cNvPr id="1077257" name="Oval 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77258" name="Text Box 10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A</a:t>
              </a:r>
            </a:p>
          </p:txBody>
        </p:sp>
      </p:grpSp>
      <p:grpSp>
        <p:nvGrpSpPr>
          <p:cNvPr id="1077259" name="Group 11"/>
          <p:cNvGrpSpPr>
            <a:grpSpLocks/>
          </p:cNvGrpSpPr>
          <p:nvPr/>
        </p:nvGrpSpPr>
        <p:grpSpPr bwMode="auto">
          <a:xfrm>
            <a:off x="5595938" y="2211388"/>
            <a:ext cx="619125" cy="485775"/>
            <a:chOff x="2304" y="1296"/>
            <a:chExt cx="432" cy="336"/>
          </a:xfrm>
        </p:grpSpPr>
        <p:sp>
          <p:nvSpPr>
            <p:cNvPr id="1077260" name="Oval 1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77261" name="Text Box 13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C</a:t>
              </a:r>
            </a:p>
          </p:txBody>
        </p:sp>
      </p:grpSp>
      <p:grpSp>
        <p:nvGrpSpPr>
          <p:cNvPr id="1077262" name="Group 14"/>
          <p:cNvGrpSpPr>
            <a:grpSpLocks/>
          </p:cNvGrpSpPr>
          <p:nvPr/>
        </p:nvGrpSpPr>
        <p:grpSpPr bwMode="auto">
          <a:xfrm>
            <a:off x="2640013" y="2211388"/>
            <a:ext cx="619125" cy="485775"/>
            <a:chOff x="2304" y="1296"/>
            <a:chExt cx="432" cy="336"/>
          </a:xfrm>
        </p:grpSpPr>
        <p:sp>
          <p:nvSpPr>
            <p:cNvPr id="1077263" name="Oval 1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77264" name="Text Box 16"/>
            <p:cNvSpPr txBox="1">
              <a:spLocks noChangeArrowheads="1"/>
            </p:cNvSpPr>
            <p:nvPr/>
          </p:nvSpPr>
          <p:spPr bwMode="auto">
            <a:xfrm>
              <a:off x="2304" y="1334"/>
              <a:ext cx="432" cy="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B</a:t>
              </a:r>
            </a:p>
          </p:txBody>
        </p:sp>
      </p:grpSp>
      <p:sp>
        <p:nvSpPr>
          <p:cNvPr id="1077265" name="Line 17"/>
          <p:cNvSpPr>
            <a:spLocks noChangeShapeType="1"/>
          </p:cNvSpPr>
          <p:nvPr/>
        </p:nvSpPr>
        <p:spPr bwMode="auto">
          <a:xfrm flipH="1">
            <a:off x="3121025" y="1795463"/>
            <a:ext cx="1100138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077266" name="Group 18"/>
          <p:cNvGrpSpPr>
            <a:grpSpLocks/>
          </p:cNvGrpSpPr>
          <p:nvPr/>
        </p:nvGrpSpPr>
        <p:grpSpPr bwMode="auto">
          <a:xfrm>
            <a:off x="3740150" y="3044825"/>
            <a:ext cx="619125" cy="485775"/>
            <a:chOff x="2304" y="1296"/>
            <a:chExt cx="432" cy="336"/>
          </a:xfrm>
        </p:grpSpPr>
        <p:sp>
          <p:nvSpPr>
            <p:cNvPr id="1077267" name="Oval 1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77268" name="Text Box 20"/>
            <p:cNvSpPr txBox="1">
              <a:spLocks noChangeArrowheads="1"/>
            </p:cNvSpPr>
            <p:nvPr/>
          </p:nvSpPr>
          <p:spPr bwMode="auto">
            <a:xfrm>
              <a:off x="2304" y="1336"/>
              <a:ext cx="432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E</a:t>
              </a:r>
            </a:p>
          </p:txBody>
        </p:sp>
      </p:grpSp>
      <p:sp>
        <p:nvSpPr>
          <p:cNvPr id="1077269" name="Line 21"/>
          <p:cNvSpPr>
            <a:spLocks noChangeShapeType="1"/>
          </p:cNvSpPr>
          <p:nvPr/>
        </p:nvSpPr>
        <p:spPr bwMode="auto">
          <a:xfrm>
            <a:off x="3121025" y="2627313"/>
            <a:ext cx="757238" cy="487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077270" name="Group 22"/>
          <p:cNvGrpSpPr>
            <a:grpSpLocks/>
          </p:cNvGrpSpPr>
          <p:nvPr/>
        </p:nvGrpSpPr>
        <p:grpSpPr bwMode="auto">
          <a:xfrm>
            <a:off x="2090738" y="4086225"/>
            <a:ext cx="619125" cy="485775"/>
            <a:chOff x="2304" y="1296"/>
            <a:chExt cx="432" cy="336"/>
          </a:xfrm>
        </p:grpSpPr>
        <p:sp>
          <p:nvSpPr>
            <p:cNvPr id="1077271" name="Oval 23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77272" name="Text Box 24"/>
            <p:cNvSpPr txBox="1">
              <a:spLocks noChangeArrowheads="1"/>
            </p:cNvSpPr>
            <p:nvPr/>
          </p:nvSpPr>
          <p:spPr bwMode="auto">
            <a:xfrm>
              <a:off x="2304" y="1336"/>
              <a:ext cx="432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I</a:t>
              </a:r>
            </a:p>
          </p:txBody>
        </p:sp>
      </p:grpSp>
      <p:grpSp>
        <p:nvGrpSpPr>
          <p:cNvPr id="1077273" name="Group 25"/>
          <p:cNvGrpSpPr>
            <a:grpSpLocks/>
          </p:cNvGrpSpPr>
          <p:nvPr/>
        </p:nvGrpSpPr>
        <p:grpSpPr bwMode="auto">
          <a:xfrm>
            <a:off x="1539875" y="3044825"/>
            <a:ext cx="619125" cy="485775"/>
            <a:chOff x="2304" y="1296"/>
            <a:chExt cx="432" cy="336"/>
          </a:xfrm>
        </p:grpSpPr>
        <p:sp>
          <p:nvSpPr>
            <p:cNvPr id="1077274" name="Oval 26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77275" name="Text Box 27"/>
            <p:cNvSpPr txBox="1">
              <a:spLocks noChangeArrowheads="1"/>
            </p:cNvSpPr>
            <p:nvPr/>
          </p:nvSpPr>
          <p:spPr bwMode="auto">
            <a:xfrm>
              <a:off x="2304" y="1336"/>
              <a:ext cx="432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D</a:t>
              </a:r>
            </a:p>
          </p:txBody>
        </p:sp>
      </p:grpSp>
      <p:sp>
        <p:nvSpPr>
          <p:cNvPr id="1077276" name="Line 28"/>
          <p:cNvSpPr>
            <a:spLocks noChangeShapeType="1"/>
          </p:cNvSpPr>
          <p:nvPr/>
        </p:nvSpPr>
        <p:spPr bwMode="auto">
          <a:xfrm flipH="1">
            <a:off x="2022475" y="2627313"/>
            <a:ext cx="755650" cy="487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7277" name="Oval 29"/>
          <p:cNvSpPr>
            <a:spLocks noChangeArrowheads="1"/>
          </p:cNvSpPr>
          <p:nvPr/>
        </p:nvSpPr>
        <p:spPr bwMode="auto">
          <a:xfrm>
            <a:off x="1058863" y="4086225"/>
            <a:ext cx="482600" cy="485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77278" name="Text Box 30"/>
          <p:cNvSpPr txBox="1">
            <a:spLocks noChangeArrowheads="1"/>
          </p:cNvSpPr>
          <p:nvPr/>
        </p:nvSpPr>
        <p:spPr bwMode="auto">
          <a:xfrm>
            <a:off x="990600" y="4114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H</a:t>
            </a:r>
          </a:p>
        </p:txBody>
      </p:sp>
      <p:grpSp>
        <p:nvGrpSpPr>
          <p:cNvPr id="1077279" name="Group 31"/>
          <p:cNvGrpSpPr>
            <a:grpSpLocks/>
          </p:cNvGrpSpPr>
          <p:nvPr/>
        </p:nvGrpSpPr>
        <p:grpSpPr bwMode="auto">
          <a:xfrm>
            <a:off x="3190875" y="4086225"/>
            <a:ext cx="617538" cy="485775"/>
            <a:chOff x="2304" y="1296"/>
            <a:chExt cx="431" cy="336"/>
          </a:xfrm>
        </p:grpSpPr>
        <p:sp>
          <p:nvSpPr>
            <p:cNvPr id="1077280" name="Oval 32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77281" name="Text Box 33"/>
            <p:cNvSpPr txBox="1">
              <a:spLocks noChangeArrowheads="1"/>
            </p:cNvSpPr>
            <p:nvPr/>
          </p:nvSpPr>
          <p:spPr bwMode="auto">
            <a:xfrm>
              <a:off x="2304" y="1336"/>
              <a:ext cx="431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J</a:t>
              </a:r>
            </a:p>
          </p:txBody>
        </p:sp>
      </p:grpSp>
      <p:grpSp>
        <p:nvGrpSpPr>
          <p:cNvPr id="1077282" name="Group 34"/>
          <p:cNvGrpSpPr>
            <a:grpSpLocks/>
          </p:cNvGrpSpPr>
          <p:nvPr/>
        </p:nvGrpSpPr>
        <p:grpSpPr bwMode="auto">
          <a:xfrm>
            <a:off x="6696075" y="3044825"/>
            <a:ext cx="619125" cy="485775"/>
            <a:chOff x="2304" y="1296"/>
            <a:chExt cx="432" cy="336"/>
          </a:xfrm>
        </p:grpSpPr>
        <p:sp>
          <p:nvSpPr>
            <p:cNvPr id="1077283" name="Oval 35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77284" name="Text Box 36"/>
            <p:cNvSpPr txBox="1">
              <a:spLocks noChangeArrowheads="1"/>
            </p:cNvSpPr>
            <p:nvPr/>
          </p:nvSpPr>
          <p:spPr bwMode="auto">
            <a:xfrm>
              <a:off x="2304" y="1336"/>
              <a:ext cx="432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G</a:t>
              </a:r>
            </a:p>
          </p:txBody>
        </p:sp>
      </p:grpSp>
      <p:sp>
        <p:nvSpPr>
          <p:cNvPr id="1077285" name="Line 37"/>
          <p:cNvSpPr>
            <a:spLocks noChangeShapeType="1"/>
          </p:cNvSpPr>
          <p:nvPr/>
        </p:nvSpPr>
        <p:spPr bwMode="auto">
          <a:xfrm>
            <a:off x="6078538" y="2627313"/>
            <a:ext cx="755650" cy="487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1077286" name="Group 38"/>
          <p:cNvGrpSpPr>
            <a:grpSpLocks/>
          </p:cNvGrpSpPr>
          <p:nvPr/>
        </p:nvGrpSpPr>
        <p:grpSpPr bwMode="auto">
          <a:xfrm>
            <a:off x="4497388" y="3044825"/>
            <a:ext cx="617537" cy="485775"/>
            <a:chOff x="2305" y="1296"/>
            <a:chExt cx="431" cy="336"/>
          </a:xfrm>
        </p:grpSpPr>
        <p:sp>
          <p:nvSpPr>
            <p:cNvPr id="1077287" name="Oval 39"/>
            <p:cNvSpPr>
              <a:spLocks noChangeArrowheads="1"/>
            </p:cNvSpPr>
            <p:nvPr/>
          </p:nvSpPr>
          <p:spPr bwMode="auto">
            <a:xfrm>
              <a:off x="2352" y="129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77288" name="Text Box 40"/>
            <p:cNvSpPr txBox="1">
              <a:spLocks noChangeArrowheads="1"/>
            </p:cNvSpPr>
            <p:nvPr/>
          </p:nvSpPr>
          <p:spPr bwMode="auto">
            <a:xfrm>
              <a:off x="2305" y="1336"/>
              <a:ext cx="431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latin typeface="Helvetica" pitchFamily="34" charset="0"/>
                </a:rPr>
                <a:t>F</a:t>
              </a:r>
            </a:p>
          </p:txBody>
        </p:sp>
      </p:grpSp>
      <p:sp>
        <p:nvSpPr>
          <p:cNvPr id="1077289" name="Line 41"/>
          <p:cNvSpPr>
            <a:spLocks noChangeShapeType="1"/>
          </p:cNvSpPr>
          <p:nvPr/>
        </p:nvSpPr>
        <p:spPr bwMode="auto">
          <a:xfrm flipH="1">
            <a:off x="4978400" y="2627313"/>
            <a:ext cx="755650" cy="487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7290" name="Rectangle 42"/>
          <p:cNvSpPr>
            <a:spLocks noChangeArrowheads="1"/>
          </p:cNvSpPr>
          <p:nvPr/>
        </p:nvSpPr>
        <p:spPr bwMode="auto">
          <a:xfrm>
            <a:off x="838200" y="5089525"/>
            <a:ext cx="6858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77291" name="Line 43"/>
          <p:cNvSpPr>
            <a:spLocks noChangeShapeType="1"/>
          </p:cNvSpPr>
          <p:nvPr/>
        </p:nvSpPr>
        <p:spPr bwMode="auto">
          <a:xfrm>
            <a:off x="1295400" y="508952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7292" name="Line 44"/>
          <p:cNvSpPr>
            <a:spLocks noChangeShapeType="1"/>
          </p:cNvSpPr>
          <p:nvPr/>
        </p:nvSpPr>
        <p:spPr bwMode="auto">
          <a:xfrm>
            <a:off x="1752600" y="508952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7293" name="Line 45"/>
          <p:cNvSpPr>
            <a:spLocks noChangeShapeType="1"/>
          </p:cNvSpPr>
          <p:nvPr/>
        </p:nvSpPr>
        <p:spPr bwMode="auto">
          <a:xfrm>
            <a:off x="2209800" y="508952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7294" name="Line 46"/>
          <p:cNvSpPr>
            <a:spLocks noChangeShapeType="1"/>
          </p:cNvSpPr>
          <p:nvPr/>
        </p:nvSpPr>
        <p:spPr bwMode="auto">
          <a:xfrm>
            <a:off x="2667000" y="508952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7295" name="Line 47"/>
          <p:cNvSpPr>
            <a:spLocks noChangeShapeType="1"/>
          </p:cNvSpPr>
          <p:nvPr/>
        </p:nvSpPr>
        <p:spPr bwMode="auto">
          <a:xfrm>
            <a:off x="3124200" y="508952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7296" name="Line 48"/>
          <p:cNvSpPr>
            <a:spLocks noChangeShapeType="1"/>
          </p:cNvSpPr>
          <p:nvPr/>
        </p:nvSpPr>
        <p:spPr bwMode="auto">
          <a:xfrm>
            <a:off x="3581400" y="508952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7297" name="Line 49"/>
          <p:cNvSpPr>
            <a:spLocks noChangeShapeType="1"/>
          </p:cNvSpPr>
          <p:nvPr/>
        </p:nvSpPr>
        <p:spPr bwMode="auto">
          <a:xfrm>
            <a:off x="4038600" y="508952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7298" name="Line 50"/>
          <p:cNvSpPr>
            <a:spLocks noChangeShapeType="1"/>
          </p:cNvSpPr>
          <p:nvPr/>
        </p:nvSpPr>
        <p:spPr bwMode="auto">
          <a:xfrm>
            <a:off x="4495800" y="508952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7299" name="Line 51"/>
          <p:cNvSpPr>
            <a:spLocks noChangeShapeType="1"/>
          </p:cNvSpPr>
          <p:nvPr/>
        </p:nvSpPr>
        <p:spPr bwMode="auto">
          <a:xfrm>
            <a:off x="4953000" y="508952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7300" name="Line 52"/>
          <p:cNvSpPr>
            <a:spLocks noChangeShapeType="1"/>
          </p:cNvSpPr>
          <p:nvPr/>
        </p:nvSpPr>
        <p:spPr bwMode="auto">
          <a:xfrm>
            <a:off x="5410200" y="508952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7301" name="Line 53"/>
          <p:cNvSpPr>
            <a:spLocks noChangeShapeType="1"/>
          </p:cNvSpPr>
          <p:nvPr/>
        </p:nvSpPr>
        <p:spPr bwMode="auto">
          <a:xfrm>
            <a:off x="5867400" y="508952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7302" name="Line 54"/>
          <p:cNvSpPr>
            <a:spLocks noChangeShapeType="1"/>
          </p:cNvSpPr>
          <p:nvPr/>
        </p:nvSpPr>
        <p:spPr bwMode="auto">
          <a:xfrm>
            <a:off x="6324600" y="508952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7303" name="Line 55"/>
          <p:cNvSpPr>
            <a:spLocks noChangeShapeType="1"/>
          </p:cNvSpPr>
          <p:nvPr/>
        </p:nvSpPr>
        <p:spPr bwMode="auto">
          <a:xfrm>
            <a:off x="6781800" y="508952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7304" name="Line 56"/>
          <p:cNvSpPr>
            <a:spLocks noChangeShapeType="1"/>
          </p:cNvSpPr>
          <p:nvPr/>
        </p:nvSpPr>
        <p:spPr bwMode="auto">
          <a:xfrm>
            <a:off x="7239000" y="508952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77305" name="Text Box 57"/>
          <p:cNvSpPr txBox="1">
            <a:spLocks noChangeArrowheads="1"/>
          </p:cNvSpPr>
          <p:nvPr/>
        </p:nvSpPr>
        <p:spPr bwMode="auto">
          <a:xfrm>
            <a:off x="1219200" y="51657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A</a:t>
            </a:r>
          </a:p>
        </p:txBody>
      </p:sp>
      <p:sp>
        <p:nvSpPr>
          <p:cNvPr id="1077306" name="Text Box 58"/>
          <p:cNvSpPr txBox="1">
            <a:spLocks noChangeArrowheads="1"/>
          </p:cNvSpPr>
          <p:nvPr/>
        </p:nvSpPr>
        <p:spPr bwMode="auto">
          <a:xfrm>
            <a:off x="1676400" y="51657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B</a:t>
            </a:r>
          </a:p>
        </p:txBody>
      </p:sp>
      <p:sp>
        <p:nvSpPr>
          <p:cNvPr id="1077307" name="Text Box 59"/>
          <p:cNvSpPr txBox="1">
            <a:spLocks noChangeArrowheads="1"/>
          </p:cNvSpPr>
          <p:nvPr/>
        </p:nvSpPr>
        <p:spPr bwMode="auto">
          <a:xfrm>
            <a:off x="2133600" y="51657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C</a:t>
            </a:r>
          </a:p>
        </p:txBody>
      </p:sp>
      <p:sp>
        <p:nvSpPr>
          <p:cNvPr id="1077308" name="Text Box 60"/>
          <p:cNvSpPr txBox="1">
            <a:spLocks noChangeArrowheads="1"/>
          </p:cNvSpPr>
          <p:nvPr/>
        </p:nvSpPr>
        <p:spPr bwMode="auto">
          <a:xfrm>
            <a:off x="2581275" y="51657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D</a:t>
            </a:r>
          </a:p>
        </p:txBody>
      </p:sp>
      <p:sp>
        <p:nvSpPr>
          <p:cNvPr id="1077309" name="Text Box 61"/>
          <p:cNvSpPr txBox="1">
            <a:spLocks noChangeArrowheads="1"/>
          </p:cNvSpPr>
          <p:nvPr/>
        </p:nvSpPr>
        <p:spPr bwMode="auto">
          <a:xfrm>
            <a:off x="3038475" y="51657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E</a:t>
            </a:r>
          </a:p>
        </p:txBody>
      </p:sp>
      <p:sp>
        <p:nvSpPr>
          <p:cNvPr id="1077310" name="Text Box 62"/>
          <p:cNvSpPr txBox="1">
            <a:spLocks noChangeArrowheads="1"/>
          </p:cNvSpPr>
          <p:nvPr/>
        </p:nvSpPr>
        <p:spPr bwMode="auto">
          <a:xfrm>
            <a:off x="3495675" y="51657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F</a:t>
            </a:r>
          </a:p>
        </p:txBody>
      </p:sp>
      <p:sp>
        <p:nvSpPr>
          <p:cNvPr id="1077311" name="Text Box 63"/>
          <p:cNvSpPr txBox="1">
            <a:spLocks noChangeArrowheads="1"/>
          </p:cNvSpPr>
          <p:nvPr/>
        </p:nvSpPr>
        <p:spPr bwMode="auto">
          <a:xfrm>
            <a:off x="3952875" y="51657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G</a:t>
            </a:r>
          </a:p>
        </p:txBody>
      </p:sp>
      <p:sp>
        <p:nvSpPr>
          <p:cNvPr id="1077312" name="Text Box 64"/>
          <p:cNvSpPr txBox="1">
            <a:spLocks noChangeArrowheads="1"/>
          </p:cNvSpPr>
          <p:nvPr/>
        </p:nvSpPr>
        <p:spPr bwMode="auto">
          <a:xfrm>
            <a:off x="4410075" y="51657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H</a:t>
            </a:r>
          </a:p>
        </p:txBody>
      </p:sp>
      <p:sp>
        <p:nvSpPr>
          <p:cNvPr id="1077313" name="Text Box 65"/>
          <p:cNvSpPr txBox="1">
            <a:spLocks noChangeArrowheads="1"/>
          </p:cNvSpPr>
          <p:nvPr/>
        </p:nvSpPr>
        <p:spPr bwMode="auto">
          <a:xfrm>
            <a:off x="4867275" y="51657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I</a:t>
            </a:r>
          </a:p>
        </p:txBody>
      </p:sp>
      <p:sp>
        <p:nvSpPr>
          <p:cNvPr id="1077314" name="Text Box 66"/>
          <p:cNvSpPr txBox="1">
            <a:spLocks noChangeArrowheads="1"/>
          </p:cNvSpPr>
          <p:nvPr/>
        </p:nvSpPr>
        <p:spPr bwMode="auto">
          <a:xfrm>
            <a:off x="5334000" y="51657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J</a:t>
            </a:r>
          </a:p>
        </p:txBody>
      </p:sp>
      <p:sp>
        <p:nvSpPr>
          <p:cNvPr id="1077315" name="Text Box 67"/>
          <p:cNvSpPr txBox="1">
            <a:spLocks noChangeArrowheads="1"/>
          </p:cNvSpPr>
          <p:nvPr/>
        </p:nvSpPr>
        <p:spPr bwMode="auto">
          <a:xfrm>
            <a:off x="1219200" y="560705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077316" name="Text Box 68"/>
          <p:cNvSpPr txBox="1">
            <a:spLocks noChangeArrowheads="1"/>
          </p:cNvSpPr>
          <p:nvPr/>
        </p:nvSpPr>
        <p:spPr bwMode="auto">
          <a:xfrm>
            <a:off x="1666875" y="560705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077317" name="Text Box 69"/>
          <p:cNvSpPr txBox="1">
            <a:spLocks noChangeArrowheads="1"/>
          </p:cNvSpPr>
          <p:nvPr/>
        </p:nvSpPr>
        <p:spPr bwMode="auto">
          <a:xfrm>
            <a:off x="2133600" y="560705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077318" name="Text Box 70"/>
          <p:cNvSpPr txBox="1">
            <a:spLocks noChangeArrowheads="1"/>
          </p:cNvSpPr>
          <p:nvPr/>
        </p:nvSpPr>
        <p:spPr bwMode="auto">
          <a:xfrm>
            <a:off x="2581275" y="560705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077319" name="Text Box 71"/>
          <p:cNvSpPr txBox="1">
            <a:spLocks noChangeArrowheads="1"/>
          </p:cNvSpPr>
          <p:nvPr/>
        </p:nvSpPr>
        <p:spPr bwMode="auto">
          <a:xfrm>
            <a:off x="3038475" y="560705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077320" name="Text Box 72"/>
          <p:cNvSpPr txBox="1">
            <a:spLocks noChangeArrowheads="1"/>
          </p:cNvSpPr>
          <p:nvPr/>
        </p:nvSpPr>
        <p:spPr bwMode="auto">
          <a:xfrm>
            <a:off x="3495675" y="560705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077321" name="Text Box 73"/>
          <p:cNvSpPr txBox="1">
            <a:spLocks noChangeArrowheads="1"/>
          </p:cNvSpPr>
          <p:nvPr/>
        </p:nvSpPr>
        <p:spPr bwMode="auto">
          <a:xfrm>
            <a:off x="3952875" y="560705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077322" name="Text Box 74"/>
          <p:cNvSpPr txBox="1">
            <a:spLocks noChangeArrowheads="1"/>
          </p:cNvSpPr>
          <p:nvPr/>
        </p:nvSpPr>
        <p:spPr bwMode="auto">
          <a:xfrm>
            <a:off x="4410075" y="560705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077323" name="Text Box 75"/>
          <p:cNvSpPr txBox="1">
            <a:spLocks noChangeArrowheads="1"/>
          </p:cNvSpPr>
          <p:nvPr/>
        </p:nvSpPr>
        <p:spPr bwMode="auto">
          <a:xfrm>
            <a:off x="4867275" y="560705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077324" name="Text Box 76"/>
          <p:cNvSpPr txBox="1">
            <a:spLocks noChangeArrowheads="1"/>
          </p:cNvSpPr>
          <p:nvPr/>
        </p:nvSpPr>
        <p:spPr bwMode="auto">
          <a:xfrm>
            <a:off x="5324475" y="560705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077325" name="Text Box 77"/>
          <p:cNvSpPr txBox="1">
            <a:spLocks noChangeArrowheads="1"/>
          </p:cNvSpPr>
          <p:nvPr/>
        </p:nvSpPr>
        <p:spPr bwMode="auto">
          <a:xfrm>
            <a:off x="5781675" y="560705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077326" name="Text Box 78"/>
          <p:cNvSpPr txBox="1">
            <a:spLocks noChangeArrowheads="1"/>
          </p:cNvSpPr>
          <p:nvPr/>
        </p:nvSpPr>
        <p:spPr bwMode="auto">
          <a:xfrm>
            <a:off x="6248400" y="560705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077327" name="Text Box 79"/>
          <p:cNvSpPr txBox="1">
            <a:spLocks noChangeArrowheads="1"/>
          </p:cNvSpPr>
          <p:nvPr/>
        </p:nvSpPr>
        <p:spPr bwMode="auto">
          <a:xfrm>
            <a:off x="6696075" y="560705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077328" name="Text Box 80"/>
          <p:cNvSpPr txBox="1">
            <a:spLocks noChangeArrowheads="1"/>
          </p:cNvSpPr>
          <p:nvPr/>
        </p:nvSpPr>
        <p:spPr bwMode="auto">
          <a:xfrm>
            <a:off x="7153275" y="560705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077329" name="Text Box 81"/>
          <p:cNvSpPr txBox="1">
            <a:spLocks noChangeArrowheads="1"/>
          </p:cNvSpPr>
          <p:nvPr/>
        </p:nvSpPr>
        <p:spPr bwMode="auto">
          <a:xfrm>
            <a:off x="752475" y="560705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855860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0D2F0298-C2B5-46E7-BC8C-03D07B4A491C}" type="slidenum">
              <a:rPr lang="en-US"/>
              <a:pPr/>
              <a:t>7</a:t>
            </a:fld>
            <a:endParaRPr lang="en-US"/>
          </a:p>
        </p:txBody>
      </p:sp>
      <p:sp>
        <p:nvSpPr>
          <p:cNvPr id="106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Complete Binary Tree</a:t>
            </a:r>
          </a:p>
        </p:txBody>
      </p:sp>
      <p:sp>
        <p:nvSpPr>
          <p:cNvPr id="106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6425" cy="1905000"/>
          </a:xfrm>
        </p:spPr>
        <p:txBody>
          <a:bodyPr/>
          <a:lstStyle/>
          <a:p>
            <a:r>
              <a:rPr lang="en-US" dirty="0">
                <a:latin typeface="Helvetica" pitchFamily="34" charset="0"/>
                <a:cs typeface="Times New Roman" pitchFamily="18" charset="0"/>
              </a:rPr>
              <a:t>For any array element at position </a:t>
            </a:r>
            <a:r>
              <a:rPr lang="en-US" i="1" dirty="0">
                <a:latin typeface="Bookman Old Style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, the left child is at 2</a:t>
            </a:r>
            <a:r>
              <a:rPr lang="en-US" i="1" dirty="0">
                <a:latin typeface="Bookman Old Style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, the right child is at (2</a:t>
            </a:r>
            <a:r>
              <a:rPr lang="en-US" i="1" dirty="0">
                <a:latin typeface="Bookman Old Style" pitchFamily="18" charset="0"/>
                <a:cs typeface="Times New Roman" pitchFamily="18" charset="0"/>
              </a:rPr>
              <a:t>i</a:t>
            </a:r>
            <a:r>
              <a:rPr lang="en-US" i="1" dirty="0">
                <a:latin typeface="Helvetica" pitchFamily="34" charset="0"/>
                <a:cs typeface="Times New Roman" pitchFamily="18" charset="0"/>
              </a:rPr>
              <a:t>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+1) and the parent is at </a:t>
            </a:r>
            <a:r>
              <a:rPr lang="en-US" dirty="0">
                <a:latin typeface="Helvetica" pitchFamily="34" charset="0"/>
                <a:cs typeface="Times New Roman" pitchFamily="18" charset="0"/>
                <a:sym typeface="StarMath" pitchFamily="2" charset="2"/>
              </a:rPr>
              <a:t>[</a:t>
            </a:r>
            <a:r>
              <a:rPr lang="en-US" i="1" dirty="0" err="1">
                <a:latin typeface="Bookman Old Style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Helvetica" pitchFamily="34" charset="0"/>
                <a:cs typeface="Times New Roman" pitchFamily="18" charset="0"/>
                <a:sym typeface="StarMath" pitchFamily="2" charset="2"/>
              </a:rPr>
              <a:t> </a:t>
            </a:r>
            <a:r>
              <a:rPr lang="en-US" i="1" dirty="0">
                <a:latin typeface="Helvetica" pitchFamily="34" charset="0"/>
                <a:cs typeface="Times New Roman" pitchFamily="18" charset="0"/>
                <a:sym typeface="StarMath" pitchFamily="2" charset="2"/>
              </a:rPr>
              <a:t>/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2</a:t>
            </a:r>
            <a:r>
              <a:rPr lang="en-US" dirty="0">
                <a:latin typeface="Helvetica" pitchFamily="34" charset="0"/>
                <a:cs typeface="Times New Roman" pitchFamily="18" charset="0"/>
                <a:sym typeface="StarMath" pitchFamily="2" charset="2"/>
              </a:rPr>
              <a:t>]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.</a:t>
            </a:r>
          </a:p>
        </p:txBody>
      </p:sp>
      <p:sp>
        <p:nvSpPr>
          <p:cNvPr id="1065002" name="Rectangle 42"/>
          <p:cNvSpPr>
            <a:spLocks noChangeArrowheads="1"/>
          </p:cNvSpPr>
          <p:nvPr/>
        </p:nvSpPr>
        <p:spPr bwMode="auto">
          <a:xfrm>
            <a:off x="1066800" y="4419600"/>
            <a:ext cx="6858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65003" name="Line 43"/>
          <p:cNvSpPr>
            <a:spLocks noChangeShapeType="1"/>
          </p:cNvSpPr>
          <p:nvPr/>
        </p:nvSpPr>
        <p:spPr bwMode="auto">
          <a:xfrm>
            <a:off x="15240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5004" name="Line 44"/>
          <p:cNvSpPr>
            <a:spLocks noChangeShapeType="1"/>
          </p:cNvSpPr>
          <p:nvPr/>
        </p:nvSpPr>
        <p:spPr bwMode="auto">
          <a:xfrm>
            <a:off x="19812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5005" name="Line 45"/>
          <p:cNvSpPr>
            <a:spLocks noChangeShapeType="1"/>
          </p:cNvSpPr>
          <p:nvPr/>
        </p:nvSpPr>
        <p:spPr bwMode="auto">
          <a:xfrm>
            <a:off x="24384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5006" name="Line 46"/>
          <p:cNvSpPr>
            <a:spLocks noChangeShapeType="1"/>
          </p:cNvSpPr>
          <p:nvPr/>
        </p:nvSpPr>
        <p:spPr bwMode="auto">
          <a:xfrm>
            <a:off x="28956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5007" name="Line 47"/>
          <p:cNvSpPr>
            <a:spLocks noChangeShapeType="1"/>
          </p:cNvSpPr>
          <p:nvPr/>
        </p:nvSpPr>
        <p:spPr bwMode="auto">
          <a:xfrm>
            <a:off x="33528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5008" name="Line 48"/>
          <p:cNvSpPr>
            <a:spLocks noChangeShapeType="1"/>
          </p:cNvSpPr>
          <p:nvPr/>
        </p:nvSpPr>
        <p:spPr bwMode="auto">
          <a:xfrm>
            <a:off x="38100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5009" name="Line 49"/>
          <p:cNvSpPr>
            <a:spLocks noChangeShapeType="1"/>
          </p:cNvSpPr>
          <p:nvPr/>
        </p:nvSpPr>
        <p:spPr bwMode="auto">
          <a:xfrm>
            <a:off x="42672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5010" name="Line 50"/>
          <p:cNvSpPr>
            <a:spLocks noChangeShapeType="1"/>
          </p:cNvSpPr>
          <p:nvPr/>
        </p:nvSpPr>
        <p:spPr bwMode="auto">
          <a:xfrm>
            <a:off x="47244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5011" name="Line 51"/>
          <p:cNvSpPr>
            <a:spLocks noChangeShapeType="1"/>
          </p:cNvSpPr>
          <p:nvPr/>
        </p:nvSpPr>
        <p:spPr bwMode="auto">
          <a:xfrm>
            <a:off x="51816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5012" name="Line 52"/>
          <p:cNvSpPr>
            <a:spLocks noChangeShapeType="1"/>
          </p:cNvSpPr>
          <p:nvPr/>
        </p:nvSpPr>
        <p:spPr bwMode="auto">
          <a:xfrm>
            <a:off x="56388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5013" name="Line 53"/>
          <p:cNvSpPr>
            <a:spLocks noChangeShapeType="1"/>
          </p:cNvSpPr>
          <p:nvPr/>
        </p:nvSpPr>
        <p:spPr bwMode="auto">
          <a:xfrm>
            <a:off x="60960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5014" name="Line 54"/>
          <p:cNvSpPr>
            <a:spLocks noChangeShapeType="1"/>
          </p:cNvSpPr>
          <p:nvPr/>
        </p:nvSpPr>
        <p:spPr bwMode="auto">
          <a:xfrm>
            <a:off x="65532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5015" name="Line 55"/>
          <p:cNvSpPr>
            <a:spLocks noChangeShapeType="1"/>
          </p:cNvSpPr>
          <p:nvPr/>
        </p:nvSpPr>
        <p:spPr bwMode="auto">
          <a:xfrm>
            <a:off x="70104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5016" name="Line 56"/>
          <p:cNvSpPr>
            <a:spLocks noChangeShapeType="1"/>
          </p:cNvSpPr>
          <p:nvPr/>
        </p:nvSpPr>
        <p:spPr bwMode="auto">
          <a:xfrm>
            <a:off x="74676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5017" name="Text Box 57"/>
          <p:cNvSpPr txBox="1">
            <a:spLocks noChangeArrowheads="1"/>
          </p:cNvSpPr>
          <p:nvPr/>
        </p:nvSpPr>
        <p:spPr bwMode="auto">
          <a:xfrm>
            <a:off x="1447800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A</a:t>
            </a:r>
          </a:p>
        </p:txBody>
      </p:sp>
      <p:sp>
        <p:nvSpPr>
          <p:cNvPr id="1065018" name="Text Box 58"/>
          <p:cNvSpPr txBox="1">
            <a:spLocks noChangeArrowheads="1"/>
          </p:cNvSpPr>
          <p:nvPr/>
        </p:nvSpPr>
        <p:spPr bwMode="auto">
          <a:xfrm>
            <a:off x="1905000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B</a:t>
            </a:r>
          </a:p>
        </p:txBody>
      </p:sp>
      <p:sp>
        <p:nvSpPr>
          <p:cNvPr id="1065019" name="Text Box 59"/>
          <p:cNvSpPr txBox="1">
            <a:spLocks noChangeArrowheads="1"/>
          </p:cNvSpPr>
          <p:nvPr/>
        </p:nvSpPr>
        <p:spPr bwMode="auto">
          <a:xfrm>
            <a:off x="2362200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C</a:t>
            </a:r>
          </a:p>
        </p:txBody>
      </p:sp>
      <p:sp>
        <p:nvSpPr>
          <p:cNvPr id="1065020" name="Text Box 60"/>
          <p:cNvSpPr txBox="1">
            <a:spLocks noChangeArrowheads="1"/>
          </p:cNvSpPr>
          <p:nvPr/>
        </p:nvSpPr>
        <p:spPr bwMode="auto">
          <a:xfrm>
            <a:off x="2809875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D</a:t>
            </a:r>
          </a:p>
        </p:txBody>
      </p:sp>
      <p:sp>
        <p:nvSpPr>
          <p:cNvPr id="1065021" name="Text Box 61"/>
          <p:cNvSpPr txBox="1">
            <a:spLocks noChangeArrowheads="1"/>
          </p:cNvSpPr>
          <p:nvPr/>
        </p:nvSpPr>
        <p:spPr bwMode="auto">
          <a:xfrm>
            <a:off x="3267075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E</a:t>
            </a:r>
          </a:p>
        </p:txBody>
      </p:sp>
      <p:sp>
        <p:nvSpPr>
          <p:cNvPr id="1065022" name="Text Box 62"/>
          <p:cNvSpPr txBox="1">
            <a:spLocks noChangeArrowheads="1"/>
          </p:cNvSpPr>
          <p:nvPr/>
        </p:nvSpPr>
        <p:spPr bwMode="auto">
          <a:xfrm>
            <a:off x="3724275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F</a:t>
            </a:r>
          </a:p>
        </p:txBody>
      </p:sp>
      <p:sp>
        <p:nvSpPr>
          <p:cNvPr id="1065023" name="Text Box 63"/>
          <p:cNvSpPr txBox="1">
            <a:spLocks noChangeArrowheads="1"/>
          </p:cNvSpPr>
          <p:nvPr/>
        </p:nvSpPr>
        <p:spPr bwMode="auto">
          <a:xfrm>
            <a:off x="4181475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G</a:t>
            </a:r>
          </a:p>
        </p:txBody>
      </p:sp>
      <p:sp>
        <p:nvSpPr>
          <p:cNvPr id="1065024" name="Text Box 64"/>
          <p:cNvSpPr txBox="1">
            <a:spLocks noChangeArrowheads="1"/>
          </p:cNvSpPr>
          <p:nvPr/>
        </p:nvSpPr>
        <p:spPr bwMode="auto">
          <a:xfrm>
            <a:off x="4638675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H</a:t>
            </a:r>
          </a:p>
        </p:txBody>
      </p:sp>
      <p:sp>
        <p:nvSpPr>
          <p:cNvPr id="1065025" name="Text Box 65"/>
          <p:cNvSpPr txBox="1">
            <a:spLocks noChangeArrowheads="1"/>
          </p:cNvSpPr>
          <p:nvPr/>
        </p:nvSpPr>
        <p:spPr bwMode="auto">
          <a:xfrm>
            <a:off x="5095875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I</a:t>
            </a:r>
          </a:p>
        </p:txBody>
      </p:sp>
      <p:sp>
        <p:nvSpPr>
          <p:cNvPr id="1065026" name="Text Box 66"/>
          <p:cNvSpPr txBox="1">
            <a:spLocks noChangeArrowheads="1"/>
          </p:cNvSpPr>
          <p:nvPr/>
        </p:nvSpPr>
        <p:spPr bwMode="auto">
          <a:xfrm>
            <a:off x="5562600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J</a:t>
            </a:r>
          </a:p>
        </p:txBody>
      </p:sp>
      <p:sp>
        <p:nvSpPr>
          <p:cNvPr id="1065027" name="Text Box 67"/>
          <p:cNvSpPr txBox="1">
            <a:spLocks noChangeArrowheads="1"/>
          </p:cNvSpPr>
          <p:nvPr/>
        </p:nvSpPr>
        <p:spPr bwMode="auto">
          <a:xfrm>
            <a:off x="1447800" y="49371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065028" name="Text Box 68"/>
          <p:cNvSpPr txBox="1">
            <a:spLocks noChangeArrowheads="1"/>
          </p:cNvSpPr>
          <p:nvPr/>
        </p:nvSpPr>
        <p:spPr bwMode="auto">
          <a:xfrm>
            <a:off x="18954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065029" name="Text Box 69"/>
          <p:cNvSpPr txBox="1">
            <a:spLocks noChangeArrowheads="1"/>
          </p:cNvSpPr>
          <p:nvPr/>
        </p:nvSpPr>
        <p:spPr bwMode="auto">
          <a:xfrm>
            <a:off x="2362200" y="49371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065030" name="Text Box 70"/>
          <p:cNvSpPr txBox="1">
            <a:spLocks noChangeArrowheads="1"/>
          </p:cNvSpPr>
          <p:nvPr/>
        </p:nvSpPr>
        <p:spPr bwMode="auto">
          <a:xfrm>
            <a:off x="28098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065031" name="Text Box 71"/>
          <p:cNvSpPr txBox="1">
            <a:spLocks noChangeArrowheads="1"/>
          </p:cNvSpPr>
          <p:nvPr/>
        </p:nvSpPr>
        <p:spPr bwMode="auto">
          <a:xfrm>
            <a:off x="32670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065032" name="Text Box 72"/>
          <p:cNvSpPr txBox="1">
            <a:spLocks noChangeArrowheads="1"/>
          </p:cNvSpPr>
          <p:nvPr/>
        </p:nvSpPr>
        <p:spPr bwMode="auto">
          <a:xfrm>
            <a:off x="37242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065033" name="Text Box 73"/>
          <p:cNvSpPr txBox="1">
            <a:spLocks noChangeArrowheads="1"/>
          </p:cNvSpPr>
          <p:nvPr/>
        </p:nvSpPr>
        <p:spPr bwMode="auto">
          <a:xfrm>
            <a:off x="41814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065034" name="Text Box 74"/>
          <p:cNvSpPr txBox="1">
            <a:spLocks noChangeArrowheads="1"/>
          </p:cNvSpPr>
          <p:nvPr/>
        </p:nvSpPr>
        <p:spPr bwMode="auto">
          <a:xfrm>
            <a:off x="46386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065035" name="Text Box 75"/>
          <p:cNvSpPr txBox="1">
            <a:spLocks noChangeArrowheads="1"/>
          </p:cNvSpPr>
          <p:nvPr/>
        </p:nvSpPr>
        <p:spPr bwMode="auto">
          <a:xfrm>
            <a:off x="50958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065036" name="Text Box 76"/>
          <p:cNvSpPr txBox="1">
            <a:spLocks noChangeArrowheads="1"/>
          </p:cNvSpPr>
          <p:nvPr/>
        </p:nvSpPr>
        <p:spPr bwMode="auto">
          <a:xfrm>
            <a:off x="55530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065037" name="Text Box 77"/>
          <p:cNvSpPr txBox="1">
            <a:spLocks noChangeArrowheads="1"/>
          </p:cNvSpPr>
          <p:nvPr/>
        </p:nvSpPr>
        <p:spPr bwMode="auto">
          <a:xfrm>
            <a:off x="60102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065038" name="Text Box 78"/>
          <p:cNvSpPr txBox="1">
            <a:spLocks noChangeArrowheads="1"/>
          </p:cNvSpPr>
          <p:nvPr/>
        </p:nvSpPr>
        <p:spPr bwMode="auto">
          <a:xfrm>
            <a:off x="6477000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065039" name="Text Box 79"/>
          <p:cNvSpPr txBox="1">
            <a:spLocks noChangeArrowheads="1"/>
          </p:cNvSpPr>
          <p:nvPr/>
        </p:nvSpPr>
        <p:spPr bwMode="auto">
          <a:xfrm>
            <a:off x="69246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065040" name="Text Box 80"/>
          <p:cNvSpPr txBox="1">
            <a:spLocks noChangeArrowheads="1"/>
          </p:cNvSpPr>
          <p:nvPr/>
        </p:nvSpPr>
        <p:spPr bwMode="auto">
          <a:xfrm>
            <a:off x="73818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065041" name="Text Box 81"/>
          <p:cNvSpPr txBox="1">
            <a:spLocks noChangeArrowheads="1"/>
          </p:cNvSpPr>
          <p:nvPr/>
        </p:nvSpPr>
        <p:spPr bwMode="auto">
          <a:xfrm>
            <a:off x="981075" y="49371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065044" name="Freeform 84"/>
          <p:cNvSpPr>
            <a:spLocks/>
          </p:cNvSpPr>
          <p:nvPr/>
        </p:nvSpPr>
        <p:spPr bwMode="auto">
          <a:xfrm>
            <a:off x="1789113" y="4233863"/>
            <a:ext cx="420687" cy="185737"/>
          </a:xfrm>
          <a:custGeom>
            <a:avLst/>
            <a:gdLst>
              <a:gd name="T0" fmla="*/ 0 w 356"/>
              <a:gd name="T1" fmla="*/ 122 h 140"/>
              <a:gd name="T2" fmla="*/ 82 w 356"/>
              <a:gd name="T3" fmla="*/ 30 h 140"/>
              <a:gd name="T4" fmla="*/ 137 w 356"/>
              <a:gd name="T5" fmla="*/ 12 h 140"/>
              <a:gd name="T6" fmla="*/ 338 w 356"/>
              <a:gd name="T7" fmla="*/ 85 h 140"/>
              <a:gd name="T8" fmla="*/ 356 w 356"/>
              <a:gd name="T9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6" h="140">
                <a:moveTo>
                  <a:pt x="0" y="122"/>
                </a:moveTo>
                <a:cubicBezTo>
                  <a:pt x="23" y="87"/>
                  <a:pt x="42" y="48"/>
                  <a:pt x="82" y="30"/>
                </a:cubicBezTo>
                <a:cubicBezTo>
                  <a:pt x="100" y="22"/>
                  <a:pt x="137" y="12"/>
                  <a:pt x="137" y="12"/>
                </a:cubicBezTo>
                <a:cubicBezTo>
                  <a:pt x="297" y="23"/>
                  <a:pt x="253" y="0"/>
                  <a:pt x="338" y="85"/>
                </a:cubicBezTo>
                <a:cubicBezTo>
                  <a:pt x="344" y="103"/>
                  <a:pt x="356" y="140"/>
                  <a:pt x="356" y="140"/>
                </a:cubicBezTo>
              </a:path>
            </a:pathLst>
          </a:custGeom>
          <a:noFill/>
          <a:ln w="19050" cap="flat" cmpd="sng">
            <a:solidFill>
              <a:srgbClr val="FFFF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5046" name="Freeform 86"/>
          <p:cNvSpPr>
            <a:spLocks/>
          </p:cNvSpPr>
          <p:nvPr/>
        </p:nvSpPr>
        <p:spPr bwMode="auto">
          <a:xfrm>
            <a:off x="1752600" y="3975100"/>
            <a:ext cx="914400" cy="444500"/>
          </a:xfrm>
          <a:custGeom>
            <a:avLst/>
            <a:gdLst>
              <a:gd name="T0" fmla="*/ 0 w 576"/>
              <a:gd name="T1" fmla="*/ 280 h 280"/>
              <a:gd name="T2" fmla="*/ 144 w 576"/>
              <a:gd name="T3" fmla="*/ 40 h 280"/>
              <a:gd name="T4" fmla="*/ 432 w 576"/>
              <a:gd name="T5" fmla="*/ 40 h 280"/>
              <a:gd name="T6" fmla="*/ 576 w 576"/>
              <a:gd name="T7" fmla="*/ 28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280">
                <a:moveTo>
                  <a:pt x="0" y="280"/>
                </a:moveTo>
                <a:cubicBezTo>
                  <a:pt x="36" y="180"/>
                  <a:pt x="72" y="80"/>
                  <a:pt x="144" y="40"/>
                </a:cubicBezTo>
                <a:cubicBezTo>
                  <a:pt x="216" y="0"/>
                  <a:pt x="360" y="0"/>
                  <a:pt x="432" y="40"/>
                </a:cubicBezTo>
                <a:cubicBezTo>
                  <a:pt x="504" y="80"/>
                  <a:pt x="540" y="180"/>
                  <a:pt x="576" y="280"/>
                </a:cubicBezTo>
              </a:path>
            </a:pathLst>
          </a:custGeom>
          <a:noFill/>
          <a:ln w="19050" cap="flat" cmpd="sng">
            <a:solidFill>
              <a:srgbClr val="FFFF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797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B676693D-5AE1-4E46-B083-F4AE740B8274}" type="slidenum">
              <a:rPr lang="en-US"/>
              <a:pPr/>
              <a:t>8</a:t>
            </a:fld>
            <a:endParaRPr lang="en-US"/>
          </a:p>
        </p:txBody>
      </p:sp>
      <p:sp>
        <p:nvSpPr>
          <p:cNvPr id="1067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Complete Binary Tree</a:t>
            </a:r>
          </a:p>
        </p:txBody>
      </p:sp>
      <p:sp>
        <p:nvSpPr>
          <p:cNvPr id="106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6425" cy="1905000"/>
          </a:xfrm>
        </p:spPr>
        <p:txBody>
          <a:bodyPr/>
          <a:lstStyle/>
          <a:p>
            <a:r>
              <a:rPr lang="en-US" dirty="0">
                <a:latin typeface="Helvetica" pitchFamily="34" charset="0"/>
                <a:cs typeface="Times New Roman" pitchFamily="18" charset="0"/>
              </a:rPr>
              <a:t>For any array element at position </a:t>
            </a:r>
            <a:r>
              <a:rPr lang="en-US" i="1" dirty="0" err="1">
                <a:latin typeface="Bookman Old Style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, the left child is at 2</a:t>
            </a:r>
            <a:r>
              <a:rPr lang="en-US" i="1" dirty="0">
                <a:latin typeface="Bookman Old Style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, the right child is at (2</a:t>
            </a:r>
            <a:r>
              <a:rPr lang="en-US" i="1" dirty="0">
                <a:latin typeface="Bookman Old Style" pitchFamily="18" charset="0"/>
                <a:cs typeface="Times New Roman" pitchFamily="18" charset="0"/>
              </a:rPr>
              <a:t>i</a:t>
            </a:r>
            <a:r>
              <a:rPr lang="en-US" i="1" dirty="0">
                <a:latin typeface="Helvetica" pitchFamily="34" charset="0"/>
                <a:cs typeface="Times New Roman" pitchFamily="18" charset="0"/>
              </a:rPr>
              <a:t>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+1) and the parent is at </a:t>
            </a:r>
            <a:r>
              <a:rPr lang="en-US" dirty="0">
                <a:latin typeface="Helvetica" pitchFamily="34" charset="0"/>
                <a:cs typeface="Times New Roman" pitchFamily="18" charset="0"/>
                <a:sym typeface="StarMath" pitchFamily="2" charset="2"/>
              </a:rPr>
              <a:t>[</a:t>
            </a:r>
            <a:r>
              <a:rPr lang="en-US" i="1" dirty="0" err="1">
                <a:latin typeface="Bookman Old Style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Helvetica" pitchFamily="34" charset="0"/>
                <a:cs typeface="Times New Roman" pitchFamily="18" charset="0"/>
                <a:sym typeface="StarMath" pitchFamily="2" charset="2"/>
              </a:rPr>
              <a:t> </a:t>
            </a:r>
            <a:r>
              <a:rPr lang="en-US" i="1" dirty="0">
                <a:latin typeface="Helvetica" pitchFamily="34" charset="0"/>
                <a:cs typeface="Times New Roman" pitchFamily="18" charset="0"/>
                <a:sym typeface="StarMath" pitchFamily="2" charset="2"/>
              </a:rPr>
              <a:t>/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2</a:t>
            </a:r>
            <a:r>
              <a:rPr lang="en-US" dirty="0">
                <a:latin typeface="Helvetica" pitchFamily="34" charset="0"/>
                <a:cs typeface="Times New Roman" pitchFamily="18" charset="0"/>
                <a:sym typeface="StarMath" pitchFamily="2" charset="2"/>
              </a:rPr>
              <a:t>]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.</a:t>
            </a:r>
          </a:p>
        </p:txBody>
      </p:sp>
      <p:sp>
        <p:nvSpPr>
          <p:cNvPr id="1067012" name="Rectangle 4"/>
          <p:cNvSpPr>
            <a:spLocks noChangeArrowheads="1"/>
          </p:cNvSpPr>
          <p:nvPr/>
        </p:nvSpPr>
        <p:spPr bwMode="auto">
          <a:xfrm>
            <a:off x="1066800" y="4419600"/>
            <a:ext cx="6858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67013" name="Line 5"/>
          <p:cNvSpPr>
            <a:spLocks noChangeShapeType="1"/>
          </p:cNvSpPr>
          <p:nvPr/>
        </p:nvSpPr>
        <p:spPr bwMode="auto">
          <a:xfrm>
            <a:off x="15240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7014" name="Line 6"/>
          <p:cNvSpPr>
            <a:spLocks noChangeShapeType="1"/>
          </p:cNvSpPr>
          <p:nvPr/>
        </p:nvSpPr>
        <p:spPr bwMode="auto">
          <a:xfrm>
            <a:off x="19812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7015" name="Line 7"/>
          <p:cNvSpPr>
            <a:spLocks noChangeShapeType="1"/>
          </p:cNvSpPr>
          <p:nvPr/>
        </p:nvSpPr>
        <p:spPr bwMode="auto">
          <a:xfrm>
            <a:off x="24384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7016" name="Line 8"/>
          <p:cNvSpPr>
            <a:spLocks noChangeShapeType="1"/>
          </p:cNvSpPr>
          <p:nvPr/>
        </p:nvSpPr>
        <p:spPr bwMode="auto">
          <a:xfrm>
            <a:off x="28956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7017" name="Line 9"/>
          <p:cNvSpPr>
            <a:spLocks noChangeShapeType="1"/>
          </p:cNvSpPr>
          <p:nvPr/>
        </p:nvSpPr>
        <p:spPr bwMode="auto">
          <a:xfrm>
            <a:off x="33528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7018" name="Line 10"/>
          <p:cNvSpPr>
            <a:spLocks noChangeShapeType="1"/>
          </p:cNvSpPr>
          <p:nvPr/>
        </p:nvSpPr>
        <p:spPr bwMode="auto">
          <a:xfrm>
            <a:off x="38100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7019" name="Line 11"/>
          <p:cNvSpPr>
            <a:spLocks noChangeShapeType="1"/>
          </p:cNvSpPr>
          <p:nvPr/>
        </p:nvSpPr>
        <p:spPr bwMode="auto">
          <a:xfrm>
            <a:off x="42672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7020" name="Line 12"/>
          <p:cNvSpPr>
            <a:spLocks noChangeShapeType="1"/>
          </p:cNvSpPr>
          <p:nvPr/>
        </p:nvSpPr>
        <p:spPr bwMode="auto">
          <a:xfrm>
            <a:off x="47244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7021" name="Line 13"/>
          <p:cNvSpPr>
            <a:spLocks noChangeShapeType="1"/>
          </p:cNvSpPr>
          <p:nvPr/>
        </p:nvSpPr>
        <p:spPr bwMode="auto">
          <a:xfrm>
            <a:off x="51816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7022" name="Line 14"/>
          <p:cNvSpPr>
            <a:spLocks noChangeShapeType="1"/>
          </p:cNvSpPr>
          <p:nvPr/>
        </p:nvSpPr>
        <p:spPr bwMode="auto">
          <a:xfrm>
            <a:off x="56388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7023" name="Line 15"/>
          <p:cNvSpPr>
            <a:spLocks noChangeShapeType="1"/>
          </p:cNvSpPr>
          <p:nvPr/>
        </p:nvSpPr>
        <p:spPr bwMode="auto">
          <a:xfrm>
            <a:off x="60960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7024" name="Line 16"/>
          <p:cNvSpPr>
            <a:spLocks noChangeShapeType="1"/>
          </p:cNvSpPr>
          <p:nvPr/>
        </p:nvSpPr>
        <p:spPr bwMode="auto">
          <a:xfrm>
            <a:off x="65532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7025" name="Line 17"/>
          <p:cNvSpPr>
            <a:spLocks noChangeShapeType="1"/>
          </p:cNvSpPr>
          <p:nvPr/>
        </p:nvSpPr>
        <p:spPr bwMode="auto">
          <a:xfrm>
            <a:off x="70104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7026" name="Line 18"/>
          <p:cNvSpPr>
            <a:spLocks noChangeShapeType="1"/>
          </p:cNvSpPr>
          <p:nvPr/>
        </p:nvSpPr>
        <p:spPr bwMode="auto">
          <a:xfrm>
            <a:off x="74676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7027" name="Text Box 19"/>
          <p:cNvSpPr txBox="1">
            <a:spLocks noChangeArrowheads="1"/>
          </p:cNvSpPr>
          <p:nvPr/>
        </p:nvSpPr>
        <p:spPr bwMode="auto">
          <a:xfrm>
            <a:off x="1447800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A</a:t>
            </a:r>
          </a:p>
        </p:txBody>
      </p:sp>
      <p:sp>
        <p:nvSpPr>
          <p:cNvPr id="1067028" name="Text Box 20"/>
          <p:cNvSpPr txBox="1">
            <a:spLocks noChangeArrowheads="1"/>
          </p:cNvSpPr>
          <p:nvPr/>
        </p:nvSpPr>
        <p:spPr bwMode="auto">
          <a:xfrm>
            <a:off x="1905000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B</a:t>
            </a:r>
          </a:p>
        </p:txBody>
      </p:sp>
      <p:sp>
        <p:nvSpPr>
          <p:cNvPr id="1067029" name="Text Box 21"/>
          <p:cNvSpPr txBox="1">
            <a:spLocks noChangeArrowheads="1"/>
          </p:cNvSpPr>
          <p:nvPr/>
        </p:nvSpPr>
        <p:spPr bwMode="auto">
          <a:xfrm>
            <a:off x="2362200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C</a:t>
            </a:r>
          </a:p>
        </p:txBody>
      </p:sp>
      <p:sp>
        <p:nvSpPr>
          <p:cNvPr id="1067030" name="Text Box 22"/>
          <p:cNvSpPr txBox="1">
            <a:spLocks noChangeArrowheads="1"/>
          </p:cNvSpPr>
          <p:nvPr/>
        </p:nvSpPr>
        <p:spPr bwMode="auto">
          <a:xfrm>
            <a:off x="2809875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D</a:t>
            </a:r>
          </a:p>
        </p:txBody>
      </p:sp>
      <p:sp>
        <p:nvSpPr>
          <p:cNvPr id="1067031" name="Text Box 23"/>
          <p:cNvSpPr txBox="1">
            <a:spLocks noChangeArrowheads="1"/>
          </p:cNvSpPr>
          <p:nvPr/>
        </p:nvSpPr>
        <p:spPr bwMode="auto">
          <a:xfrm>
            <a:off x="3267075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E</a:t>
            </a:r>
          </a:p>
        </p:txBody>
      </p:sp>
      <p:sp>
        <p:nvSpPr>
          <p:cNvPr id="1067032" name="Text Box 24"/>
          <p:cNvSpPr txBox="1">
            <a:spLocks noChangeArrowheads="1"/>
          </p:cNvSpPr>
          <p:nvPr/>
        </p:nvSpPr>
        <p:spPr bwMode="auto">
          <a:xfrm>
            <a:off x="3724275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F</a:t>
            </a:r>
          </a:p>
        </p:txBody>
      </p:sp>
      <p:sp>
        <p:nvSpPr>
          <p:cNvPr id="1067033" name="Text Box 25"/>
          <p:cNvSpPr txBox="1">
            <a:spLocks noChangeArrowheads="1"/>
          </p:cNvSpPr>
          <p:nvPr/>
        </p:nvSpPr>
        <p:spPr bwMode="auto">
          <a:xfrm>
            <a:off x="4181475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G</a:t>
            </a:r>
          </a:p>
        </p:txBody>
      </p:sp>
      <p:sp>
        <p:nvSpPr>
          <p:cNvPr id="1067034" name="Text Box 26"/>
          <p:cNvSpPr txBox="1">
            <a:spLocks noChangeArrowheads="1"/>
          </p:cNvSpPr>
          <p:nvPr/>
        </p:nvSpPr>
        <p:spPr bwMode="auto">
          <a:xfrm>
            <a:off x="4638675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H</a:t>
            </a:r>
          </a:p>
        </p:txBody>
      </p:sp>
      <p:sp>
        <p:nvSpPr>
          <p:cNvPr id="1067035" name="Text Box 27"/>
          <p:cNvSpPr txBox="1">
            <a:spLocks noChangeArrowheads="1"/>
          </p:cNvSpPr>
          <p:nvPr/>
        </p:nvSpPr>
        <p:spPr bwMode="auto">
          <a:xfrm>
            <a:off x="5095875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I</a:t>
            </a:r>
          </a:p>
        </p:txBody>
      </p:sp>
      <p:sp>
        <p:nvSpPr>
          <p:cNvPr id="1067036" name="Text Box 28"/>
          <p:cNvSpPr txBox="1">
            <a:spLocks noChangeArrowheads="1"/>
          </p:cNvSpPr>
          <p:nvPr/>
        </p:nvSpPr>
        <p:spPr bwMode="auto">
          <a:xfrm>
            <a:off x="5562600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J</a:t>
            </a:r>
          </a:p>
        </p:txBody>
      </p:sp>
      <p:sp>
        <p:nvSpPr>
          <p:cNvPr id="1067037" name="Text Box 29"/>
          <p:cNvSpPr txBox="1">
            <a:spLocks noChangeArrowheads="1"/>
          </p:cNvSpPr>
          <p:nvPr/>
        </p:nvSpPr>
        <p:spPr bwMode="auto">
          <a:xfrm>
            <a:off x="1447800" y="49371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067038" name="Text Box 30"/>
          <p:cNvSpPr txBox="1">
            <a:spLocks noChangeArrowheads="1"/>
          </p:cNvSpPr>
          <p:nvPr/>
        </p:nvSpPr>
        <p:spPr bwMode="auto">
          <a:xfrm>
            <a:off x="18954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067039" name="Text Box 31"/>
          <p:cNvSpPr txBox="1">
            <a:spLocks noChangeArrowheads="1"/>
          </p:cNvSpPr>
          <p:nvPr/>
        </p:nvSpPr>
        <p:spPr bwMode="auto">
          <a:xfrm>
            <a:off x="2362200" y="49371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067040" name="Text Box 32"/>
          <p:cNvSpPr txBox="1">
            <a:spLocks noChangeArrowheads="1"/>
          </p:cNvSpPr>
          <p:nvPr/>
        </p:nvSpPr>
        <p:spPr bwMode="auto">
          <a:xfrm>
            <a:off x="28098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067041" name="Text Box 33"/>
          <p:cNvSpPr txBox="1">
            <a:spLocks noChangeArrowheads="1"/>
          </p:cNvSpPr>
          <p:nvPr/>
        </p:nvSpPr>
        <p:spPr bwMode="auto">
          <a:xfrm>
            <a:off x="32670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067042" name="Text Box 34"/>
          <p:cNvSpPr txBox="1">
            <a:spLocks noChangeArrowheads="1"/>
          </p:cNvSpPr>
          <p:nvPr/>
        </p:nvSpPr>
        <p:spPr bwMode="auto">
          <a:xfrm>
            <a:off x="37242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067043" name="Text Box 35"/>
          <p:cNvSpPr txBox="1">
            <a:spLocks noChangeArrowheads="1"/>
          </p:cNvSpPr>
          <p:nvPr/>
        </p:nvSpPr>
        <p:spPr bwMode="auto">
          <a:xfrm>
            <a:off x="41814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067044" name="Text Box 36"/>
          <p:cNvSpPr txBox="1">
            <a:spLocks noChangeArrowheads="1"/>
          </p:cNvSpPr>
          <p:nvPr/>
        </p:nvSpPr>
        <p:spPr bwMode="auto">
          <a:xfrm>
            <a:off x="46386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067045" name="Text Box 37"/>
          <p:cNvSpPr txBox="1">
            <a:spLocks noChangeArrowheads="1"/>
          </p:cNvSpPr>
          <p:nvPr/>
        </p:nvSpPr>
        <p:spPr bwMode="auto">
          <a:xfrm>
            <a:off x="50958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067046" name="Text Box 38"/>
          <p:cNvSpPr txBox="1">
            <a:spLocks noChangeArrowheads="1"/>
          </p:cNvSpPr>
          <p:nvPr/>
        </p:nvSpPr>
        <p:spPr bwMode="auto">
          <a:xfrm>
            <a:off x="55530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067047" name="Text Box 39"/>
          <p:cNvSpPr txBox="1">
            <a:spLocks noChangeArrowheads="1"/>
          </p:cNvSpPr>
          <p:nvPr/>
        </p:nvSpPr>
        <p:spPr bwMode="auto">
          <a:xfrm>
            <a:off x="60102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067048" name="Text Box 40"/>
          <p:cNvSpPr txBox="1">
            <a:spLocks noChangeArrowheads="1"/>
          </p:cNvSpPr>
          <p:nvPr/>
        </p:nvSpPr>
        <p:spPr bwMode="auto">
          <a:xfrm>
            <a:off x="6477000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067049" name="Text Box 41"/>
          <p:cNvSpPr txBox="1">
            <a:spLocks noChangeArrowheads="1"/>
          </p:cNvSpPr>
          <p:nvPr/>
        </p:nvSpPr>
        <p:spPr bwMode="auto">
          <a:xfrm>
            <a:off x="69246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067050" name="Text Box 42"/>
          <p:cNvSpPr txBox="1">
            <a:spLocks noChangeArrowheads="1"/>
          </p:cNvSpPr>
          <p:nvPr/>
        </p:nvSpPr>
        <p:spPr bwMode="auto">
          <a:xfrm>
            <a:off x="73818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067051" name="Text Box 43"/>
          <p:cNvSpPr txBox="1">
            <a:spLocks noChangeArrowheads="1"/>
          </p:cNvSpPr>
          <p:nvPr/>
        </p:nvSpPr>
        <p:spPr bwMode="auto">
          <a:xfrm>
            <a:off x="981075" y="49371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067052" name="Freeform 44"/>
          <p:cNvSpPr>
            <a:spLocks/>
          </p:cNvSpPr>
          <p:nvPr/>
        </p:nvSpPr>
        <p:spPr bwMode="auto">
          <a:xfrm>
            <a:off x="1789113" y="4233863"/>
            <a:ext cx="420687" cy="185737"/>
          </a:xfrm>
          <a:custGeom>
            <a:avLst/>
            <a:gdLst>
              <a:gd name="T0" fmla="*/ 0 w 356"/>
              <a:gd name="T1" fmla="*/ 122 h 140"/>
              <a:gd name="T2" fmla="*/ 82 w 356"/>
              <a:gd name="T3" fmla="*/ 30 h 140"/>
              <a:gd name="T4" fmla="*/ 137 w 356"/>
              <a:gd name="T5" fmla="*/ 12 h 140"/>
              <a:gd name="T6" fmla="*/ 338 w 356"/>
              <a:gd name="T7" fmla="*/ 85 h 140"/>
              <a:gd name="T8" fmla="*/ 356 w 356"/>
              <a:gd name="T9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6" h="140">
                <a:moveTo>
                  <a:pt x="0" y="122"/>
                </a:moveTo>
                <a:cubicBezTo>
                  <a:pt x="23" y="87"/>
                  <a:pt x="42" y="48"/>
                  <a:pt x="82" y="30"/>
                </a:cubicBezTo>
                <a:cubicBezTo>
                  <a:pt x="100" y="22"/>
                  <a:pt x="137" y="12"/>
                  <a:pt x="137" y="12"/>
                </a:cubicBezTo>
                <a:cubicBezTo>
                  <a:pt x="297" y="23"/>
                  <a:pt x="253" y="0"/>
                  <a:pt x="338" y="85"/>
                </a:cubicBezTo>
                <a:cubicBezTo>
                  <a:pt x="344" y="103"/>
                  <a:pt x="356" y="140"/>
                  <a:pt x="356" y="1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7053" name="Freeform 45"/>
          <p:cNvSpPr>
            <a:spLocks/>
          </p:cNvSpPr>
          <p:nvPr/>
        </p:nvSpPr>
        <p:spPr bwMode="auto">
          <a:xfrm>
            <a:off x="1752600" y="3975100"/>
            <a:ext cx="914400" cy="444500"/>
          </a:xfrm>
          <a:custGeom>
            <a:avLst/>
            <a:gdLst>
              <a:gd name="T0" fmla="*/ 0 w 576"/>
              <a:gd name="T1" fmla="*/ 280 h 280"/>
              <a:gd name="T2" fmla="*/ 144 w 576"/>
              <a:gd name="T3" fmla="*/ 40 h 280"/>
              <a:gd name="T4" fmla="*/ 432 w 576"/>
              <a:gd name="T5" fmla="*/ 40 h 280"/>
              <a:gd name="T6" fmla="*/ 576 w 576"/>
              <a:gd name="T7" fmla="*/ 28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280">
                <a:moveTo>
                  <a:pt x="0" y="280"/>
                </a:moveTo>
                <a:cubicBezTo>
                  <a:pt x="36" y="180"/>
                  <a:pt x="72" y="80"/>
                  <a:pt x="144" y="40"/>
                </a:cubicBezTo>
                <a:cubicBezTo>
                  <a:pt x="216" y="0"/>
                  <a:pt x="360" y="0"/>
                  <a:pt x="432" y="40"/>
                </a:cubicBezTo>
                <a:cubicBezTo>
                  <a:pt x="504" y="80"/>
                  <a:pt x="540" y="180"/>
                  <a:pt x="576" y="28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7054" name="Freeform 46"/>
          <p:cNvSpPr>
            <a:spLocks/>
          </p:cNvSpPr>
          <p:nvPr/>
        </p:nvSpPr>
        <p:spPr bwMode="auto">
          <a:xfrm flipV="1">
            <a:off x="2209800" y="4953000"/>
            <a:ext cx="914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19050" cap="flat" cmpd="sng">
            <a:solidFill>
              <a:srgbClr val="FFFF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7055" name="Freeform 47"/>
          <p:cNvSpPr>
            <a:spLocks/>
          </p:cNvSpPr>
          <p:nvPr/>
        </p:nvSpPr>
        <p:spPr bwMode="auto">
          <a:xfrm flipV="1">
            <a:off x="2209800" y="4953000"/>
            <a:ext cx="1371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19050" cap="flat" cmpd="sng">
            <a:solidFill>
              <a:srgbClr val="FFFF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452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05775" y="6261100"/>
            <a:ext cx="581025" cy="457200"/>
          </a:xfrm>
        </p:spPr>
        <p:txBody>
          <a:bodyPr/>
          <a:lstStyle/>
          <a:p>
            <a:fld id="{EAF7A724-3770-4440-B1AF-47662EEFAC36}" type="slidenum">
              <a:rPr lang="en-US"/>
              <a:pPr/>
              <a:t>9</a:t>
            </a:fld>
            <a:endParaRPr lang="en-US"/>
          </a:p>
        </p:txBody>
      </p:sp>
      <p:sp>
        <p:nvSpPr>
          <p:cNvPr id="1069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8226425" cy="914400"/>
          </a:xfrm>
        </p:spPr>
        <p:txBody>
          <a:bodyPr/>
          <a:lstStyle/>
          <a:p>
            <a:pPr algn="ctr"/>
            <a:r>
              <a:rPr lang="en-US">
                <a:latin typeface="Helvetica" pitchFamily="34" charset="0"/>
              </a:rPr>
              <a:t>Complete Binary Tree</a:t>
            </a:r>
          </a:p>
        </p:txBody>
      </p:sp>
      <p:sp>
        <p:nvSpPr>
          <p:cNvPr id="1069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6425" cy="1905000"/>
          </a:xfrm>
        </p:spPr>
        <p:txBody>
          <a:bodyPr/>
          <a:lstStyle/>
          <a:p>
            <a:r>
              <a:rPr lang="en-US" dirty="0">
                <a:latin typeface="Helvetica" pitchFamily="34" charset="0"/>
                <a:cs typeface="Times New Roman" pitchFamily="18" charset="0"/>
              </a:rPr>
              <a:t>For any array element at position </a:t>
            </a:r>
            <a:r>
              <a:rPr lang="en-US" i="1" dirty="0" err="1">
                <a:latin typeface="Bookman Old Style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, the left child is at 2</a:t>
            </a:r>
            <a:r>
              <a:rPr lang="en-US" i="1" dirty="0">
                <a:latin typeface="Bookman Old Style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, the right child is at (2</a:t>
            </a:r>
            <a:r>
              <a:rPr lang="en-US" i="1" dirty="0">
                <a:latin typeface="Bookman Old Style" pitchFamily="18" charset="0"/>
                <a:cs typeface="Times New Roman" pitchFamily="18" charset="0"/>
              </a:rPr>
              <a:t>i</a:t>
            </a:r>
            <a:r>
              <a:rPr lang="en-US" i="1" dirty="0">
                <a:latin typeface="Helvetica" pitchFamily="34" charset="0"/>
                <a:cs typeface="Times New Roman" pitchFamily="18" charset="0"/>
              </a:rPr>
              <a:t>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+1) and the parent is at </a:t>
            </a:r>
            <a:r>
              <a:rPr lang="en-US" dirty="0">
                <a:latin typeface="Helvetica" pitchFamily="34" charset="0"/>
                <a:cs typeface="Times New Roman" pitchFamily="18" charset="0"/>
                <a:sym typeface="StarMath" pitchFamily="2" charset="2"/>
              </a:rPr>
              <a:t>[</a:t>
            </a:r>
            <a:r>
              <a:rPr lang="en-US" i="1" dirty="0" err="1">
                <a:latin typeface="Bookman Old Style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Helvetica" pitchFamily="34" charset="0"/>
                <a:cs typeface="Times New Roman" pitchFamily="18" charset="0"/>
                <a:sym typeface="StarMath" pitchFamily="2" charset="2"/>
              </a:rPr>
              <a:t> </a:t>
            </a:r>
            <a:r>
              <a:rPr lang="en-US" i="1" dirty="0">
                <a:latin typeface="Helvetica" pitchFamily="34" charset="0"/>
                <a:cs typeface="Times New Roman" pitchFamily="18" charset="0"/>
                <a:sym typeface="StarMath" pitchFamily="2" charset="2"/>
              </a:rPr>
              <a:t>/ 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2</a:t>
            </a:r>
            <a:r>
              <a:rPr lang="en-US" dirty="0">
                <a:latin typeface="Helvetica" pitchFamily="34" charset="0"/>
                <a:cs typeface="Times New Roman" pitchFamily="18" charset="0"/>
                <a:sym typeface="StarMath" pitchFamily="2" charset="2"/>
              </a:rPr>
              <a:t>]</a:t>
            </a:r>
            <a:r>
              <a:rPr lang="en-US" dirty="0">
                <a:latin typeface="Helvetica" pitchFamily="34" charset="0"/>
                <a:cs typeface="Times New Roman" pitchFamily="18" charset="0"/>
              </a:rPr>
              <a:t>.</a:t>
            </a:r>
          </a:p>
        </p:txBody>
      </p:sp>
      <p:sp>
        <p:nvSpPr>
          <p:cNvPr id="1069060" name="Rectangle 4"/>
          <p:cNvSpPr>
            <a:spLocks noChangeArrowheads="1"/>
          </p:cNvSpPr>
          <p:nvPr/>
        </p:nvSpPr>
        <p:spPr bwMode="auto">
          <a:xfrm>
            <a:off x="1066800" y="4419600"/>
            <a:ext cx="6858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69061" name="Line 5"/>
          <p:cNvSpPr>
            <a:spLocks noChangeShapeType="1"/>
          </p:cNvSpPr>
          <p:nvPr/>
        </p:nvSpPr>
        <p:spPr bwMode="auto">
          <a:xfrm>
            <a:off x="15240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9062" name="Line 6"/>
          <p:cNvSpPr>
            <a:spLocks noChangeShapeType="1"/>
          </p:cNvSpPr>
          <p:nvPr/>
        </p:nvSpPr>
        <p:spPr bwMode="auto">
          <a:xfrm>
            <a:off x="19812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9063" name="Line 7"/>
          <p:cNvSpPr>
            <a:spLocks noChangeShapeType="1"/>
          </p:cNvSpPr>
          <p:nvPr/>
        </p:nvSpPr>
        <p:spPr bwMode="auto">
          <a:xfrm>
            <a:off x="24384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9064" name="Line 8"/>
          <p:cNvSpPr>
            <a:spLocks noChangeShapeType="1"/>
          </p:cNvSpPr>
          <p:nvPr/>
        </p:nvSpPr>
        <p:spPr bwMode="auto">
          <a:xfrm>
            <a:off x="28956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9065" name="Line 9"/>
          <p:cNvSpPr>
            <a:spLocks noChangeShapeType="1"/>
          </p:cNvSpPr>
          <p:nvPr/>
        </p:nvSpPr>
        <p:spPr bwMode="auto">
          <a:xfrm>
            <a:off x="33528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9066" name="Line 10"/>
          <p:cNvSpPr>
            <a:spLocks noChangeShapeType="1"/>
          </p:cNvSpPr>
          <p:nvPr/>
        </p:nvSpPr>
        <p:spPr bwMode="auto">
          <a:xfrm>
            <a:off x="38100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9067" name="Line 11"/>
          <p:cNvSpPr>
            <a:spLocks noChangeShapeType="1"/>
          </p:cNvSpPr>
          <p:nvPr/>
        </p:nvSpPr>
        <p:spPr bwMode="auto">
          <a:xfrm>
            <a:off x="42672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9068" name="Line 12"/>
          <p:cNvSpPr>
            <a:spLocks noChangeShapeType="1"/>
          </p:cNvSpPr>
          <p:nvPr/>
        </p:nvSpPr>
        <p:spPr bwMode="auto">
          <a:xfrm>
            <a:off x="47244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9069" name="Line 13"/>
          <p:cNvSpPr>
            <a:spLocks noChangeShapeType="1"/>
          </p:cNvSpPr>
          <p:nvPr/>
        </p:nvSpPr>
        <p:spPr bwMode="auto">
          <a:xfrm>
            <a:off x="51816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9070" name="Line 14"/>
          <p:cNvSpPr>
            <a:spLocks noChangeShapeType="1"/>
          </p:cNvSpPr>
          <p:nvPr/>
        </p:nvSpPr>
        <p:spPr bwMode="auto">
          <a:xfrm>
            <a:off x="56388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9071" name="Line 15"/>
          <p:cNvSpPr>
            <a:spLocks noChangeShapeType="1"/>
          </p:cNvSpPr>
          <p:nvPr/>
        </p:nvSpPr>
        <p:spPr bwMode="auto">
          <a:xfrm>
            <a:off x="60960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9072" name="Line 16"/>
          <p:cNvSpPr>
            <a:spLocks noChangeShapeType="1"/>
          </p:cNvSpPr>
          <p:nvPr/>
        </p:nvSpPr>
        <p:spPr bwMode="auto">
          <a:xfrm>
            <a:off x="65532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9073" name="Line 17"/>
          <p:cNvSpPr>
            <a:spLocks noChangeShapeType="1"/>
          </p:cNvSpPr>
          <p:nvPr/>
        </p:nvSpPr>
        <p:spPr bwMode="auto">
          <a:xfrm>
            <a:off x="70104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9074" name="Line 18"/>
          <p:cNvSpPr>
            <a:spLocks noChangeShapeType="1"/>
          </p:cNvSpPr>
          <p:nvPr/>
        </p:nvSpPr>
        <p:spPr bwMode="auto">
          <a:xfrm>
            <a:off x="74676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9075" name="Text Box 19"/>
          <p:cNvSpPr txBox="1">
            <a:spLocks noChangeArrowheads="1"/>
          </p:cNvSpPr>
          <p:nvPr/>
        </p:nvSpPr>
        <p:spPr bwMode="auto">
          <a:xfrm>
            <a:off x="1447800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A</a:t>
            </a:r>
          </a:p>
        </p:txBody>
      </p:sp>
      <p:sp>
        <p:nvSpPr>
          <p:cNvPr id="1069076" name="Text Box 20"/>
          <p:cNvSpPr txBox="1">
            <a:spLocks noChangeArrowheads="1"/>
          </p:cNvSpPr>
          <p:nvPr/>
        </p:nvSpPr>
        <p:spPr bwMode="auto">
          <a:xfrm>
            <a:off x="1905000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B</a:t>
            </a:r>
          </a:p>
        </p:txBody>
      </p:sp>
      <p:sp>
        <p:nvSpPr>
          <p:cNvPr id="1069077" name="Text Box 21"/>
          <p:cNvSpPr txBox="1">
            <a:spLocks noChangeArrowheads="1"/>
          </p:cNvSpPr>
          <p:nvPr/>
        </p:nvSpPr>
        <p:spPr bwMode="auto">
          <a:xfrm>
            <a:off x="2362200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C</a:t>
            </a:r>
          </a:p>
        </p:txBody>
      </p:sp>
      <p:sp>
        <p:nvSpPr>
          <p:cNvPr id="1069078" name="Text Box 22"/>
          <p:cNvSpPr txBox="1">
            <a:spLocks noChangeArrowheads="1"/>
          </p:cNvSpPr>
          <p:nvPr/>
        </p:nvSpPr>
        <p:spPr bwMode="auto">
          <a:xfrm>
            <a:off x="2809875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D</a:t>
            </a:r>
          </a:p>
        </p:txBody>
      </p:sp>
      <p:sp>
        <p:nvSpPr>
          <p:cNvPr id="1069079" name="Text Box 23"/>
          <p:cNvSpPr txBox="1">
            <a:spLocks noChangeArrowheads="1"/>
          </p:cNvSpPr>
          <p:nvPr/>
        </p:nvSpPr>
        <p:spPr bwMode="auto">
          <a:xfrm>
            <a:off x="3267075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E</a:t>
            </a:r>
          </a:p>
        </p:txBody>
      </p:sp>
      <p:sp>
        <p:nvSpPr>
          <p:cNvPr id="1069080" name="Text Box 24"/>
          <p:cNvSpPr txBox="1">
            <a:spLocks noChangeArrowheads="1"/>
          </p:cNvSpPr>
          <p:nvPr/>
        </p:nvSpPr>
        <p:spPr bwMode="auto">
          <a:xfrm>
            <a:off x="3724275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F</a:t>
            </a:r>
          </a:p>
        </p:txBody>
      </p:sp>
      <p:sp>
        <p:nvSpPr>
          <p:cNvPr id="1069081" name="Text Box 25"/>
          <p:cNvSpPr txBox="1">
            <a:spLocks noChangeArrowheads="1"/>
          </p:cNvSpPr>
          <p:nvPr/>
        </p:nvSpPr>
        <p:spPr bwMode="auto">
          <a:xfrm>
            <a:off x="4181475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G</a:t>
            </a:r>
          </a:p>
        </p:txBody>
      </p:sp>
      <p:sp>
        <p:nvSpPr>
          <p:cNvPr id="1069082" name="Text Box 26"/>
          <p:cNvSpPr txBox="1">
            <a:spLocks noChangeArrowheads="1"/>
          </p:cNvSpPr>
          <p:nvPr/>
        </p:nvSpPr>
        <p:spPr bwMode="auto">
          <a:xfrm>
            <a:off x="4638675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H</a:t>
            </a:r>
          </a:p>
        </p:txBody>
      </p:sp>
      <p:sp>
        <p:nvSpPr>
          <p:cNvPr id="1069083" name="Text Box 27"/>
          <p:cNvSpPr txBox="1">
            <a:spLocks noChangeArrowheads="1"/>
          </p:cNvSpPr>
          <p:nvPr/>
        </p:nvSpPr>
        <p:spPr bwMode="auto">
          <a:xfrm>
            <a:off x="5095875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I</a:t>
            </a:r>
          </a:p>
        </p:txBody>
      </p:sp>
      <p:sp>
        <p:nvSpPr>
          <p:cNvPr id="1069084" name="Text Box 28"/>
          <p:cNvSpPr txBox="1">
            <a:spLocks noChangeArrowheads="1"/>
          </p:cNvSpPr>
          <p:nvPr/>
        </p:nvSpPr>
        <p:spPr bwMode="auto">
          <a:xfrm>
            <a:off x="5562600" y="44958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J</a:t>
            </a:r>
          </a:p>
        </p:txBody>
      </p:sp>
      <p:sp>
        <p:nvSpPr>
          <p:cNvPr id="1069085" name="Text Box 29"/>
          <p:cNvSpPr txBox="1">
            <a:spLocks noChangeArrowheads="1"/>
          </p:cNvSpPr>
          <p:nvPr/>
        </p:nvSpPr>
        <p:spPr bwMode="auto">
          <a:xfrm>
            <a:off x="1447800" y="49371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</a:t>
            </a:r>
          </a:p>
        </p:txBody>
      </p:sp>
      <p:sp>
        <p:nvSpPr>
          <p:cNvPr id="1069086" name="Text Box 30"/>
          <p:cNvSpPr txBox="1">
            <a:spLocks noChangeArrowheads="1"/>
          </p:cNvSpPr>
          <p:nvPr/>
        </p:nvSpPr>
        <p:spPr bwMode="auto">
          <a:xfrm>
            <a:off x="18954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2</a:t>
            </a:r>
          </a:p>
        </p:txBody>
      </p:sp>
      <p:sp>
        <p:nvSpPr>
          <p:cNvPr id="1069087" name="Text Box 31"/>
          <p:cNvSpPr txBox="1">
            <a:spLocks noChangeArrowheads="1"/>
          </p:cNvSpPr>
          <p:nvPr/>
        </p:nvSpPr>
        <p:spPr bwMode="auto">
          <a:xfrm>
            <a:off x="2362200" y="49371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3</a:t>
            </a:r>
          </a:p>
        </p:txBody>
      </p:sp>
      <p:sp>
        <p:nvSpPr>
          <p:cNvPr id="1069088" name="Text Box 32"/>
          <p:cNvSpPr txBox="1">
            <a:spLocks noChangeArrowheads="1"/>
          </p:cNvSpPr>
          <p:nvPr/>
        </p:nvSpPr>
        <p:spPr bwMode="auto">
          <a:xfrm>
            <a:off x="28098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4</a:t>
            </a:r>
          </a:p>
        </p:txBody>
      </p:sp>
      <p:sp>
        <p:nvSpPr>
          <p:cNvPr id="1069089" name="Text Box 33"/>
          <p:cNvSpPr txBox="1">
            <a:spLocks noChangeArrowheads="1"/>
          </p:cNvSpPr>
          <p:nvPr/>
        </p:nvSpPr>
        <p:spPr bwMode="auto">
          <a:xfrm>
            <a:off x="32670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5</a:t>
            </a:r>
          </a:p>
        </p:txBody>
      </p:sp>
      <p:sp>
        <p:nvSpPr>
          <p:cNvPr id="1069090" name="Text Box 34"/>
          <p:cNvSpPr txBox="1">
            <a:spLocks noChangeArrowheads="1"/>
          </p:cNvSpPr>
          <p:nvPr/>
        </p:nvSpPr>
        <p:spPr bwMode="auto">
          <a:xfrm>
            <a:off x="37242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6</a:t>
            </a:r>
          </a:p>
        </p:txBody>
      </p:sp>
      <p:sp>
        <p:nvSpPr>
          <p:cNvPr id="1069091" name="Text Box 35"/>
          <p:cNvSpPr txBox="1">
            <a:spLocks noChangeArrowheads="1"/>
          </p:cNvSpPr>
          <p:nvPr/>
        </p:nvSpPr>
        <p:spPr bwMode="auto">
          <a:xfrm>
            <a:off x="41814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7</a:t>
            </a:r>
          </a:p>
        </p:txBody>
      </p:sp>
      <p:sp>
        <p:nvSpPr>
          <p:cNvPr id="1069092" name="Text Box 36"/>
          <p:cNvSpPr txBox="1">
            <a:spLocks noChangeArrowheads="1"/>
          </p:cNvSpPr>
          <p:nvPr/>
        </p:nvSpPr>
        <p:spPr bwMode="auto">
          <a:xfrm>
            <a:off x="46386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8</a:t>
            </a:r>
          </a:p>
        </p:txBody>
      </p:sp>
      <p:sp>
        <p:nvSpPr>
          <p:cNvPr id="1069093" name="Text Box 37"/>
          <p:cNvSpPr txBox="1">
            <a:spLocks noChangeArrowheads="1"/>
          </p:cNvSpPr>
          <p:nvPr/>
        </p:nvSpPr>
        <p:spPr bwMode="auto">
          <a:xfrm>
            <a:off x="50958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9</a:t>
            </a:r>
          </a:p>
        </p:txBody>
      </p:sp>
      <p:sp>
        <p:nvSpPr>
          <p:cNvPr id="1069094" name="Text Box 38"/>
          <p:cNvSpPr txBox="1">
            <a:spLocks noChangeArrowheads="1"/>
          </p:cNvSpPr>
          <p:nvPr/>
        </p:nvSpPr>
        <p:spPr bwMode="auto">
          <a:xfrm>
            <a:off x="55530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10</a:t>
            </a:r>
          </a:p>
        </p:txBody>
      </p:sp>
      <p:sp>
        <p:nvSpPr>
          <p:cNvPr id="1069095" name="Text Box 39"/>
          <p:cNvSpPr txBox="1">
            <a:spLocks noChangeArrowheads="1"/>
          </p:cNvSpPr>
          <p:nvPr/>
        </p:nvSpPr>
        <p:spPr bwMode="auto">
          <a:xfrm>
            <a:off x="60102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11</a:t>
            </a:r>
          </a:p>
        </p:txBody>
      </p:sp>
      <p:sp>
        <p:nvSpPr>
          <p:cNvPr id="1069096" name="Text Box 40"/>
          <p:cNvSpPr txBox="1">
            <a:spLocks noChangeArrowheads="1"/>
          </p:cNvSpPr>
          <p:nvPr/>
        </p:nvSpPr>
        <p:spPr bwMode="auto">
          <a:xfrm>
            <a:off x="6477000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12</a:t>
            </a:r>
          </a:p>
        </p:txBody>
      </p:sp>
      <p:sp>
        <p:nvSpPr>
          <p:cNvPr id="1069097" name="Text Box 41"/>
          <p:cNvSpPr txBox="1">
            <a:spLocks noChangeArrowheads="1"/>
          </p:cNvSpPr>
          <p:nvPr/>
        </p:nvSpPr>
        <p:spPr bwMode="auto">
          <a:xfrm>
            <a:off x="69246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13</a:t>
            </a:r>
          </a:p>
        </p:txBody>
      </p:sp>
      <p:sp>
        <p:nvSpPr>
          <p:cNvPr id="1069098" name="Text Box 42"/>
          <p:cNvSpPr txBox="1">
            <a:spLocks noChangeArrowheads="1"/>
          </p:cNvSpPr>
          <p:nvPr/>
        </p:nvSpPr>
        <p:spPr bwMode="auto">
          <a:xfrm>
            <a:off x="7381875" y="4953000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14</a:t>
            </a:r>
          </a:p>
        </p:txBody>
      </p:sp>
      <p:sp>
        <p:nvSpPr>
          <p:cNvPr id="1069099" name="Text Box 43"/>
          <p:cNvSpPr txBox="1">
            <a:spLocks noChangeArrowheads="1"/>
          </p:cNvSpPr>
          <p:nvPr/>
        </p:nvSpPr>
        <p:spPr bwMode="auto">
          <a:xfrm>
            <a:off x="981075" y="4937125"/>
            <a:ext cx="619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latin typeface="Helvetica" pitchFamily="34" charset="0"/>
              </a:rPr>
              <a:t>0</a:t>
            </a:r>
          </a:p>
        </p:txBody>
      </p:sp>
      <p:sp>
        <p:nvSpPr>
          <p:cNvPr id="1069100" name="Freeform 44"/>
          <p:cNvSpPr>
            <a:spLocks/>
          </p:cNvSpPr>
          <p:nvPr/>
        </p:nvSpPr>
        <p:spPr bwMode="auto">
          <a:xfrm>
            <a:off x="1789113" y="4233863"/>
            <a:ext cx="420687" cy="185737"/>
          </a:xfrm>
          <a:custGeom>
            <a:avLst/>
            <a:gdLst>
              <a:gd name="T0" fmla="*/ 0 w 356"/>
              <a:gd name="T1" fmla="*/ 122 h 140"/>
              <a:gd name="T2" fmla="*/ 82 w 356"/>
              <a:gd name="T3" fmla="*/ 30 h 140"/>
              <a:gd name="T4" fmla="*/ 137 w 356"/>
              <a:gd name="T5" fmla="*/ 12 h 140"/>
              <a:gd name="T6" fmla="*/ 338 w 356"/>
              <a:gd name="T7" fmla="*/ 85 h 140"/>
              <a:gd name="T8" fmla="*/ 356 w 356"/>
              <a:gd name="T9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6" h="140">
                <a:moveTo>
                  <a:pt x="0" y="122"/>
                </a:moveTo>
                <a:cubicBezTo>
                  <a:pt x="23" y="87"/>
                  <a:pt x="42" y="48"/>
                  <a:pt x="82" y="30"/>
                </a:cubicBezTo>
                <a:cubicBezTo>
                  <a:pt x="100" y="22"/>
                  <a:pt x="137" y="12"/>
                  <a:pt x="137" y="12"/>
                </a:cubicBezTo>
                <a:cubicBezTo>
                  <a:pt x="297" y="23"/>
                  <a:pt x="253" y="0"/>
                  <a:pt x="338" y="85"/>
                </a:cubicBezTo>
                <a:cubicBezTo>
                  <a:pt x="344" y="103"/>
                  <a:pt x="356" y="140"/>
                  <a:pt x="356" y="1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9101" name="Freeform 45"/>
          <p:cNvSpPr>
            <a:spLocks/>
          </p:cNvSpPr>
          <p:nvPr/>
        </p:nvSpPr>
        <p:spPr bwMode="auto">
          <a:xfrm>
            <a:off x="1752600" y="3975100"/>
            <a:ext cx="914400" cy="444500"/>
          </a:xfrm>
          <a:custGeom>
            <a:avLst/>
            <a:gdLst>
              <a:gd name="T0" fmla="*/ 0 w 576"/>
              <a:gd name="T1" fmla="*/ 280 h 280"/>
              <a:gd name="T2" fmla="*/ 144 w 576"/>
              <a:gd name="T3" fmla="*/ 40 h 280"/>
              <a:gd name="T4" fmla="*/ 432 w 576"/>
              <a:gd name="T5" fmla="*/ 40 h 280"/>
              <a:gd name="T6" fmla="*/ 576 w 576"/>
              <a:gd name="T7" fmla="*/ 28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280">
                <a:moveTo>
                  <a:pt x="0" y="280"/>
                </a:moveTo>
                <a:cubicBezTo>
                  <a:pt x="36" y="180"/>
                  <a:pt x="72" y="80"/>
                  <a:pt x="144" y="40"/>
                </a:cubicBezTo>
                <a:cubicBezTo>
                  <a:pt x="216" y="0"/>
                  <a:pt x="360" y="0"/>
                  <a:pt x="432" y="40"/>
                </a:cubicBezTo>
                <a:cubicBezTo>
                  <a:pt x="504" y="80"/>
                  <a:pt x="540" y="180"/>
                  <a:pt x="576" y="28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9102" name="Freeform 46"/>
          <p:cNvSpPr>
            <a:spLocks/>
          </p:cNvSpPr>
          <p:nvPr/>
        </p:nvSpPr>
        <p:spPr bwMode="auto">
          <a:xfrm flipV="1">
            <a:off x="2209800" y="4953000"/>
            <a:ext cx="914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9103" name="Freeform 47"/>
          <p:cNvSpPr>
            <a:spLocks/>
          </p:cNvSpPr>
          <p:nvPr/>
        </p:nvSpPr>
        <p:spPr bwMode="auto">
          <a:xfrm flipV="1">
            <a:off x="2209800" y="4953000"/>
            <a:ext cx="1371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9104" name="Freeform 48"/>
          <p:cNvSpPr>
            <a:spLocks/>
          </p:cNvSpPr>
          <p:nvPr/>
        </p:nvSpPr>
        <p:spPr bwMode="auto">
          <a:xfrm>
            <a:off x="2743200" y="3886200"/>
            <a:ext cx="12954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19050" cap="flat" cmpd="sng">
            <a:solidFill>
              <a:srgbClr val="FFFF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69105" name="Freeform 49"/>
          <p:cNvSpPr>
            <a:spLocks/>
          </p:cNvSpPr>
          <p:nvPr/>
        </p:nvSpPr>
        <p:spPr bwMode="auto">
          <a:xfrm>
            <a:off x="2743200" y="3886200"/>
            <a:ext cx="1752600" cy="533400"/>
          </a:xfrm>
          <a:custGeom>
            <a:avLst/>
            <a:gdLst>
              <a:gd name="T0" fmla="*/ 0 w 576"/>
              <a:gd name="T1" fmla="*/ 336 h 336"/>
              <a:gd name="T2" fmla="*/ 192 w 576"/>
              <a:gd name="T3" fmla="*/ 48 h 336"/>
              <a:gd name="T4" fmla="*/ 432 w 576"/>
              <a:gd name="T5" fmla="*/ 48 h 336"/>
              <a:gd name="T6" fmla="*/ 576 w 57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36">
                <a:moveTo>
                  <a:pt x="0" y="336"/>
                </a:moveTo>
                <a:cubicBezTo>
                  <a:pt x="60" y="216"/>
                  <a:pt x="120" y="96"/>
                  <a:pt x="192" y="48"/>
                </a:cubicBezTo>
                <a:cubicBezTo>
                  <a:pt x="264" y="0"/>
                  <a:pt x="368" y="0"/>
                  <a:pt x="432" y="48"/>
                </a:cubicBezTo>
                <a:cubicBezTo>
                  <a:pt x="496" y="96"/>
                  <a:pt x="536" y="216"/>
                  <a:pt x="576" y="336"/>
                </a:cubicBezTo>
              </a:path>
            </a:pathLst>
          </a:custGeom>
          <a:noFill/>
          <a:ln w="19050" cap="flat" cmpd="sng">
            <a:solidFill>
              <a:srgbClr val="FFFF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754795"/>
      </p:ext>
    </p:extLst>
  </p:cSld>
  <p:clrMapOvr>
    <a:masterClrMapping/>
  </p:clrMapOvr>
</p:sld>
</file>

<file path=ppt/theme/theme1.xml><?xml version="1.0" encoding="utf-8"?>
<a:theme xmlns:a="http://schemas.openxmlformats.org/drawingml/2006/main" name="PawisTemplate">
  <a:themeElements>
    <a:clrScheme name="PawisTemplate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awis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awisTemplate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wisTemplate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wisTemplate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PawisTemplate</Template>
  <TotalTime>13180</TotalTime>
  <Words>3250</Words>
  <Application>Microsoft Office PowerPoint</Application>
  <PresentationFormat>On-screen Show (4:3)</PresentationFormat>
  <Paragraphs>2169</Paragraphs>
  <Slides>59</Slides>
  <Notes>56</Notes>
  <HiddenSlides>0</HiddenSlides>
  <MMClips>0</MMClips>
  <ScaleCrop>false</ScaleCrop>
  <HeadingPairs>
    <vt:vector size="8" baseType="variant">
      <vt:variant>
        <vt:lpstr>Fonts Used</vt:lpstr>
      </vt:variant>
      <vt:variant>
        <vt:i4>16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79" baseType="lpstr">
      <vt:lpstr>Arial</vt:lpstr>
      <vt:lpstr>Arial Black</vt:lpstr>
      <vt:lpstr>Bookman Old Style</vt:lpstr>
      <vt:lpstr>Calibri</vt:lpstr>
      <vt:lpstr>Calibri Light</vt:lpstr>
      <vt:lpstr>Cambria</vt:lpstr>
      <vt:lpstr>Century Gothic</vt:lpstr>
      <vt:lpstr>Comic Sans MS</vt:lpstr>
      <vt:lpstr>Georgia</vt:lpstr>
      <vt:lpstr>Helvetica</vt:lpstr>
      <vt:lpstr>Monotype Corsiva</vt:lpstr>
      <vt:lpstr>Tahoma</vt:lpstr>
      <vt:lpstr>Times New Roman</vt:lpstr>
      <vt:lpstr>Verdana</vt:lpstr>
      <vt:lpstr>Wingdings</vt:lpstr>
      <vt:lpstr>Wingdings 3</vt:lpstr>
      <vt:lpstr>PawisTemplate</vt:lpstr>
      <vt:lpstr>1_Custom Design</vt:lpstr>
      <vt:lpstr>Slice</vt:lpstr>
      <vt:lpstr>Paint Shop Pro Image</vt:lpstr>
      <vt:lpstr>PowerPoint Presentation</vt:lpstr>
      <vt:lpstr>PowerPoint Presentation</vt:lpstr>
      <vt:lpstr>Complete Binary Tree</vt:lpstr>
      <vt:lpstr>Complete Binary Tree</vt:lpstr>
      <vt:lpstr>Complete Binary Tree</vt:lpstr>
      <vt:lpstr>Complete Binary Tree</vt:lpstr>
      <vt:lpstr>Complete Binary Tree</vt:lpstr>
      <vt:lpstr>Complete Binary Tree</vt:lpstr>
      <vt:lpstr>Complete Binary Tree</vt:lpstr>
      <vt:lpstr>Complete Binary Tree</vt:lpstr>
      <vt:lpstr>Complete Binary Tree</vt:lpstr>
      <vt:lpstr>Complete Binary Tree</vt:lpstr>
      <vt:lpstr>Complete Binary Tree</vt:lpstr>
      <vt:lpstr>Complete Binary Tree</vt:lpstr>
      <vt:lpstr>The Heap Data Structure</vt:lpstr>
      <vt:lpstr>Array Representation of Heaps</vt:lpstr>
      <vt:lpstr>Heap Types</vt:lpstr>
      <vt:lpstr>Operations on Heaps</vt:lpstr>
      <vt:lpstr>Maintaining the Heap Property</vt:lpstr>
      <vt:lpstr>Example</vt:lpstr>
      <vt:lpstr>Maintaining the Heap Property</vt:lpstr>
      <vt:lpstr>PowerPoint Presentation</vt:lpstr>
      <vt:lpstr>Building a Heap</vt:lpstr>
      <vt:lpstr>Example:         A</vt:lpstr>
      <vt:lpstr>BuildHeap</vt:lpstr>
      <vt:lpstr>BuildHeap</vt:lpstr>
      <vt:lpstr>BuildHeap</vt:lpstr>
      <vt:lpstr>BuildHeap</vt:lpstr>
      <vt:lpstr>BuildHeap</vt:lpstr>
      <vt:lpstr>BuildHeap</vt:lpstr>
      <vt:lpstr>BuildHeap</vt:lpstr>
      <vt:lpstr>BuildHeap</vt:lpstr>
      <vt:lpstr>BuildHeap</vt:lpstr>
      <vt:lpstr>BuildHeap</vt:lpstr>
      <vt:lpstr>BuildHeap</vt:lpstr>
      <vt:lpstr>BuildHeap</vt:lpstr>
      <vt:lpstr>PowerPoint Presentation</vt:lpstr>
      <vt:lpstr>Inserting into a Heap</vt:lpstr>
      <vt:lpstr>Inserting into a Heap</vt:lpstr>
      <vt:lpstr>Inserting into a Heap</vt:lpstr>
      <vt:lpstr>Inserting into a Heap</vt:lpstr>
      <vt:lpstr>Inserting into a Heap</vt:lpstr>
      <vt:lpstr>Inserting into a Heap</vt:lpstr>
      <vt:lpstr>Inserting into a Heap</vt:lpstr>
      <vt:lpstr>Inserting into a Heap</vt:lpstr>
      <vt:lpstr>Inserting into a Heap</vt:lpstr>
      <vt:lpstr>Inserting into a Heap</vt:lpstr>
      <vt:lpstr>Inserting into a Heap</vt:lpstr>
      <vt:lpstr>Inserting into a Heap</vt:lpstr>
      <vt:lpstr>Inserting into a Heap</vt:lpstr>
      <vt:lpstr>PowerPoint Presentation</vt:lpstr>
      <vt:lpstr>DeleteMin</vt:lpstr>
      <vt:lpstr>DeleteMin</vt:lpstr>
      <vt:lpstr>DeleteMin</vt:lpstr>
      <vt:lpstr>DeleteMin</vt:lpstr>
      <vt:lpstr>DeleteMin</vt:lpstr>
      <vt:lpstr>DeleteMin</vt:lpstr>
      <vt:lpstr>PowerPoint Presentation</vt:lpstr>
      <vt:lpstr>PowerPoint Presentation</vt:lpstr>
    </vt:vector>
  </TitlesOfParts>
  <Company>COMSATS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Presentation template</dc:title>
  <dc:creator>Swati</dc:creator>
  <cp:lastModifiedBy>Waqar Khurshid</cp:lastModifiedBy>
  <cp:revision>1884</cp:revision>
  <cp:lastPrinted>2021-12-23T08:06:02Z</cp:lastPrinted>
  <dcterms:created xsi:type="dcterms:W3CDTF">2007-01-29T15:54:15Z</dcterms:created>
  <dcterms:modified xsi:type="dcterms:W3CDTF">2022-09-11T15:12:55Z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