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3" r:id="rId2"/>
  </p:sldMasterIdLst>
  <p:notesMasterIdLst>
    <p:notesMasterId r:id="rId28"/>
  </p:notesMasterIdLst>
  <p:handoutMasterIdLst>
    <p:handoutMasterId r:id="rId29"/>
  </p:handoutMasterIdLst>
  <p:sldIdLst>
    <p:sldId id="263" r:id="rId3"/>
    <p:sldId id="264" r:id="rId4"/>
    <p:sldId id="428" r:id="rId5"/>
    <p:sldId id="484" r:id="rId6"/>
    <p:sldId id="476" r:id="rId7"/>
    <p:sldId id="477" r:id="rId8"/>
    <p:sldId id="478" r:id="rId9"/>
    <p:sldId id="479" r:id="rId10"/>
    <p:sldId id="480" r:id="rId11"/>
    <p:sldId id="481" r:id="rId12"/>
    <p:sldId id="463" r:id="rId13"/>
    <p:sldId id="485" r:id="rId14"/>
    <p:sldId id="486" r:id="rId15"/>
    <p:sldId id="482" r:id="rId16"/>
    <p:sldId id="487" r:id="rId17"/>
    <p:sldId id="488" r:id="rId18"/>
    <p:sldId id="489" r:id="rId19"/>
    <p:sldId id="490" r:id="rId20"/>
    <p:sldId id="472" r:id="rId21"/>
    <p:sldId id="473" r:id="rId22"/>
    <p:sldId id="474" r:id="rId23"/>
    <p:sldId id="475" r:id="rId24"/>
    <p:sldId id="483" r:id="rId25"/>
    <p:sldId id="415" r:id="rId26"/>
    <p:sldId id="416" r:id="rId27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3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9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08"/>
        <p:guide pos="29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5" y="0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8375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3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5" y="6658444"/>
            <a:ext cx="4029283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10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9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11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12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75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13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02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14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590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15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42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16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3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17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5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081C0-B934-4ECE-B84C-B64AE384CE5C}" type="slidenum">
              <a:rPr lang="en-US"/>
              <a:pPr/>
              <a:t>18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693738"/>
            <a:ext cx="4625975" cy="3470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152" y="4394952"/>
            <a:ext cx="5165337" cy="4163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07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23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3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4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88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5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27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6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58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7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95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8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18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A39FA-3FB3-4E84-90C3-C1194CA71F45}" type="slidenum">
              <a:rPr lang="en-US"/>
              <a:pPr/>
              <a:t>9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8375" cy="26304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0" y="3329941"/>
            <a:ext cx="6817361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4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cs typeface="+mn-cs"/>
              </a:rPr>
              <a:t>Salahuddin</a:t>
            </a:r>
            <a:r>
              <a:rPr lang="de-DE" sz="1400" b="1" baseline="0" dirty="0">
                <a:solidFill>
                  <a:schemeClr val="bg2"/>
                </a:solidFill>
                <a:cs typeface="+mn-cs"/>
              </a:rPr>
              <a:t> Swati</a:t>
            </a:r>
            <a:endParaRPr lang="de-DE" sz="1400" b="1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Unviverstiy Islamabad, Abbottabad Campus</a:t>
            </a:r>
          </a:p>
        </p:txBody>
      </p:sp>
      <p:pic>
        <p:nvPicPr>
          <p:cNvPr id="20" name="Picture 42" descr="mai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A0BEAA2-F898-47D8-B170-202C76A13A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BC56B-2EEB-4BDA-88E4-91EB2596C572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2" descr="main.jpg">
            <a:extLst>
              <a:ext uri="{FF2B5EF4-FFF2-40B4-BE49-F238E27FC236}">
                <a16:creationId xmlns:a16="http://schemas.microsoft.com/office/drawing/2014/main" id="{4A24755B-40AE-D1F4-0035-915A9F6FF0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22F39B01-5DC6-5A4C-BCC3-EB32F4736C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45" y="198438"/>
            <a:ext cx="1291150" cy="128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1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5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87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829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76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23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40" y="115888"/>
            <a:ext cx="8236423" cy="936625"/>
          </a:xfrm>
        </p:spPr>
        <p:txBody>
          <a:bodyPr/>
          <a:lstStyle>
            <a:lvl1pPr algn="l">
              <a:defRPr sz="3600" b="1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6199"/>
            <a:ext cx="8236424" cy="4740701"/>
          </a:xfrm>
        </p:spPr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05775" y="6261100"/>
            <a:ext cx="581025" cy="38536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5E00ED6-787E-4E0C-8915-652AC110EA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02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1781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1618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30728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64455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07571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58910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3567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4813" y="6265863"/>
            <a:ext cx="1319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5F8D328-8C4E-4020-A92B-D89C5FDD164A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9125" y="6259513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bg2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5F8D328-8C4E-4020-A92B-D89C5FDD164A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69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  <p:sldLayoutId id="2147484449" r:id="rId16"/>
    <p:sldLayoutId id="214748445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20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Binary Search Tree (BST)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has 1 child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893293-87B7-5755-DE12-BB4DF115A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" y="2717633"/>
            <a:ext cx="78676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20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3506" name="Group 2082"/>
          <p:cNvGrpSpPr>
            <a:grpSpLocks/>
          </p:cNvGrpSpPr>
          <p:nvPr/>
        </p:nvGrpSpPr>
        <p:grpSpPr bwMode="auto">
          <a:xfrm>
            <a:off x="914400" y="3276600"/>
            <a:ext cx="2438400" cy="2743200"/>
            <a:chOff x="1584" y="2016"/>
            <a:chExt cx="2016" cy="1728"/>
          </a:xfrm>
        </p:grpSpPr>
        <p:grpSp>
          <p:nvGrpSpPr>
            <p:cNvPr id="873476" name="Group 2052"/>
            <p:cNvGrpSpPr>
              <a:grpSpLocks/>
            </p:cNvGrpSpPr>
            <p:nvPr/>
          </p:nvGrpSpPr>
          <p:grpSpPr bwMode="auto">
            <a:xfrm>
              <a:off x="2640" y="2016"/>
              <a:ext cx="432" cy="336"/>
              <a:chOff x="2304" y="1296"/>
              <a:chExt cx="432" cy="336"/>
            </a:xfrm>
          </p:grpSpPr>
          <p:sp>
            <p:nvSpPr>
              <p:cNvPr id="873477" name="Oval 2053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78" name="Text Box 2054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6</a:t>
                </a:r>
              </a:p>
            </p:txBody>
          </p:sp>
        </p:grpSp>
        <p:grpSp>
          <p:nvGrpSpPr>
            <p:cNvPr id="873479" name="Group 2055"/>
            <p:cNvGrpSpPr>
              <a:grpSpLocks/>
            </p:cNvGrpSpPr>
            <p:nvPr/>
          </p:nvGrpSpPr>
          <p:grpSpPr bwMode="auto">
            <a:xfrm>
              <a:off x="2112" y="2496"/>
              <a:ext cx="432" cy="336"/>
              <a:chOff x="2304" y="1296"/>
              <a:chExt cx="432" cy="336"/>
            </a:xfrm>
          </p:grpSpPr>
          <p:sp>
            <p:nvSpPr>
              <p:cNvPr id="873480" name="Oval 2056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81" name="Text Box 2057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</a:t>
                </a:r>
              </a:p>
            </p:txBody>
          </p:sp>
        </p:grpSp>
        <p:sp>
          <p:nvSpPr>
            <p:cNvPr id="873482" name="Line 2058"/>
            <p:cNvSpPr>
              <a:spLocks noChangeShapeType="1"/>
            </p:cNvSpPr>
            <p:nvPr/>
          </p:nvSpPr>
          <p:spPr bwMode="auto">
            <a:xfrm flipH="1">
              <a:off x="2448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3483" name="Group 2059"/>
            <p:cNvGrpSpPr>
              <a:grpSpLocks/>
            </p:cNvGrpSpPr>
            <p:nvPr/>
          </p:nvGrpSpPr>
          <p:grpSpPr bwMode="auto">
            <a:xfrm>
              <a:off x="2688" y="2976"/>
              <a:ext cx="432" cy="336"/>
              <a:chOff x="2304" y="1296"/>
              <a:chExt cx="432" cy="336"/>
            </a:xfrm>
          </p:grpSpPr>
          <p:sp>
            <p:nvSpPr>
              <p:cNvPr id="873484" name="Oval 2060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85" name="Text Box 2061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873486" name="Line 2062"/>
            <p:cNvSpPr>
              <a:spLocks noChangeShapeType="1"/>
            </p:cNvSpPr>
            <p:nvPr/>
          </p:nvSpPr>
          <p:spPr bwMode="auto">
            <a:xfrm>
              <a:off x="2448" y="2784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3487" name="Group 2063"/>
            <p:cNvGrpSpPr>
              <a:grpSpLocks/>
            </p:cNvGrpSpPr>
            <p:nvPr/>
          </p:nvGrpSpPr>
          <p:grpSpPr bwMode="auto">
            <a:xfrm>
              <a:off x="2208" y="3408"/>
              <a:ext cx="432" cy="336"/>
              <a:chOff x="2304" y="1296"/>
              <a:chExt cx="432" cy="336"/>
            </a:xfrm>
          </p:grpSpPr>
          <p:sp>
            <p:nvSpPr>
              <p:cNvPr id="873488" name="Oval 206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89" name="Text Box 2065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873491" name="Group 2067"/>
            <p:cNvGrpSpPr>
              <a:grpSpLocks/>
            </p:cNvGrpSpPr>
            <p:nvPr/>
          </p:nvGrpSpPr>
          <p:grpSpPr bwMode="auto">
            <a:xfrm>
              <a:off x="1584" y="2976"/>
              <a:ext cx="432" cy="336"/>
              <a:chOff x="2304" y="1296"/>
              <a:chExt cx="432" cy="336"/>
            </a:xfrm>
          </p:grpSpPr>
          <p:sp>
            <p:nvSpPr>
              <p:cNvPr id="873492" name="Oval 206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93" name="Text Box 2069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</a:t>
                </a:r>
              </a:p>
            </p:txBody>
          </p:sp>
        </p:grpSp>
        <p:sp>
          <p:nvSpPr>
            <p:cNvPr id="873494" name="Line 2070"/>
            <p:cNvSpPr>
              <a:spLocks noChangeShapeType="1"/>
            </p:cNvSpPr>
            <p:nvPr/>
          </p:nvSpPr>
          <p:spPr bwMode="auto">
            <a:xfrm flipH="1">
              <a:off x="1920" y="278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3495" name="Group 2071"/>
            <p:cNvGrpSpPr>
              <a:grpSpLocks/>
            </p:cNvGrpSpPr>
            <p:nvPr/>
          </p:nvGrpSpPr>
          <p:grpSpPr bwMode="auto">
            <a:xfrm>
              <a:off x="3168" y="2496"/>
              <a:ext cx="432" cy="336"/>
              <a:chOff x="2304" y="1296"/>
              <a:chExt cx="432" cy="336"/>
            </a:xfrm>
          </p:grpSpPr>
          <p:sp>
            <p:nvSpPr>
              <p:cNvPr id="873496" name="Oval 2072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3497" name="Text Box 2073"/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8</a:t>
                </a:r>
              </a:p>
            </p:txBody>
          </p:sp>
        </p:grpSp>
        <p:sp>
          <p:nvSpPr>
            <p:cNvPr id="873502" name="Line 2078"/>
            <p:cNvSpPr>
              <a:spLocks noChangeShapeType="1"/>
            </p:cNvSpPr>
            <p:nvPr/>
          </p:nvSpPr>
          <p:spPr bwMode="auto">
            <a:xfrm flipH="1">
              <a:off x="2544" y="326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3504" name="Line 2080"/>
            <p:cNvSpPr>
              <a:spLocks noChangeShapeType="1"/>
            </p:cNvSpPr>
            <p:nvPr/>
          </p:nvSpPr>
          <p:spPr bwMode="auto">
            <a:xfrm>
              <a:off x="2976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3507" name="Line 2083"/>
          <p:cNvSpPr>
            <a:spLocks noChangeShapeType="1"/>
          </p:cNvSpPr>
          <p:nvPr/>
        </p:nvSpPr>
        <p:spPr bwMode="auto">
          <a:xfrm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08" name="Line 2084"/>
          <p:cNvSpPr>
            <a:spLocks noChangeShapeType="1"/>
          </p:cNvSpPr>
          <p:nvPr/>
        </p:nvSpPr>
        <p:spPr bwMode="auto">
          <a:xfrm flipH="1"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29532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grpSp>
        <p:nvGrpSpPr>
          <p:cNvPr id="2" name="Group 1028">
            <a:extLst>
              <a:ext uri="{FF2B5EF4-FFF2-40B4-BE49-F238E27FC236}">
                <a16:creationId xmlns:a16="http://schemas.microsoft.com/office/drawing/2014/main" id="{2BF27D52-6251-3CFA-0ADC-A552D4583549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276600"/>
            <a:ext cx="2438400" cy="2743200"/>
            <a:chOff x="1584" y="2016"/>
            <a:chExt cx="2016" cy="1728"/>
          </a:xfrm>
        </p:grpSpPr>
        <p:grpSp>
          <p:nvGrpSpPr>
            <p:cNvPr id="3" name="Group 1029">
              <a:extLst>
                <a:ext uri="{FF2B5EF4-FFF2-40B4-BE49-F238E27FC236}">
                  <a16:creationId xmlns:a16="http://schemas.microsoft.com/office/drawing/2014/main" id="{DCE99FCD-963F-5546-BBDA-273AA6F51F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0" y="2016"/>
              <a:ext cx="432" cy="336"/>
              <a:chOff x="2304" y="1296"/>
              <a:chExt cx="432" cy="336"/>
            </a:xfrm>
          </p:grpSpPr>
          <p:sp>
            <p:nvSpPr>
              <p:cNvPr id="26" name="Oval 1030">
                <a:extLst>
                  <a:ext uri="{FF2B5EF4-FFF2-40B4-BE49-F238E27FC236}">
                    <a16:creationId xmlns:a16="http://schemas.microsoft.com/office/drawing/2014/main" id="{F581014E-64D7-3C45-7316-E709B7B80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1031">
                <a:extLst>
                  <a:ext uri="{FF2B5EF4-FFF2-40B4-BE49-F238E27FC236}">
                    <a16:creationId xmlns:a16="http://schemas.microsoft.com/office/drawing/2014/main" id="{6EF31692-3269-772F-EF43-17DB9A9A9C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6</a:t>
                </a:r>
              </a:p>
            </p:txBody>
          </p:sp>
        </p:grpSp>
        <p:grpSp>
          <p:nvGrpSpPr>
            <p:cNvPr id="6" name="Group 1032">
              <a:extLst>
                <a:ext uri="{FF2B5EF4-FFF2-40B4-BE49-F238E27FC236}">
                  <a16:creationId xmlns:a16="http://schemas.microsoft.com/office/drawing/2014/main" id="{2A70C89D-9301-41F4-6425-3B8832956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2496"/>
              <a:ext cx="432" cy="336"/>
              <a:chOff x="2304" y="1296"/>
              <a:chExt cx="432" cy="336"/>
            </a:xfrm>
          </p:grpSpPr>
          <p:sp>
            <p:nvSpPr>
              <p:cNvPr id="24" name="Oval 1033">
                <a:extLst>
                  <a:ext uri="{FF2B5EF4-FFF2-40B4-BE49-F238E27FC236}">
                    <a16:creationId xmlns:a16="http://schemas.microsoft.com/office/drawing/2014/main" id="{454ABE88-7477-04B3-67A8-0F22E5D10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1034">
                <a:extLst>
                  <a:ext uri="{FF2B5EF4-FFF2-40B4-BE49-F238E27FC236}">
                    <a16:creationId xmlns:a16="http://schemas.microsoft.com/office/drawing/2014/main" id="{E9203B30-6BB3-565A-C700-546277CEFC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</a:t>
                </a:r>
              </a:p>
            </p:txBody>
          </p:sp>
        </p:grpSp>
        <p:sp>
          <p:nvSpPr>
            <p:cNvPr id="7" name="Line 1035">
              <a:extLst>
                <a:ext uri="{FF2B5EF4-FFF2-40B4-BE49-F238E27FC236}">
                  <a16:creationId xmlns:a16="http://schemas.microsoft.com/office/drawing/2014/main" id="{6D7BCD9F-2966-0278-2F29-F8EA974DFD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1036">
              <a:extLst>
                <a:ext uri="{FF2B5EF4-FFF2-40B4-BE49-F238E27FC236}">
                  <a16:creationId xmlns:a16="http://schemas.microsoft.com/office/drawing/2014/main" id="{A77F6E4E-1C0B-17A3-6EAC-27082660E7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2976"/>
              <a:ext cx="432" cy="336"/>
              <a:chOff x="2304" y="1296"/>
              <a:chExt cx="432" cy="336"/>
            </a:xfrm>
          </p:grpSpPr>
          <p:sp>
            <p:nvSpPr>
              <p:cNvPr id="22" name="Oval 1037">
                <a:extLst>
                  <a:ext uri="{FF2B5EF4-FFF2-40B4-BE49-F238E27FC236}">
                    <a16:creationId xmlns:a16="http://schemas.microsoft.com/office/drawing/2014/main" id="{A6A263B8-2D14-F5FF-9941-EBC6EF147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038">
                <a:extLst>
                  <a:ext uri="{FF2B5EF4-FFF2-40B4-BE49-F238E27FC236}">
                    <a16:creationId xmlns:a16="http://schemas.microsoft.com/office/drawing/2014/main" id="{8211FCE1-21C9-D56B-EA0F-434E84FCCF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9" name="Line 1039">
              <a:extLst>
                <a:ext uri="{FF2B5EF4-FFF2-40B4-BE49-F238E27FC236}">
                  <a16:creationId xmlns:a16="http://schemas.microsoft.com/office/drawing/2014/main" id="{49612D52-9289-D6DA-433D-F08551A63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784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040">
              <a:extLst>
                <a:ext uri="{FF2B5EF4-FFF2-40B4-BE49-F238E27FC236}">
                  <a16:creationId xmlns:a16="http://schemas.microsoft.com/office/drawing/2014/main" id="{771E2066-9FBF-CBEC-F6C9-BDF8FF5561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3408"/>
              <a:ext cx="432" cy="336"/>
              <a:chOff x="2304" y="1296"/>
              <a:chExt cx="432" cy="336"/>
            </a:xfrm>
          </p:grpSpPr>
          <p:sp>
            <p:nvSpPr>
              <p:cNvPr id="20" name="Oval 1041">
                <a:extLst>
                  <a:ext uri="{FF2B5EF4-FFF2-40B4-BE49-F238E27FC236}">
                    <a16:creationId xmlns:a16="http://schemas.microsoft.com/office/drawing/2014/main" id="{66789B24-EDEB-BB3C-7625-3AAD6DFEF0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042">
                <a:extLst>
                  <a:ext uri="{FF2B5EF4-FFF2-40B4-BE49-F238E27FC236}">
                    <a16:creationId xmlns:a16="http://schemas.microsoft.com/office/drawing/2014/main" id="{BD0B0210-D876-CB58-ADE3-A9C845D0F0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1" name="Group 1043">
              <a:extLst>
                <a:ext uri="{FF2B5EF4-FFF2-40B4-BE49-F238E27FC236}">
                  <a16:creationId xmlns:a16="http://schemas.microsoft.com/office/drawing/2014/main" id="{5CC29CCB-EB84-AB47-982A-71DB29C108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2976"/>
              <a:ext cx="432" cy="336"/>
              <a:chOff x="2304" y="1296"/>
              <a:chExt cx="432" cy="336"/>
            </a:xfrm>
          </p:grpSpPr>
          <p:sp>
            <p:nvSpPr>
              <p:cNvPr id="18" name="Oval 1044">
                <a:extLst>
                  <a:ext uri="{FF2B5EF4-FFF2-40B4-BE49-F238E27FC236}">
                    <a16:creationId xmlns:a16="http://schemas.microsoft.com/office/drawing/2014/main" id="{35A84073-26A2-FA05-3499-9F4B0C39F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1045">
                <a:extLst>
                  <a:ext uri="{FF2B5EF4-FFF2-40B4-BE49-F238E27FC236}">
                    <a16:creationId xmlns:a16="http://schemas.microsoft.com/office/drawing/2014/main" id="{C7889B3F-2FC9-0733-35E9-F12F749F97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</a:t>
                </a:r>
              </a:p>
            </p:txBody>
          </p:sp>
        </p:grpSp>
        <p:sp>
          <p:nvSpPr>
            <p:cNvPr id="12" name="Line 1046">
              <a:extLst>
                <a:ext uri="{FF2B5EF4-FFF2-40B4-BE49-F238E27FC236}">
                  <a16:creationId xmlns:a16="http://schemas.microsoft.com/office/drawing/2014/main" id="{EB6DBE1E-7FF3-7401-5BA2-A7F4B42811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78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047">
              <a:extLst>
                <a:ext uri="{FF2B5EF4-FFF2-40B4-BE49-F238E27FC236}">
                  <a16:creationId xmlns:a16="http://schemas.microsoft.com/office/drawing/2014/main" id="{FCF20070-BD84-3305-1E41-2AFECBBBE1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496"/>
              <a:ext cx="432" cy="336"/>
              <a:chOff x="2304" y="1296"/>
              <a:chExt cx="432" cy="336"/>
            </a:xfrm>
          </p:grpSpPr>
          <p:sp>
            <p:nvSpPr>
              <p:cNvPr id="16" name="Oval 1048">
                <a:extLst>
                  <a:ext uri="{FF2B5EF4-FFF2-40B4-BE49-F238E27FC236}">
                    <a16:creationId xmlns:a16="http://schemas.microsoft.com/office/drawing/2014/main" id="{7B05C1B8-258A-F865-EE4B-AD7FD95D0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1049">
                <a:extLst>
                  <a:ext uri="{FF2B5EF4-FFF2-40B4-BE49-F238E27FC236}">
                    <a16:creationId xmlns:a16="http://schemas.microsoft.com/office/drawing/2014/main" id="{069BF175-86A9-CA62-9CA7-91220DA2DB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8</a:t>
                </a:r>
              </a:p>
            </p:txBody>
          </p:sp>
        </p:grpSp>
        <p:sp>
          <p:nvSpPr>
            <p:cNvPr id="14" name="Line 1050">
              <a:extLst>
                <a:ext uri="{FF2B5EF4-FFF2-40B4-BE49-F238E27FC236}">
                  <a16:creationId xmlns:a16="http://schemas.microsoft.com/office/drawing/2014/main" id="{0A6B7D78-EF5B-78F5-20F3-512BE755BF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326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51">
              <a:extLst>
                <a:ext uri="{FF2B5EF4-FFF2-40B4-BE49-F238E27FC236}">
                  <a16:creationId xmlns:a16="http://schemas.microsoft.com/office/drawing/2014/main" id="{4EC92BF5-3EBB-4B2D-8DBC-FE7A2119B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1053">
            <a:extLst>
              <a:ext uri="{FF2B5EF4-FFF2-40B4-BE49-F238E27FC236}">
                <a16:creationId xmlns:a16="http://schemas.microsoft.com/office/drawing/2014/main" id="{815E7F8B-0511-EE98-E9A7-FBFF190127A9}"/>
              </a:ext>
            </a:extLst>
          </p:cNvPr>
          <p:cNvGrpSpPr>
            <a:grpSpLocks/>
          </p:cNvGrpSpPr>
          <p:nvPr/>
        </p:nvGrpSpPr>
        <p:grpSpPr bwMode="auto">
          <a:xfrm>
            <a:off x="4630738" y="3276600"/>
            <a:ext cx="522287" cy="533400"/>
            <a:chOff x="2304" y="1296"/>
            <a:chExt cx="432" cy="336"/>
          </a:xfrm>
        </p:grpSpPr>
        <p:sp>
          <p:nvSpPr>
            <p:cNvPr id="29" name="Oval 1054">
              <a:extLst>
                <a:ext uri="{FF2B5EF4-FFF2-40B4-BE49-F238E27FC236}">
                  <a16:creationId xmlns:a16="http://schemas.microsoft.com/office/drawing/2014/main" id="{AC33D16E-E69A-D2C3-6833-7A0A1D8A6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055">
              <a:extLst>
                <a:ext uri="{FF2B5EF4-FFF2-40B4-BE49-F238E27FC236}">
                  <a16:creationId xmlns:a16="http://schemas.microsoft.com/office/drawing/2014/main" id="{28901B2D-18BE-DDA7-0B08-CB6B6B0B8E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31" name="Group 1056">
            <a:extLst>
              <a:ext uri="{FF2B5EF4-FFF2-40B4-BE49-F238E27FC236}">
                <a16:creationId xmlns:a16="http://schemas.microsoft.com/office/drawing/2014/main" id="{0F6F0C66-6433-591D-F900-3A1983EABE94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4038600"/>
            <a:ext cx="522288" cy="533400"/>
            <a:chOff x="2304" y="1296"/>
            <a:chExt cx="432" cy="336"/>
          </a:xfrm>
        </p:grpSpPr>
        <p:sp>
          <p:nvSpPr>
            <p:cNvPr id="32" name="Oval 1057">
              <a:extLst>
                <a:ext uri="{FF2B5EF4-FFF2-40B4-BE49-F238E27FC236}">
                  <a16:creationId xmlns:a16="http://schemas.microsoft.com/office/drawing/2014/main" id="{9360B19E-870F-398E-F6C5-A4EACD7A5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1058">
              <a:extLst>
                <a:ext uri="{FF2B5EF4-FFF2-40B4-BE49-F238E27FC236}">
                  <a16:creationId xmlns:a16="http://schemas.microsoft.com/office/drawing/2014/main" id="{ADB646FB-51B0-F6FC-EA32-39206BA2D8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34" name="Line 1059">
            <a:extLst>
              <a:ext uri="{FF2B5EF4-FFF2-40B4-BE49-F238E27FC236}">
                <a16:creationId xmlns:a16="http://schemas.microsoft.com/office/drawing/2014/main" id="{CA330530-F2E6-CBBD-FCCF-0ECB8759F2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7375" y="37338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1060">
            <a:extLst>
              <a:ext uri="{FF2B5EF4-FFF2-40B4-BE49-F238E27FC236}">
                <a16:creationId xmlns:a16="http://schemas.microsoft.com/office/drawing/2014/main" id="{12C13443-E8C3-FAF3-055E-7ABE36ED9FB4}"/>
              </a:ext>
            </a:extLst>
          </p:cNvPr>
          <p:cNvGrpSpPr>
            <a:grpSpLocks/>
          </p:cNvGrpSpPr>
          <p:nvPr/>
        </p:nvGrpSpPr>
        <p:grpSpPr bwMode="auto">
          <a:xfrm>
            <a:off x="4687888" y="4800600"/>
            <a:ext cx="522287" cy="533400"/>
            <a:chOff x="2304" y="1296"/>
            <a:chExt cx="432" cy="336"/>
          </a:xfrm>
        </p:grpSpPr>
        <p:sp>
          <p:nvSpPr>
            <p:cNvPr id="36" name="Oval 1061">
              <a:extLst>
                <a:ext uri="{FF2B5EF4-FFF2-40B4-BE49-F238E27FC236}">
                  <a16:creationId xmlns:a16="http://schemas.microsoft.com/office/drawing/2014/main" id="{2A312495-DF92-2DAE-6CEE-CE042E50B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1062">
              <a:extLst>
                <a:ext uri="{FF2B5EF4-FFF2-40B4-BE49-F238E27FC236}">
                  <a16:creationId xmlns:a16="http://schemas.microsoft.com/office/drawing/2014/main" id="{68E28E04-2CB5-D8A4-946B-5F6530254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38" name="Line 1063">
            <a:extLst>
              <a:ext uri="{FF2B5EF4-FFF2-40B4-BE49-F238E27FC236}">
                <a16:creationId xmlns:a16="http://schemas.microsoft.com/office/drawing/2014/main" id="{09795924-313A-8CAF-EA72-CE32DA4BC0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572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1064">
            <a:extLst>
              <a:ext uri="{FF2B5EF4-FFF2-40B4-BE49-F238E27FC236}">
                <a16:creationId xmlns:a16="http://schemas.microsoft.com/office/drawing/2014/main" id="{BB486CF8-35B8-0E91-C80A-E88B968B5A9C}"/>
              </a:ext>
            </a:extLst>
          </p:cNvPr>
          <p:cNvGrpSpPr>
            <a:grpSpLocks/>
          </p:cNvGrpSpPr>
          <p:nvPr/>
        </p:nvGrpSpPr>
        <p:grpSpPr bwMode="auto">
          <a:xfrm>
            <a:off x="4106863" y="5486400"/>
            <a:ext cx="523875" cy="533400"/>
            <a:chOff x="2304" y="1296"/>
            <a:chExt cx="432" cy="336"/>
          </a:xfrm>
        </p:grpSpPr>
        <p:sp>
          <p:nvSpPr>
            <p:cNvPr id="40" name="Oval 1065">
              <a:extLst>
                <a:ext uri="{FF2B5EF4-FFF2-40B4-BE49-F238E27FC236}">
                  <a16:creationId xmlns:a16="http://schemas.microsoft.com/office/drawing/2014/main" id="{6ECB4A3A-54AD-6F46-A773-A232532C6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1066">
              <a:extLst>
                <a:ext uri="{FF2B5EF4-FFF2-40B4-BE49-F238E27FC236}">
                  <a16:creationId xmlns:a16="http://schemas.microsoft.com/office/drawing/2014/main" id="{795B85A4-1BE8-9B11-E623-5326335BA2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42" name="Group 1067">
            <a:extLst>
              <a:ext uri="{FF2B5EF4-FFF2-40B4-BE49-F238E27FC236}">
                <a16:creationId xmlns:a16="http://schemas.microsoft.com/office/drawing/2014/main" id="{F2BEB820-525B-05F1-5194-A02746B49950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800600"/>
            <a:ext cx="522288" cy="533400"/>
            <a:chOff x="2304" y="1296"/>
            <a:chExt cx="432" cy="336"/>
          </a:xfrm>
        </p:grpSpPr>
        <p:sp>
          <p:nvSpPr>
            <p:cNvPr id="43" name="Oval 1068">
              <a:extLst>
                <a:ext uri="{FF2B5EF4-FFF2-40B4-BE49-F238E27FC236}">
                  <a16:creationId xmlns:a16="http://schemas.microsoft.com/office/drawing/2014/main" id="{9A5D904C-538A-D952-9834-FB50229D5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1069">
              <a:extLst>
                <a:ext uri="{FF2B5EF4-FFF2-40B4-BE49-F238E27FC236}">
                  <a16:creationId xmlns:a16="http://schemas.microsoft.com/office/drawing/2014/main" id="{8459CF42-C5BA-20FF-09E0-F9180846F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45" name="Line 1070">
            <a:extLst>
              <a:ext uri="{FF2B5EF4-FFF2-40B4-BE49-F238E27FC236}">
                <a16:creationId xmlns:a16="http://schemas.microsoft.com/office/drawing/2014/main" id="{52A7D794-97C2-6317-4F93-24C468FA13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59200" y="44958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" name="Group 1071">
            <a:extLst>
              <a:ext uri="{FF2B5EF4-FFF2-40B4-BE49-F238E27FC236}">
                <a16:creationId xmlns:a16="http://schemas.microsoft.com/office/drawing/2014/main" id="{FB51CA63-8A56-6CE8-BE2F-F3F8B461F010}"/>
              </a:ext>
            </a:extLst>
          </p:cNvPr>
          <p:cNvGrpSpPr>
            <a:grpSpLocks/>
          </p:cNvGrpSpPr>
          <p:nvPr/>
        </p:nvGrpSpPr>
        <p:grpSpPr bwMode="auto">
          <a:xfrm>
            <a:off x="5268913" y="4038600"/>
            <a:ext cx="522287" cy="533400"/>
            <a:chOff x="2304" y="1296"/>
            <a:chExt cx="432" cy="336"/>
          </a:xfrm>
        </p:grpSpPr>
        <p:sp>
          <p:nvSpPr>
            <p:cNvPr id="47" name="Oval 1072">
              <a:extLst>
                <a:ext uri="{FF2B5EF4-FFF2-40B4-BE49-F238E27FC236}">
                  <a16:creationId xmlns:a16="http://schemas.microsoft.com/office/drawing/2014/main" id="{E906A187-FC10-EF0C-BFED-E14D08289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1073">
              <a:extLst>
                <a:ext uri="{FF2B5EF4-FFF2-40B4-BE49-F238E27FC236}">
                  <a16:creationId xmlns:a16="http://schemas.microsoft.com/office/drawing/2014/main" id="{DF749755-2648-4451-277F-3EB1A22DC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49" name="Line 1074">
            <a:extLst>
              <a:ext uri="{FF2B5EF4-FFF2-40B4-BE49-F238E27FC236}">
                <a16:creationId xmlns:a16="http://schemas.microsoft.com/office/drawing/2014/main" id="{C1F461CF-AEFC-610F-F45B-1C46FB796A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3263" y="52578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075">
            <a:extLst>
              <a:ext uri="{FF2B5EF4-FFF2-40B4-BE49-F238E27FC236}">
                <a16:creationId xmlns:a16="http://schemas.microsoft.com/office/drawing/2014/main" id="{EA3A217B-DE96-0FDC-8010-D55FCD2390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138" y="37338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076">
            <a:extLst>
              <a:ext uri="{FF2B5EF4-FFF2-40B4-BE49-F238E27FC236}">
                <a16:creationId xmlns:a16="http://schemas.microsoft.com/office/drawing/2014/main" id="{AC738CFF-CDE5-B42A-FAC0-A88A9C8DC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077">
            <a:extLst>
              <a:ext uri="{FF2B5EF4-FFF2-40B4-BE49-F238E27FC236}">
                <a16:creationId xmlns:a16="http://schemas.microsoft.com/office/drawing/2014/main" id="{A45CA3C4-C301-1EFF-D65C-7B2849A5B2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Text Box 1078">
            <a:extLst>
              <a:ext uri="{FF2B5EF4-FFF2-40B4-BE49-F238E27FC236}">
                <a16:creationId xmlns:a16="http://schemas.microsoft.com/office/drawing/2014/main" id="{3762F1F6-7D84-2A2D-F8E2-22336D99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429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34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grpSp>
        <p:nvGrpSpPr>
          <p:cNvPr id="2" name="Group 1028">
            <a:extLst>
              <a:ext uri="{FF2B5EF4-FFF2-40B4-BE49-F238E27FC236}">
                <a16:creationId xmlns:a16="http://schemas.microsoft.com/office/drawing/2014/main" id="{AA5CFD3A-06CA-6DAE-F75F-B5E90F7E15F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276600"/>
            <a:ext cx="2438400" cy="2743200"/>
            <a:chOff x="1584" y="2016"/>
            <a:chExt cx="2016" cy="1728"/>
          </a:xfrm>
        </p:grpSpPr>
        <p:grpSp>
          <p:nvGrpSpPr>
            <p:cNvPr id="3" name="Group 1029">
              <a:extLst>
                <a:ext uri="{FF2B5EF4-FFF2-40B4-BE49-F238E27FC236}">
                  <a16:creationId xmlns:a16="http://schemas.microsoft.com/office/drawing/2014/main" id="{F6FEE830-AE79-D1F3-2963-D72068709D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0" y="2016"/>
              <a:ext cx="432" cy="336"/>
              <a:chOff x="2304" y="1296"/>
              <a:chExt cx="432" cy="336"/>
            </a:xfrm>
          </p:grpSpPr>
          <p:sp>
            <p:nvSpPr>
              <p:cNvPr id="26" name="Oval 1030">
                <a:extLst>
                  <a:ext uri="{FF2B5EF4-FFF2-40B4-BE49-F238E27FC236}">
                    <a16:creationId xmlns:a16="http://schemas.microsoft.com/office/drawing/2014/main" id="{B8E868A7-F5D5-2FBD-B30C-3938F1E7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1031">
                <a:extLst>
                  <a:ext uri="{FF2B5EF4-FFF2-40B4-BE49-F238E27FC236}">
                    <a16:creationId xmlns:a16="http://schemas.microsoft.com/office/drawing/2014/main" id="{DBCC35C8-CA85-01C0-023F-C8C2A057CE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6</a:t>
                </a:r>
              </a:p>
            </p:txBody>
          </p:sp>
        </p:grpSp>
        <p:grpSp>
          <p:nvGrpSpPr>
            <p:cNvPr id="6" name="Group 1032">
              <a:extLst>
                <a:ext uri="{FF2B5EF4-FFF2-40B4-BE49-F238E27FC236}">
                  <a16:creationId xmlns:a16="http://schemas.microsoft.com/office/drawing/2014/main" id="{1C9326E9-1919-075C-390D-4142A9DE2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2496"/>
              <a:ext cx="432" cy="336"/>
              <a:chOff x="2304" y="1296"/>
              <a:chExt cx="432" cy="336"/>
            </a:xfrm>
          </p:grpSpPr>
          <p:sp>
            <p:nvSpPr>
              <p:cNvPr id="24" name="Oval 1033">
                <a:extLst>
                  <a:ext uri="{FF2B5EF4-FFF2-40B4-BE49-F238E27FC236}">
                    <a16:creationId xmlns:a16="http://schemas.microsoft.com/office/drawing/2014/main" id="{9AC73A76-BE30-CE01-D88A-995D9352C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1034">
                <a:extLst>
                  <a:ext uri="{FF2B5EF4-FFF2-40B4-BE49-F238E27FC236}">
                    <a16:creationId xmlns:a16="http://schemas.microsoft.com/office/drawing/2014/main" id="{FC818F84-BEC3-FC17-835E-F8A9019D19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2</a:t>
                </a:r>
              </a:p>
            </p:txBody>
          </p:sp>
        </p:grpSp>
        <p:sp>
          <p:nvSpPr>
            <p:cNvPr id="7" name="Line 1035">
              <a:extLst>
                <a:ext uri="{FF2B5EF4-FFF2-40B4-BE49-F238E27FC236}">
                  <a16:creationId xmlns:a16="http://schemas.microsoft.com/office/drawing/2014/main" id="{A847E0D9-FD60-A9C2-FB6F-CF9E5432CC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1036">
              <a:extLst>
                <a:ext uri="{FF2B5EF4-FFF2-40B4-BE49-F238E27FC236}">
                  <a16:creationId xmlns:a16="http://schemas.microsoft.com/office/drawing/2014/main" id="{2007F3EB-C7B2-6C9C-4A42-FC4758152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2976"/>
              <a:ext cx="432" cy="336"/>
              <a:chOff x="2304" y="1296"/>
              <a:chExt cx="432" cy="336"/>
            </a:xfrm>
          </p:grpSpPr>
          <p:sp>
            <p:nvSpPr>
              <p:cNvPr id="22" name="Oval 1037">
                <a:extLst>
                  <a:ext uri="{FF2B5EF4-FFF2-40B4-BE49-F238E27FC236}">
                    <a16:creationId xmlns:a16="http://schemas.microsoft.com/office/drawing/2014/main" id="{A28B8202-9791-023D-6417-619D99AD2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038">
                <a:extLst>
                  <a:ext uri="{FF2B5EF4-FFF2-40B4-BE49-F238E27FC236}">
                    <a16:creationId xmlns:a16="http://schemas.microsoft.com/office/drawing/2014/main" id="{EC991A7E-67E6-4C0C-E03B-ADDA60C56B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4</a:t>
                </a:r>
              </a:p>
            </p:txBody>
          </p:sp>
        </p:grpSp>
        <p:sp>
          <p:nvSpPr>
            <p:cNvPr id="9" name="Line 1039">
              <a:extLst>
                <a:ext uri="{FF2B5EF4-FFF2-40B4-BE49-F238E27FC236}">
                  <a16:creationId xmlns:a16="http://schemas.microsoft.com/office/drawing/2014/main" id="{ECBE2C3C-51E6-D94F-CC84-3D9FC4979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784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040">
              <a:extLst>
                <a:ext uri="{FF2B5EF4-FFF2-40B4-BE49-F238E27FC236}">
                  <a16:creationId xmlns:a16="http://schemas.microsoft.com/office/drawing/2014/main" id="{D23A2F71-C730-F394-7DA8-DAF3F0D4AE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3408"/>
              <a:ext cx="432" cy="336"/>
              <a:chOff x="2304" y="1296"/>
              <a:chExt cx="432" cy="336"/>
            </a:xfrm>
          </p:grpSpPr>
          <p:sp>
            <p:nvSpPr>
              <p:cNvPr id="20" name="Oval 1041">
                <a:extLst>
                  <a:ext uri="{FF2B5EF4-FFF2-40B4-BE49-F238E27FC236}">
                    <a16:creationId xmlns:a16="http://schemas.microsoft.com/office/drawing/2014/main" id="{61CBBFAA-EA01-E39D-CCC9-2FF8229AED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042">
                <a:extLst>
                  <a:ext uri="{FF2B5EF4-FFF2-40B4-BE49-F238E27FC236}">
                    <a16:creationId xmlns:a16="http://schemas.microsoft.com/office/drawing/2014/main" id="{1BE084C4-C672-AB37-A53E-65791D31C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3</a:t>
                </a:r>
              </a:p>
            </p:txBody>
          </p:sp>
        </p:grpSp>
        <p:grpSp>
          <p:nvGrpSpPr>
            <p:cNvPr id="11" name="Group 1043">
              <a:extLst>
                <a:ext uri="{FF2B5EF4-FFF2-40B4-BE49-F238E27FC236}">
                  <a16:creationId xmlns:a16="http://schemas.microsoft.com/office/drawing/2014/main" id="{1EC3BA23-683B-4C09-37A3-097C1B8C96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2976"/>
              <a:ext cx="432" cy="336"/>
              <a:chOff x="2304" y="1296"/>
              <a:chExt cx="432" cy="336"/>
            </a:xfrm>
          </p:grpSpPr>
          <p:sp>
            <p:nvSpPr>
              <p:cNvPr id="18" name="Oval 1044">
                <a:extLst>
                  <a:ext uri="{FF2B5EF4-FFF2-40B4-BE49-F238E27FC236}">
                    <a16:creationId xmlns:a16="http://schemas.microsoft.com/office/drawing/2014/main" id="{757D0416-F043-DE1F-4E7C-4F1793AF6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1045">
                <a:extLst>
                  <a:ext uri="{FF2B5EF4-FFF2-40B4-BE49-F238E27FC236}">
                    <a16:creationId xmlns:a16="http://schemas.microsoft.com/office/drawing/2014/main" id="{59EA3C6A-C63A-84C6-D2F1-635D134A3D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1</a:t>
                </a:r>
              </a:p>
            </p:txBody>
          </p:sp>
        </p:grpSp>
        <p:sp>
          <p:nvSpPr>
            <p:cNvPr id="12" name="Line 1046">
              <a:extLst>
                <a:ext uri="{FF2B5EF4-FFF2-40B4-BE49-F238E27FC236}">
                  <a16:creationId xmlns:a16="http://schemas.microsoft.com/office/drawing/2014/main" id="{B692463A-991C-7132-CF6C-DCB54CE74B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78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047">
              <a:extLst>
                <a:ext uri="{FF2B5EF4-FFF2-40B4-BE49-F238E27FC236}">
                  <a16:creationId xmlns:a16="http://schemas.microsoft.com/office/drawing/2014/main" id="{4A8B4F91-57E1-4317-E146-8233720494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496"/>
              <a:ext cx="432" cy="336"/>
              <a:chOff x="2304" y="1296"/>
              <a:chExt cx="432" cy="336"/>
            </a:xfrm>
          </p:grpSpPr>
          <p:sp>
            <p:nvSpPr>
              <p:cNvPr id="16" name="Oval 1048">
                <a:extLst>
                  <a:ext uri="{FF2B5EF4-FFF2-40B4-BE49-F238E27FC236}">
                    <a16:creationId xmlns:a16="http://schemas.microsoft.com/office/drawing/2014/main" id="{B8934520-0869-7EC3-032D-2FD5ED082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33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1049">
                <a:extLst>
                  <a:ext uri="{FF2B5EF4-FFF2-40B4-BE49-F238E27FC236}">
                    <a16:creationId xmlns:a16="http://schemas.microsoft.com/office/drawing/2014/main" id="{16DE2042-5BAF-42B7-A8A3-AAF80C56E6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1334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>
                    <a:latin typeface="Helvetica" pitchFamily="34" charset="0"/>
                  </a:rPr>
                  <a:t>8</a:t>
                </a:r>
              </a:p>
            </p:txBody>
          </p:sp>
        </p:grpSp>
        <p:sp>
          <p:nvSpPr>
            <p:cNvPr id="14" name="Line 1050">
              <a:extLst>
                <a:ext uri="{FF2B5EF4-FFF2-40B4-BE49-F238E27FC236}">
                  <a16:creationId xmlns:a16="http://schemas.microsoft.com/office/drawing/2014/main" id="{4937FE2A-372F-73EF-3E53-707EB07E43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326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51">
              <a:extLst>
                <a:ext uri="{FF2B5EF4-FFF2-40B4-BE49-F238E27FC236}">
                  <a16:creationId xmlns:a16="http://schemas.microsoft.com/office/drawing/2014/main" id="{4C446B81-7303-E223-C698-05C915DCC3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1052">
            <a:extLst>
              <a:ext uri="{FF2B5EF4-FFF2-40B4-BE49-F238E27FC236}">
                <a16:creationId xmlns:a16="http://schemas.microsoft.com/office/drawing/2014/main" id="{18229646-95E7-12EA-49CA-3DB09F42D6CE}"/>
              </a:ext>
            </a:extLst>
          </p:cNvPr>
          <p:cNvGrpSpPr>
            <a:grpSpLocks/>
          </p:cNvGrpSpPr>
          <p:nvPr/>
        </p:nvGrpSpPr>
        <p:grpSpPr bwMode="auto">
          <a:xfrm>
            <a:off x="4630738" y="3276600"/>
            <a:ext cx="522287" cy="533400"/>
            <a:chOff x="2304" y="1296"/>
            <a:chExt cx="432" cy="336"/>
          </a:xfrm>
        </p:grpSpPr>
        <p:sp>
          <p:nvSpPr>
            <p:cNvPr id="29" name="Oval 1053">
              <a:extLst>
                <a:ext uri="{FF2B5EF4-FFF2-40B4-BE49-F238E27FC236}">
                  <a16:creationId xmlns:a16="http://schemas.microsoft.com/office/drawing/2014/main" id="{C6D0564D-A321-3AB1-6842-18215A892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054">
              <a:extLst>
                <a:ext uri="{FF2B5EF4-FFF2-40B4-BE49-F238E27FC236}">
                  <a16:creationId xmlns:a16="http://schemas.microsoft.com/office/drawing/2014/main" id="{999B4D57-A727-A7A0-C739-954C5AABD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31" name="Group 1055">
            <a:extLst>
              <a:ext uri="{FF2B5EF4-FFF2-40B4-BE49-F238E27FC236}">
                <a16:creationId xmlns:a16="http://schemas.microsoft.com/office/drawing/2014/main" id="{EE341851-BB71-C7AB-1F91-E7B43CDDBC70}"/>
              </a:ext>
            </a:extLst>
          </p:cNvPr>
          <p:cNvGrpSpPr>
            <a:grpSpLocks/>
          </p:cNvGrpSpPr>
          <p:nvPr/>
        </p:nvGrpSpPr>
        <p:grpSpPr bwMode="auto">
          <a:xfrm>
            <a:off x="3990975" y="4038600"/>
            <a:ext cx="522288" cy="533400"/>
            <a:chOff x="2304" y="1296"/>
            <a:chExt cx="432" cy="336"/>
          </a:xfrm>
        </p:grpSpPr>
        <p:sp>
          <p:nvSpPr>
            <p:cNvPr id="32" name="Oval 1056">
              <a:extLst>
                <a:ext uri="{FF2B5EF4-FFF2-40B4-BE49-F238E27FC236}">
                  <a16:creationId xmlns:a16="http://schemas.microsoft.com/office/drawing/2014/main" id="{2E0FC8BA-DAA5-5C7D-B127-A7956D69B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1057">
              <a:extLst>
                <a:ext uri="{FF2B5EF4-FFF2-40B4-BE49-F238E27FC236}">
                  <a16:creationId xmlns:a16="http://schemas.microsoft.com/office/drawing/2014/main" id="{CCEFF16F-F000-44BD-6259-AC086533A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34" name="Line 1058">
            <a:extLst>
              <a:ext uri="{FF2B5EF4-FFF2-40B4-BE49-F238E27FC236}">
                <a16:creationId xmlns:a16="http://schemas.microsoft.com/office/drawing/2014/main" id="{63F7CB00-06DB-8CFB-A3B5-5FCDBF37F6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7375" y="37338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1059">
            <a:extLst>
              <a:ext uri="{FF2B5EF4-FFF2-40B4-BE49-F238E27FC236}">
                <a16:creationId xmlns:a16="http://schemas.microsoft.com/office/drawing/2014/main" id="{FD10AF6B-9EBD-354B-E8FD-E797B5BE0A4D}"/>
              </a:ext>
            </a:extLst>
          </p:cNvPr>
          <p:cNvGrpSpPr>
            <a:grpSpLocks/>
          </p:cNvGrpSpPr>
          <p:nvPr/>
        </p:nvGrpSpPr>
        <p:grpSpPr bwMode="auto">
          <a:xfrm>
            <a:off x="4687888" y="4800600"/>
            <a:ext cx="522287" cy="533400"/>
            <a:chOff x="2304" y="1296"/>
            <a:chExt cx="432" cy="336"/>
          </a:xfrm>
        </p:grpSpPr>
        <p:sp>
          <p:nvSpPr>
            <p:cNvPr id="36" name="Oval 1060">
              <a:extLst>
                <a:ext uri="{FF2B5EF4-FFF2-40B4-BE49-F238E27FC236}">
                  <a16:creationId xmlns:a16="http://schemas.microsoft.com/office/drawing/2014/main" id="{7B972E9A-72EC-0680-7455-A717F3485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1061">
              <a:extLst>
                <a:ext uri="{FF2B5EF4-FFF2-40B4-BE49-F238E27FC236}">
                  <a16:creationId xmlns:a16="http://schemas.microsoft.com/office/drawing/2014/main" id="{2E027BEF-FC97-ABB7-B327-CD71B4E67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38" name="Line 1062">
            <a:extLst>
              <a:ext uri="{FF2B5EF4-FFF2-40B4-BE49-F238E27FC236}">
                <a16:creationId xmlns:a16="http://schemas.microsoft.com/office/drawing/2014/main" id="{19D3B8FE-7B94-490F-6E32-75228AE1F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572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1063">
            <a:extLst>
              <a:ext uri="{FF2B5EF4-FFF2-40B4-BE49-F238E27FC236}">
                <a16:creationId xmlns:a16="http://schemas.microsoft.com/office/drawing/2014/main" id="{C9B26DAD-349A-01F9-7B0F-A87593970EB4}"/>
              </a:ext>
            </a:extLst>
          </p:cNvPr>
          <p:cNvGrpSpPr>
            <a:grpSpLocks/>
          </p:cNvGrpSpPr>
          <p:nvPr/>
        </p:nvGrpSpPr>
        <p:grpSpPr bwMode="auto">
          <a:xfrm>
            <a:off x="4106863" y="5486400"/>
            <a:ext cx="523875" cy="533400"/>
            <a:chOff x="2304" y="1296"/>
            <a:chExt cx="432" cy="336"/>
          </a:xfrm>
        </p:grpSpPr>
        <p:sp>
          <p:nvSpPr>
            <p:cNvPr id="40" name="Oval 1064">
              <a:extLst>
                <a:ext uri="{FF2B5EF4-FFF2-40B4-BE49-F238E27FC236}">
                  <a16:creationId xmlns:a16="http://schemas.microsoft.com/office/drawing/2014/main" id="{898021F8-F2BF-937A-DD5B-E806B6BC3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1065">
              <a:extLst>
                <a:ext uri="{FF2B5EF4-FFF2-40B4-BE49-F238E27FC236}">
                  <a16:creationId xmlns:a16="http://schemas.microsoft.com/office/drawing/2014/main" id="{977FD1B7-A2C2-E20F-C784-05DCF7E0BF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42" name="Group 1066">
            <a:extLst>
              <a:ext uri="{FF2B5EF4-FFF2-40B4-BE49-F238E27FC236}">
                <a16:creationId xmlns:a16="http://schemas.microsoft.com/office/drawing/2014/main" id="{DD498748-B18D-AB8A-FDDE-8B45A4CE43E0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800600"/>
            <a:ext cx="522288" cy="533400"/>
            <a:chOff x="2304" y="1296"/>
            <a:chExt cx="432" cy="336"/>
          </a:xfrm>
        </p:grpSpPr>
        <p:sp>
          <p:nvSpPr>
            <p:cNvPr id="43" name="Oval 1067">
              <a:extLst>
                <a:ext uri="{FF2B5EF4-FFF2-40B4-BE49-F238E27FC236}">
                  <a16:creationId xmlns:a16="http://schemas.microsoft.com/office/drawing/2014/main" id="{2A02D8D9-5D85-1DF7-3115-F5A013DB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1068">
              <a:extLst>
                <a:ext uri="{FF2B5EF4-FFF2-40B4-BE49-F238E27FC236}">
                  <a16:creationId xmlns:a16="http://schemas.microsoft.com/office/drawing/2014/main" id="{F319B657-DD9D-9E0D-5DFA-84657392C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45" name="Line 1069">
            <a:extLst>
              <a:ext uri="{FF2B5EF4-FFF2-40B4-BE49-F238E27FC236}">
                <a16:creationId xmlns:a16="http://schemas.microsoft.com/office/drawing/2014/main" id="{A8A97F77-99BC-3DE9-5D80-C34ED675C5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59200" y="44958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" name="Group 1070">
            <a:extLst>
              <a:ext uri="{FF2B5EF4-FFF2-40B4-BE49-F238E27FC236}">
                <a16:creationId xmlns:a16="http://schemas.microsoft.com/office/drawing/2014/main" id="{50D34E42-6FAB-DD92-C9CF-EE959BDF986E}"/>
              </a:ext>
            </a:extLst>
          </p:cNvPr>
          <p:cNvGrpSpPr>
            <a:grpSpLocks/>
          </p:cNvGrpSpPr>
          <p:nvPr/>
        </p:nvGrpSpPr>
        <p:grpSpPr bwMode="auto">
          <a:xfrm>
            <a:off x="5268913" y="4038600"/>
            <a:ext cx="522287" cy="533400"/>
            <a:chOff x="2304" y="1296"/>
            <a:chExt cx="432" cy="336"/>
          </a:xfrm>
        </p:grpSpPr>
        <p:sp>
          <p:nvSpPr>
            <p:cNvPr id="47" name="Oval 1071">
              <a:extLst>
                <a:ext uri="{FF2B5EF4-FFF2-40B4-BE49-F238E27FC236}">
                  <a16:creationId xmlns:a16="http://schemas.microsoft.com/office/drawing/2014/main" id="{AE06D1AF-915D-7898-B371-D2209E0F5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1072">
              <a:extLst>
                <a:ext uri="{FF2B5EF4-FFF2-40B4-BE49-F238E27FC236}">
                  <a16:creationId xmlns:a16="http://schemas.microsoft.com/office/drawing/2014/main" id="{741AFC67-DC1E-177B-D278-D932A5C0D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49" name="Line 1073">
            <a:extLst>
              <a:ext uri="{FF2B5EF4-FFF2-40B4-BE49-F238E27FC236}">
                <a16:creationId xmlns:a16="http://schemas.microsoft.com/office/drawing/2014/main" id="{520E7F88-3984-2FFD-9E20-F8B18B292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3263" y="52578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074">
            <a:extLst>
              <a:ext uri="{FF2B5EF4-FFF2-40B4-BE49-F238E27FC236}">
                <a16:creationId xmlns:a16="http://schemas.microsoft.com/office/drawing/2014/main" id="{5D7C344C-8BF0-5D17-1731-A6498862F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138" y="37338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075">
            <a:extLst>
              <a:ext uri="{FF2B5EF4-FFF2-40B4-BE49-F238E27FC236}">
                <a16:creationId xmlns:a16="http://schemas.microsoft.com/office/drawing/2014/main" id="{5F338E35-D01E-5869-430F-31F33FFB4D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076">
            <a:extLst>
              <a:ext uri="{FF2B5EF4-FFF2-40B4-BE49-F238E27FC236}">
                <a16:creationId xmlns:a16="http://schemas.microsoft.com/office/drawing/2014/main" id="{3A86420D-580B-6227-617B-D8167DF095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8768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" name="Group 1077">
            <a:extLst>
              <a:ext uri="{FF2B5EF4-FFF2-40B4-BE49-F238E27FC236}">
                <a16:creationId xmlns:a16="http://schemas.microsoft.com/office/drawing/2014/main" id="{F548B8DC-1707-10FF-4343-37D29776DEBE}"/>
              </a:ext>
            </a:extLst>
          </p:cNvPr>
          <p:cNvGrpSpPr>
            <a:grpSpLocks/>
          </p:cNvGrpSpPr>
          <p:nvPr/>
        </p:nvGrpSpPr>
        <p:grpSpPr bwMode="auto">
          <a:xfrm>
            <a:off x="6992938" y="3276600"/>
            <a:ext cx="522287" cy="533400"/>
            <a:chOff x="2304" y="1296"/>
            <a:chExt cx="432" cy="336"/>
          </a:xfrm>
        </p:grpSpPr>
        <p:sp>
          <p:nvSpPr>
            <p:cNvPr id="54" name="Oval 1078">
              <a:extLst>
                <a:ext uri="{FF2B5EF4-FFF2-40B4-BE49-F238E27FC236}">
                  <a16:creationId xmlns:a16="http://schemas.microsoft.com/office/drawing/2014/main" id="{747EA5D1-1867-8112-AA57-7011246D4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1079">
              <a:extLst>
                <a:ext uri="{FF2B5EF4-FFF2-40B4-BE49-F238E27FC236}">
                  <a16:creationId xmlns:a16="http://schemas.microsoft.com/office/drawing/2014/main" id="{DD5D4EDB-1533-680A-3335-74A0D4BE3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56" name="Group 1080">
            <a:extLst>
              <a:ext uri="{FF2B5EF4-FFF2-40B4-BE49-F238E27FC236}">
                <a16:creationId xmlns:a16="http://schemas.microsoft.com/office/drawing/2014/main" id="{DF522C4E-0C2D-26DB-EF4D-D5035E6AD5E1}"/>
              </a:ext>
            </a:extLst>
          </p:cNvPr>
          <p:cNvGrpSpPr>
            <a:grpSpLocks/>
          </p:cNvGrpSpPr>
          <p:nvPr/>
        </p:nvGrpSpPr>
        <p:grpSpPr bwMode="auto">
          <a:xfrm>
            <a:off x="6353175" y="4038600"/>
            <a:ext cx="522288" cy="533400"/>
            <a:chOff x="2304" y="1296"/>
            <a:chExt cx="432" cy="336"/>
          </a:xfrm>
        </p:grpSpPr>
        <p:sp>
          <p:nvSpPr>
            <p:cNvPr id="57" name="Oval 1081">
              <a:extLst>
                <a:ext uri="{FF2B5EF4-FFF2-40B4-BE49-F238E27FC236}">
                  <a16:creationId xmlns:a16="http://schemas.microsoft.com/office/drawing/2014/main" id="{E9C011B4-D531-5EB9-431A-395B983C9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1082">
              <a:extLst>
                <a:ext uri="{FF2B5EF4-FFF2-40B4-BE49-F238E27FC236}">
                  <a16:creationId xmlns:a16="http://schemas.microsoft.com/office/drawing/2014/main" id="{87E1A204-30DB-A840-78F5-E03A471CA2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59" name="Line 1083">
            <a:extLst>
              <a:ext uri="{FF2B5EF4-FFF2-40B4-BE49-F238E27FC236}">
                <a16:creationId xmlns:a16="http://schemas.microsoft.com/office/drawing/2014/main" id="{2772DE74-9B4A-968D-F947-CCF73B6624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59575" y="37338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" name="Group 1084">
            <a:extLst>
              <a:ext uri="{FF2B5EF4-FFF2-40B4-BE49-F238E27FC236}">
                <a16:creationId xmlns:a16="http://schemas.microsoft.com/office/drawing/2014/main" id="{E01FBB76-3080-CCD5-24CC-70A0FD5338FC}"/>
              </a:ext>
            </a:extLst>
          </p:cNvPr>
          <p:cNvGrpSpPr>
            <a:grpSpLocks/>
          </p:cNvGrpSpPr>
          <p:nvPr/>
        </p:nvGrpSpPr>
        <p:grpSpPr bwMode="auto">
          <a:xfrm>
            <a:off x="7050088" y="4800600"/>
            <a:ext cx="522287" cy="533400"/>
            <a:chOff x="2304" y="1296"/>
            <a:chExt cx="432" cy="336"/>
          </a:xfrm>
        </p:grpSpPr>
        <p:sp>
          <p:nvSpPr>
            <p:cNvPr id="61" name="Oval 1085">
              <a:extLst>
                <a:ext uri="{FF2B5EF4-FFF2-40B4-BE49-F238E27FC236}">
                  <a16:creationId xmlns:a16="http://schemas.microsoft.com/office/drawing/2014/main" id="{B8722661-321B-D4D2-2A41-818FD6A10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1086">
              <a:extLst>
                <a:ext uri="{FF2B5EF4-FFF2-40B4-BE49-F238E27FC236}">
                  <a16:creationId xmlns:a16="http://schemas.microsoft.com/office/drawing/2014/main" id="{7C6AE3C5-B36E-1205-6EC6-57B1D5516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63" name="Line 1087">
            <a:extLst>
              <a:ext uri="{FF2B5EF4-FFF2-40B4-BE49-F238E27FC236}">
                <a16:creationId xmlns:a16="http://schemas.microsoft.com/office/drawing/2014/main" id="{6860DDA1-1462-2BA5-A21C-DEB006117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472" name="Group 1091">
            <a:extLst>
              <a:ext uri="{FF2B5EF4-FFF2-40B4-BE49-F238E27FC236}">
                <a16:creationId xmlns:a16="http://schemas.microsoft.com/office/drawing/2014/main" id="{0C52D3AB-DED0-55EB-4902-4ABD3DDE6F5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800600"/>
            <a:ext cx="522288" cy="533400"/>
            <a:chOff x="2304" y="1296"/>
            <a:chExt cx="432" cy="336"/>
          </a:xfrm>
        </p:grpSpPr>
        <p:sp>
          <p:nvSpPr>
            <p:cNvPr id="873473" name="Oval 1092">
              <a:extLst>
                <a:ext uri="{FF2B5EF4-FFF2-40B4-BE49-F238E27FC236}">
                  <a16:creationId xmlns:a16="http://schemas.microsoft.com/office/drawing/2014/main" id="{04E2690E-AB57-CF14-CAEF-775EC1E2E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74" name="Text Box 1093">
              <a:extLst>
                <a:ext uri="{FF2B5EF4-FFF2-40B4-BE49-F238E27FC236}">
                  <a16:creationId xmlns:a16="http://schemas.microsoft.com/office/drawing/2014/main" id="{4EAF9C6B-169E-D15A-BD5A-6A99C374E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873475" name="Line 1094">
            <a:extLst>
              <a:ext uri="{FF2B5EF4-FFF2-40B4-BE49-F238E27FC236}">
                <a16:creationId xmlns:a16="http://schemas.microsoft.com/office/drawing/2014/main" id="{F53D7195-FEE1-D1FA-36A6-5565B6E57E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21400" y="44958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490" name="Group 1095">
            <a:extLst>
              <a:ext uri="{FF2B5EF4-FFF2-40B4-BE49-F238E27FC236}">
                <a16:creationId xmlns:a16="http://schemas.microsoft.com/office/drawing/2014/main" id="{BA0D4284-5399-DB74-1CB8-9EDCA1704C55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4038600"/>
            <a:ext cx="522287" cy="533400"/>
            <a:chOff x="2304" y="1296"/>
            <a:chExt cx="432" cy="336"/>
          </a:xfrm>
        </p:grpSpPr>
        <p:sp>
          <p:nvSpPr>
            <p:cNvPr id="873498" name="Oval 1096">
              <a:extLst>
                <a:ext uri="{FF2B5EF4-FFF2-40B4-BE49-F238E27FC236}">
                  <a16:creationId xmlns:a16="http://schemas.microsoft.com/office/drawing/2014/main" id="{E1A4D7B2-2799-2758-BBBB-C627617E4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99" name="Text Box 1097">
              <a:extLst>
                <a:ext uri="{FF2B5EF4-FFF2-40B4-BE49-F238E27FC236}">
                  <a16:creationId xmlns:a16="http://schemas.microsoft.com/office/drawing/2014/main" id="{0B6C0700-4CE7-9D1A-6252-744205DEA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873500" name="Line 1099">
            <a:extLst>
              <a:ext uri="{FF2B5EF4-FFF2-40B4-BE49-F238E27FC236}">
                <a16:creationId xmlns:a16="http://schemas.microsoft.com/office/drawing/2014/main" id="{0ED7DEDC-596F-243D-AE83-15018D187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9338" y="37338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01" name="Text Box 1100">
            <a:extLst>
              <a:ext uri="{FF2B5EF4-FFF2-40B4-BE49-F238E27FC236}">
                <a16:creationId xmlns:a16="http://schemas.microsoft.com/office/drawing/2014/main" id="{D0305FA8-A526-B5B9-E59D-75E7B7AC2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429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sp>
        <p:nvSpPr>
          <p:cNvPr id="873503" name="Text Box 1101">
            <a:extLst>
              <a:ext uri="{FF2B5EF4-FFF2-40B4-BE49-F238E27FC236}">
                <a16:creationId xmlns:a16="http://schemas.microsoft.com/office/drawing/2014/main" id="{1CF66DAE-EA1F-6FAC-B169-511E749ED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429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3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has 2 children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2AD41-05DE-D319-3737-5A50BC042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3017838"/>
            <a:ext cx="813435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38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grpSp>
        <p:nvGrpSpPr>
          <p:cNvPr id="873476" name="Group 5">
            <a:extLst>
              <a:ext uri="{FF2B5EF4-FFF2-40B4-BE49-F238E27FC236}">
                <a16:creationId xmlns:a16="http://schemas.microsoft.com/office/drawing/2014/main" id="{8C8C9ED7-7E44-AFB2-9069-1B814155EC56}"/>
              </a:ext>
            </a:extLst>
          </p:cNvPr>
          <p:cNvGrpSpPr>
            <a:grpSpLocks/>
          </p:cNvGrpSpPr>
          <p:nvPr/>
        </p:nvGrpSpPr>
        <p:grpSpPr bwMode="auto">
          <a:xfrm>
            <a:off x="1811338" y="2286000"/>
            <a:ext cx="522287" cy="533400"/>
            <a:chOff x="2304" y="1296"/>
            <a:chExt cx="432" cy="336"/>
          </a:xfrm>
        </p:grpSpPr>
        <p:sp>
          <p:nvSpPr>
            <p:cNvPr id="873477" name="Oval 6">
              <a:extLst>
                <a:ext uri="{FF2B5EF4-FFF2-40B4-BE49-F238E27FC236}">
                  <a16:creationId xmlns:a16="http://schemas.microsoft.com/office/drawing/2014/main" id="{25A858FC-A80A-CF63-668A-5C5ADA38B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78" name="Text Box 7">
              <a:extLst>
                <a:ext uri="{FF2B5EF4-FFF2-40B4-BE49-F238E27FC236}">
                  <a16:creationId xmlns:a16="http://schemas.microsoft.com/office/drawing/2014/main" id="{7C12AE5A-9FAD-428B-926E-7E7551F9F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873479" name="Group 8">
            <a:extLst>
              <a:ext uri="{FF2B5EF4-FFF2-40B4-BE49-F238E27FC236}">
                <a16:creationId xmlns:a16="http://schemas.microsoft.com/office/drawing/2014/main" id="{BE28196B-52E8-6E73-F2A4-7E832F0A7004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3048000"/>
            <a:ext cx="522288" cy="533400"/>
            <a:chOff x="2304" y="1296"/>
            <a:chExt cx="432" cy="336"/>
          </a:xfrm>
        </p:grpSpPr>
        <p:sp>
          <p:nvSpPr>
            <p:cNvPr id="873480" name="Oval 9">
              <a:extLst>
                <a:ext uri="{FF2B5EF4-FFF2-40B4-BE49-F238E27FC236}">
                  <a16:creationId xmlns:a16="http://schemas.microsoft.com/office/drawing/2014/main" id="{FF0771B7-808F-EF63-8B1C-D7882E92C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81" name="Text Box 10">
              <a:extLst>
                <a:ext uri="{FF2B5EF4-FFF2-40B4-BE49-F238E27FC236}">
                  <a16:creationId xmlns:a16="http://schemas.microsoft.com/office/drawing/2014/main" id="{4A82EFA2-D47E-7C03-E885-B6BA379A6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873482" name="Line 11">
            <a:extLst>
              <a:ext uri="{FF2B5EF4-FFF2-40B4-BE49-F238E27FC236}">
                <a16:creationId xmlns:a16="http://schemas.microsoft.com/office/drawing/2014/main" id="{16D3E300-ECB1-B321-4B20-01DE59284F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79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483" name="Group 12">
            <a:extLst>
              <a:ext uri="{FF2B5EF4-FFF2-40B4-BE49-F238E27FC236}">
                <a16:creationId xmlns:a16="http://schemas.microsoft.com/office/drawing/2014/main" id="{443A18EF-75A5-9B0D-814E-52E62FDB9CD8}"/>
              </a:ext>
            </a:extLst>
          </p:cNvPr>
          <p:cNvGrpSpPr>
            <a:grpSpLocks/>
          </p:cNvGrpSpPr>
          <p:nvPr/>
        </p:nvGrpSpPr>
        <p:grpSpPr bwMode="auto">
          <a:xfrm>
            <a:off x="1868488" y="3810000"/>
            <a:ext cx="522287" cy="533400"/>
            <a:chOff x="2304" y="1296"/>
            <a:chExt cx="432" cy="336"/>
          </a:xfrm>
        </p:grpSpPr>
        <p:sp>
          <p:nvSpPr>
            <p:cNvPr id="873484" name="Oval 13">
              <a:extLst>
                <a:ext uri="{FF2B5EF4-FFF2-40B4-BE49-F238E27FC236}">
                  <a16:creationId xmlns:a16="http://schemas.microsoft.com/office/drawing/2014/main" id="{AEB02A35-CFC8-4F0E-D38F-4D695AB04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85" name="Text Box 14">
              <a:extLst>
                <a:ext uri="{FF2B5EF4-FFF2-40B4-BE49-F238E27FC236}">
                  <a16:creationId xmlns:a16="http://schemas.microsoft.com/office/drawing/2014/main" id="{B640ECE5-5D18-FB94-9E20-47D0DD456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873486" name="Line 15">
            <a:extLst>
              <a:ext uri="{FF2B5EF4-FFF2-40B4-BE49-F238E27FC236}">
                <a16:creationId xmlns:a16="http://schemas.microsoft.com/office/drawing/2014/main" id="{9D6E48C6-2292-6C9A-93BB-43AE6A4255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79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487" name="Group 16">
            <a:extLst>
              <a:ext uri="{FF2B5EF4-FFF2-40B4-BE49-F238E27FC236}">
                <a16:creationId xmlns:a16="http://schemas.microsoft.com/office/drawing/2014/main" id="{54A65D2C-F5BE-9A61-9D8F-943815A17CD1}"/>
              </a:ext>
            </a:extLst>
          </p:cNvPr>
          <p:cNvGrpSpPr>
            <a:grpSpLocks/>
          </p:cNvGrpSpPr>
          <p:nvPr/>
        </p:nvGrpSpPr>
        <p:grpSpPr bwMode="auto">
          <a:xfrm>
            <a:off x="1287463" y="4495800"/>
            <a:ext cx="523875" cy="533400"/>
            <a:chOff x="2304" y="1296"/>
            <a:chExt cx="432" cy="336"/>
          </a:xfrm>
        </p:grpSpPr>
        <p:sp>
          <p:nvSpPr>
            <p:cNvPr id="873488" name="Oval 17">
              <a:extLst>
                <a:ext uri="{FF2B5EF4-FFF2-40B4-BE49-F238E27FC236}">
                  <a16:creationId xmlns:a16="http://schemas.microsoft.com/office/drawing/2014/main" id="{420C7D09-7382-8926-01B0-41A546870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89" name="Text Box 18">
              <a:extLst>
                <a:ext uri="{FF2B5EF4-FFF2-40B4-BE49-F238E27FC236}">
                  <a16:creationId xmlns:a16="http://schemas.microsoft.com/office/drawing/2014/main" id="{75984E87-B288-07A8-F9AB-12C7BA75D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873491" name="Group 19">
            <a:extLst>
              <a:ext uri="{FF2B5EF4-FFF2-40B4-BE49-F238E27FC236}">
                <a16:creationId xmlns:a16="http://schemas.microsoft.com/office/drawing/2014/main" id="{FB3E96F3-6DBF-D455-F0BF-FDBE4F32F79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522288" cy="533400"/>
            <a:chOff x="2304" y="1296"/>
            <a:chExt cx="432" cy="336"/>
          </a:xfrm>
        </p:grpSpPr>
        <p:sp>
          <p:nvSpPr>
            <p:cNvPr id="873492" name="Oval 20">
              <a:extLst>
                <a:ext uri="{FF2B5EF4-FFF2-40B4-BE49-F238E27FC236}">
                  <a16:creationId xmlns:a16="http://schemas.microsoft.com/office/drawing/2014/main" id="{2937065E-4D91-C426-9136-2DCBD690E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93" name="Text Box 21">
              <a:extLst>
                <a:ext uri="{FF2B5EF4-FFF2-40B4-BE49-F238E27FC236}">
                  <a16:creationId xmlns:a16="http://schemas.microsoft.com/office/drawing/2014/main" id="{14BDEE03-C6A8-2030-D682-DB1B8FC985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873494" name="Line 22">
            <a:extLst>
              <a:ext uri="{FF2B5EF4-FFF2-40B4-BE49-F238E27FC236}">
                <a16:creationId xmlns:a16="http://schemas.microsoft.com/office/drawing/2014/main" id="{DE931749-892E-143D-438F-DC6A2A9C86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8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495" name="Group 23">
            <a:extLst>
              <a:ext uri="{FF2B5EF4-FFF2-40B4-BE49-F238E27FC236}">
                <a16:creationId xmlns:a16="http://schemas.microsoft.com/office/drawing/2014/main" id="{0817D4F3-1377-A9EF-D889-939506B026EB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3048000"/>
            <a:ext cx="522287" cy="533400"/>
            <a:chOff x="2304" y="1296"/>
            <a:chExt cx="432" cy="336"/>
          </a:xfrm>
        </p:grpSpPr>
        <p:sp>
          <p:nvSpPr>
            <p:cNvPr id="873496" name="Oval 24">
              <a:extLst>
                <a:ext uri="{FF2B5EF4-FFF2-40B4-BE49-F238E27FC236}">
                  <a16:creationId xmlns:a16="http://schemas.microsoft.com/office/drawing/2014/main" id="{29B5B32F-9073-F176-7378-6E08B6C05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497" name="Text Box 25">
              <a:extLst>
                <a:ext uri="{FF2B5EF4-FFF2-40B4-BE49-F238E27FC236}">
                  <a16:creationId xmlns:a16="http://schemas.microsoft.com/office/drawing/2014/main" id="{C2428C66-51F6-957A-61B7-07AB45622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873502" name="Line 26">
            <a:extLst>
              <a:ext uri="{FF2B5EF4-FFF2-40B4-BE49-F238E27FC236}">
                <a16:creationId xmlns:a16="http://schemas.microsoft.com/office/drawing/2014/main" id="{00BF8941-8FD4-DEA1-0ED8-782BD5DA77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3863" y="42672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04" name="Line 27">
            <a:extLst>
              <a:ext uri="{FF2B5EF4-FFF2-40B4-BE49-F238E27FC236}">
                <a16:creationId xmlns:a16="http://schemas.microsoft.com/office/drawing/2014/main" id="{25CD9E35-EE5A-7538-299C-D94777A59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05" name="Line 28">
            <a:extLst>
              <a:ext uri="{FF2B5EF4-FFF2-40B4-BE49-F238E27FC236}">
                <a16:creationId xmlns:a16="http://schemas.microsoft.com/office/drawing/2014/main" id="{40443821-6FD7-B50D-515E-2AA4DA194F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124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06" name="Line 29">
            <a:extLst>
              <a:ext uri="{FF2B5EF4-FFF2-40B4-BE49-F238E27FC236}">
                <a16:creationId xmlns:a16="http://schemas.microsoft.com/office/drawing/2014/main" id="{491A62F5-D603-E88F-8B5F-2A181AB1D9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43000" y="3124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3507" name="Group 30">
            <a:extLst>
              <a:ext uri="{FF2B5EF4-FFF2-40B4-BE49-F238E27FC236}">
                <a16:creationId xmlns:a16="http://schemas.microsoft.com/office/drawing/2014/main" id="{5CBCDBAF-52F1-4647-D5D7-EE15CD4DB296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5257800"/>
            <a:ext cx="522288" cy="533400"/>
            <a:chOff x="2304" y="1296"/>
            <a:chExt cx="432" cy="336"/>
          </a:xfrm>
        </p:grpSpPr>
        <p:sp>
          <p:nvSpPr>
            <p:cNvPr id="873508" name="Oval 31">
              <a:extLst>
                <a:ext uri="{FF2B5EF4-FFF2-40B4-BE49-F238E27FC236}">
                  <a16:creationId xmlns:a16="http://schemas.microsoft.com/office/drawing/2014/main" id="{999E0D23-6A44-A70F-CEDC-689593776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509" name="Text Box 32">
              <a:extLst>
                <a:ext uri="{FF2B5EF4-FFF2-40B4-BE49-F238E27FC236}">
                  <a16:creationId xmlns:a16="http://schemas.microsoft.com/office/drawing/2014/main" id="{516645FF-EBB9-63B7-67F7-9A6D71965B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873510" name="Line 33">
            <a:extLst>
              <a:ext uri="{FF2B5EF4-FFF2-40B4-BE49-F238E27FC236}">
                <a16:creationId xmlns:a16="http://schemas.microsoft.com/office/drawing/2014/main" id="{A7327835-4854-5932-55B7-B3462FAE1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3511" name="Text Box 34">
            <a:extLst>
              <a:ext uri="{FF2B5EF4-FFF2-40B4-BE49-F238E27FC236}">
                <a16:creationId xmlns:a16="http://schemas.microsoft.com/office/drawing/2014/main" id="{61A86636-2A62-E39F-FC0E-E207B9ACA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157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i="1">
                <a:latin typeface="Helvetica" pitchFamily="34" charset="0"/>
              </a:rPr>
              <a:t>Inorder </a:t>
            </a:r>
            <a:br>
              <a:rPr lang="en-US" sz="1800" i="1">
                <a:latin typeface="Helvetica" pitchFamily="34" charset="0"/>
              </a:rPr>
            </a:br>
            <a:r>
              <a:rPr lang="en-US" sz="1800" i="1">
                <a:latin typeface="Helvetica" pitchFamily="34" charset="0"/>
              </a:rPr>
              <a:t>successor</a:t>
            </a:r>
          </a:p>
        </p:txBody>
      </p:sp>
      <p:sp>
        <p:nvSpPr>
          <p:cNvPr id="873512" name="Line 35">
            <a:extLst>
              <a:ext uri="{FF2B5EF4-FFF2-40B4-BE49-F238E27FC236}">
                <a16:creationId xmlns:a16="http://schemas.microsoft.com/office/drawing/2014/main" id="{307C6942-45A0-1C9E-3395-46BF4751C3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17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grpSp>
        <p:nvGrpSpPr>
          <p:cNvPr id="2" name="Group 1028">
            <a:extLst>
              <a:ext uri="{FF2B5EF4-FFF2-40B4-BE49-F238E27FC236}">
                <a16:creationId xmlns:a16="http://schemas.microsoft.com/office/drawing/2014/main" id="{2EC71313-294C-AE34-E0C5-6CB7EB5EB371}"/>
              </a:ext>
            </a:extLst>
          </p:cNvPr>
          <p:cNvGrpSpPr>
            <a:grpSpLocks/>
          </p:cNvGrpSpPr>
          <p:nvPr/>
        </p:nvGrpSpPr>
        <p:grpSpPr bwMode="auto">
          <a:xfrm>
            <a:off x="1811338" y="2286000"/>
            <a:ext cx="522287" cy="533400"/>
            <a:chOff x="2304" y="1296"/>
            <a:chExt cx="432" cy="336"/>
          </a:xfrm>
        </p:grpSpPr>
        <p:sp>
          <p:nvSpPr>
            <p:cNvPr id="3" name="Oval 1029">
              <a:extLst>
                <a:ext uri="{FF2B5EF4-FFF2-40B4-BE49-F238E27FC236}">
                  <a16:creationId xmlns:a16="http://schemas.microsoft.com/office/drawing/2014/main" id="{1CCFA97F-296F-BE32-C104-AEED56DBF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030">
              <a:extLst>
                <a:ext uri="{FF2B5EF4-FFF2-40B4-BE49-F238E27FC236}">
                  <a16:creationId xmlns:a16="http://schemas.microsoft.com/office/drawing/2014/main" id="{B6A80735-9C7A-7B5A-5C60-67303E5F3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7" name="Group 1031">
            <a:extLst>
              <a:ext uri="{FF2B5EF4-FFF2-40B4-BE49-F238E27FC236}">
                <a16:creationId xmlns:a16="http://schemas.microsoft.com/office/drawing/2014/main" id="{9C07B091-9B61-D2EC-6966-EFBB9205377F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3048000"/>
            <a:ext cx="522288" cy="533400"/>
            <a:chOff x="2304" y="1296"/>
            <a:chExt cx="432" cy="336"/>
          </a:xfrm>
        </p:grpSpPr>
        <p:sp>
          <p:nvSpPr>
            <p:cNvPr id="8" name="Oval 1032">
              <a:extLst>
                <a:ext uri="{FF2B5EF4-FFF2-40B4-BE49-F238E27FC236}">
                  <a16:creationId xmlns:a16="http://schemas.microsoft.com/office/drawing/2014/main" id="{5E5B9072-84E5-6E23-0488-947C4144B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033">
              <a:extLst>
                <a:ext uri="{FF2B5EF4-FFF2-40B4-BE49-F238E27FC236}">
                  <a16:creationId xmlns:a16="http://schemas.microsoft.com/office/drawing/2014/main" id="{797E9A1D-F30F-6583-CCF0-E4AC4C62E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0" name="Line 1034">
            <a:extLst>
              <a:ext uri="{FF2B5EF4-FFF2-40B4-BE49-F238E27FC236}">
                <a16:creationId xmlns:a16="http://schemas.microsoft.com/office/drawing/2014/main" id="{326E4296-FBA7-7C3C-2CC8-7D5468F675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79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1035">
            <a:extLst>
              <a:ext uri="{FF2B5EF4-FFF2-40B4-BE49-F238E27FC236}">
                <a16:creationId xmlns:a16="http://schemas.microsoft.com/office/drawing/2014/main" id="{C3487D53-9C5F-F1C2-8AA5-D281E8947B1F}"/>
              </a:ext>
            </a:extLst>
          </p:cNvPr>
          <p:cNvGrpSpPr>
            <a:grpSpLocks/>
          </p:cNvGrpSpPr>
          <p:nvPr/>
        </p:nvGrpSpPr>
        <p:grpSpPr bwMode="auto">
          <a:xfrm>
            <a:off x="1868488" y="3810000"/>
            <a:ext cx="522287" cy="533400"/>
            <a:chOff x="2304" y="1296"/>
            <a:chExt cx="432" cy="336"/>
          </a:xfrm>
        </p:grpSpPr>
        <p:sp>
          <p:nvSpPr>
            <p:cNvPr id="12" name="Oval 1036">
              <a:extLst>
                <a:ext uri="{FF2B5EF4-FFF2-40B4-BE49-F238E27FC236}">
                  <a16:creationId xmlns:a16="http://schemas.microsoft.com/office/drawing/2014/main" id="{50EAC1CA-D0C0-B4B5-DEDB-313CE42C5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37">
              <a:extLst>
                <a:ext uri="{FF2B5EF4-FFF2-40B4-BE49-F238E27FC236}">
                  <a16:creationId xmlns:a16="http://schemas.microsoft.com/office/drawing/2014/main" id="{3A028120-CE02-8F5F-4DA0-CA2CC7AC4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4" name="Line 1038">
            <a:extLst>
              <a:ext uri="{FF2B5EF4-FFF2-40B4-BE49-F238E27FC236}">
                <a16:creationId xmlns:a16="http://schemas.microsoft.com/office/drawing/2014/main" id="{2B473EEB-8951-08DA-9ABB-9823AF97E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79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" name="Group 1039">
            <a:extLst>
              <a:ext uri="{FF2B5EF4-FFF2-40B4-BE49-F238E27FC236}">
                <a16:creationId xmlns:a16="http://schemas.microsoft.com/office/drawing/2014/main" id="{A49932DF-502C-0E03-424B-9C35D4605A98}"/>
              </a:ext>
            </a:extLst>
          </p:cNvPr>
          <p:cNvGrpSpPr>
            <a:grpSpLocks/>
          </p:cNvGrpSpPr>
          <p:nvPr/>
        </p:nvGrpSpPr>
        <p:grpSpPr bwMode="auto">
          <a:xfrm>
            <a:off x="1287463" y="4495800"/>
            <a:ext cx="523875" cy="533400"/>
            <a:chOff x="2304" y="1296"/>
            <a:chExt cx="432" cy="336"/>
          </a:xfrm>
        </p:grpSpPr>
        <p:sp>
          <p:nvSpPr>
            <p:cNvPr id="16" name="Oval 1040">
              <a:extLst>
                <a:ext uri="{FF2B5EF4-FFF2-40B4-BE49-F238E27FC236}">
                  <a16:creationId xmlns:a16="http://schemas.microsoft.com/office/drawing/2014/main" id="{D5FC9E30-1AE9-3BDA-EC3B-032B2AA26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041">
              <a:extLst>
                <a:ext uri="{FF2B5EF4-FFF2-40B4-BE49-F238E27FC236}">
                  <a16:creationId xmlns:a16="http://schemas.microsoft.com/office/drawing/2014/main" id="{D15DA108-E288-3A04-B9C0-486C461AD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8" name="Group 1042">
            <a:extLst>
              <a:ext uri="{FF2B5EF4-FFF2-40B4-BE49-F238E27FC236}">
                <a16:creationId xmlns:a16="http://schemas.microsoft.com/office/drawing/2014/main" id="{603977E8-3E92-6BF0-8420-FEB1064FA20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522288" cy="533400"/>
            <a:chOff x="2304" y="1296"/>
            <a:chExt cx="432" cy="336"/>
          </a:xfrm>
        </p:grpSpPr>
        <p:sp>
          <p:nvSpPr>
            <p:cNvPr id="19" name="Oval 1043">
              <a:extLst>
                <a:ext uri="{FF2B5EF4-FFF2-40B4-BE49-F238E27FC236}">
                  <a16:creationId xmlns:a16="http://schemas.microsoft.com/office/drawing/2014/main" id="{66651137-D188-C82C-496E-1F9243D8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1044">
              <a:extLst>
                <a:ext uri="{FF2B5EF4-FFF2-40B4-BE49-F238E27FC236}">
                  <a16:creationId xmlns:a16="http://schemas.microsoft.com/office/drawing/2014/main" id="{4D485EFA-4A56-EE05-67CB-9CF915387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21" name="Line 1045">
            <a:extLst>
              <a:ext uri="{FF2B5EF4-FFF2-40B4-BE49-F238E27FC236}">
                <a16:creationId xmlns:a16="http://schemas.microsoft.com/office/drawing/2014/main" id="{97EB313D-9924-C456-30CF-67265BFE9A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8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1046">
            <a:extLst>
              <a:ext uri="{FF2B5EF4-FFF2-40B4-BE49-F238E27FC236}">
                <a16:creationId xmlns:a16="http://schemas.microsoft.com/office/drawing/2014/main" id="{020F7E69-4D07-F93D-DBF9-B381EFD8F921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3048000"/>
            <a:ext cx="522287" cy="533400"/>
            <a:chOff x="2304" y="1296"/>
            <a:chExt cx="432" cy="336"/>
          </a:xfrm>
        </p:grpSpPr>
        <p:sp>
          <p:nvSpPr>
            <p:cNvPr id="23" name="Oval 1047">
              <a:extLst>
                <a:ext uri="{FF2B5EF4-FFF2-40B4-BE49-F238E27FC236}">
                  <a16:creationId xmlns:a16="http://schemas.microsoft.com/office/drawing/2014/main" id="{147EF7F3-5400-BE7F-1C45-465077475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1048">
              <a:extLst>
                <a:ext uri="{FF2B5EF4-FFF2-40B4-BE49-F238E27FC236}">
                  <a16:creationId xmlns:a16="http://schemas.microsoft.com/office/drawing/2014/main" id="{FDF1FD81-47C2-D2C3-ED83-0E9480E01A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25" name="Line 1049">
            <a:extLst>
              <a:ext uri="{FF2B5EF4-FFF2-40B4-BE49-F238E27FC236}">
                <a16:creationId xmlns:a16="http://schemas.microsoft.com/office/drawing/2014/main" id="{4FBF6E81-B82C-24E5-1348-8AD62B2BA9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3863" y="42672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050">
            <a:extLst>
              <a:ext uri="{FF2B5EF4-FFF2-40B4-BE49-F238E27FC236}">
                <a16:creationId xmlns:a16="http://schemas.microsoft.com/office/drawing/2014/main" id="{33C4DA8F-A8D4-2285-0043-4D7D933FFB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051">
            <a:extLst>
              <a:ext uri="{FF2B5EF4-FFF2-40B4-BE49-F238E27FC236}">
                <a16:creationId xmlns:a16="http://schemas.microsoft.com/office/drawing/2014/main" id="{98803FE9-4E71-6317-20EF-E531B50DB3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3124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052">
            <a:extLst>
              <a:ext uri="{FF2B5EF4-FFF2-40B4-BE49-F238E27FC236}">
                <a16:creationId xmlns:a16="http://schemas.microsoft.com/office/drawing/2014/main" id="{28EA41CC-82D3-E9FE-E2A7-EE50EF4BD5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43000" y="3124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" name="Group 1053">
            <a:extLst>
              <a:ext uri="{FF2B5EF4-FFF2-40B4-BE49-F238E27FC236}">
                <a16:creationId xmlns:a16="http://schemas.microsoft.com/office/drawing/2014/main" id="{66B617C2-46FB-04DC-470D-A30AA1588FF5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5257800"/>
            <a:ext cx="522288" cy="533400"/>
            <a:chOff x="2304" y="1296"/>
            <a:chExt cx="432" cy="336"/>
          </a:xfrm>
        </p:grpSpPr>
        <p:sp>
          <p:nvSpPr>
            <p:cNvPr id="30" name="Oval 1054">
              <a:extLst>
                <a:ext uri="{FF2B5EF4-FFF2-40B4-BE49-F238E27FC236}">
                  <a16:creationId xmlns:a16="http://schemas.microsoft.com/office/drawing/2014/main" id="{41D1B9D2-DDAA-E0D5-85D4-56AFBB5B0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1055">
              <a:extLst>
                <a:ext uri="{FF2B5EF4-FFF2-40B4-BE49-F238E27FC236}">
                  <a16:creationId xmlns:a16="http://schemas.microsoft.com/office/drawing/2014/main" id="{CA13F76C-F07B-1032-21ED-EF00D66B5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32" name="Line 1056">
            <a:extLst>
              <a:ext uri="{FF2B5EF4-FFF2-40B4-BE49-F238E27FC236}">
                <a16:creationId xmlns:a16="http://schemas.microsoft.com/office/drawing/2014/main" id="{9CBE7162-7D91-723A-8F8E-742056221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1057">
            <a:extLst>
              <a:ext uri="{FF2B5EF4-FFF2-40B4-BE49-F238E27FC236}">
                <a16:creationId xmlns:a16="http://schemas.microsoft.com/office/drawing/2014/main" id="{5B7C19D3-3A6F-DF07-99B5-B92C497EE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286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grpSp>
        <p:nvGrpSpPr>
          <p:cNvPr id="34" name="Group 1058">
            <a:extLst>
              <a:ext uri="{FF2B5EF4-FFF2-40B4-BE49-F238E27FC236}">
                <a16:creationId xmlns:a16="http://schemas.microsoft.com/office/drawing/2014/main" id="{51D9377C-5256-EC18-F6AF-6E36E2D2C701}"/>
              </a:ext>
            </a:extLst>
          </p:cNvPr>
          <p:cNvGrpSpPr>
            <a:grpSpLocks/>
          </p:cNvGrpSpPr>
          <p:nvPr/>
        </p:nvGrpSpPr>
        <p:grpSpPr bwMode="auto">
          <a:xfrm>
            <a:off x="4173538" y="2286000"/>
            <a:ext cx="522287" cy="533400"/>
            <a:chOff x="2304" y="1296"/>
            <a:chExt cx="432" cy="336"/>
          </a:xfrm>
        </p:grpSpPr>
        <p:sp>
          <p:nvSpPr>
            <p:cNvPr id="35" name="Oval 1059">
              <a:extLst>
                <a:ext uri="{FF2B5EF4-FFF2-40B4-BE49-F238E27FC236}">
                  <a16:creationId xmlns:a16="http://schemas.microsoft.com/office/drawing/2014/main" id="{91F5A99D-5905-3CC2-1ED4-E5A7C6128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1060">
              <a:extLst>
                <a:ext uri="{FF2B5EF4-FFF2-40B4-BE49-F238E27FC236}">
                  <a16:creationId xmlns:a16="http://schemas.microsoft.com/office/drawing/2014/main" id="{7F162F7E-BE13-9E50-32C4-AF88A4E7B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37" name="Group 1061">
            <a:extLst>
              <a:ext uri="{FF2B5EF4-FFF2-40B4-BE49-F238E27FC236}">
                <a16:creationId xmlns:a16="http://schemas.microsoft.com/office/drawing/2014/main" id="{3CC56C39-D3D8-674F-8D75-73A8860DD4FB}"/>
              </a:ext>
            </a:extLst>
          </p:cNvPr>
          <p:cNvGrpSpPr>
            <a:grpSpLocks/>
          </p:cNvGrpSpPr>
          <p:nvPr/>
        </p:nvGrpSpPr>
        <p:grpSpPr bwMode="auto">
          <a:xfrm>
            <a:off x="3533775" y="3048000"/>
            <a:ext cx="522288" cy="533400"/>
            <a:chOff x="2304" y="1296"/>
            <a:chExt cx="432" cy="336"/>
          </a:xfrm>
        </p:grpSpPr>
        <p:sp>
          <p:nvSpPr>
            <p:cNvPr id="38" name="Oval 1062">
              <a:extLst>
                <a:ext uri="{FF2B5EF4-FFF2-40B4-BE49-F238E27FC236}">
                  <a16:creationId xmlns:a16="http://schemas.microsoft.com/office/drawing/2014/main" id="{616EDCBF-AF16-AB4A-12EA-FC27B5688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1063">
              <a:extLst>
                <a:ext uri="{FF2B5EF4-FFF2-40B4-BE49-F238E27FC236}">
                  <a16:creationId xmlns:a16="http://schemas.microsoft.com/office/drawing/2014/main" id="{450FFED2-D461-7D09-3C0B-D82070E915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40" name="Line 1064">
            <a:extLst>
              <a:ext uri="{FF2B5EF4-FFF2-40B4-BE49-F238E27FC236}">
                <a16:creationId xmlns:a16="http://schemas.microsoft.com/office/drawing/2014/main" id="{F7082264-3372-7B48-3383-B40DF3F87F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01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" name="Group 1065">
            <a:extLst>
              <a:ext uri="{FF2B5EF4-FFF2-40B4-BE49-F238E27FC236}">
                <a16:creationId xmlns:a16="http://schemas.microsoft.com/office/drawing/2014/main" id="{EACC6B87-890D-6331-DF8B-08A4B14EE0A0}"/>
              </a:ext>
            </a:extLst>
          </p:cNvPr>
          <p:cNvGrpSpPr>
            <a:grpSpLocks/>
          </p:cNvGrpSpPr>
          <p:nvPr/>
        </p:nvGrpSpPr>
        <p:grpSpPr bwMode="auto">
          <a:xfrm>
            <a:off x="4230688" y="3810000"/>
            <a:ext cx="522287" cy="533400"/>
            <a:chOff x="2304" y="1296"/>
            <a:chExt cx="432" cy="336"/>
          </a:xfrm>
        </p:grpSpPr>
        <p:sp>
          <p:nvSpPr>
            <p:cNvPr id="42" name="Oval 1066">
              <a:extLst>
                <a:ext uri="{FF2B5EF4-FFF2-40B4-BE49-F238E27FC236}">
                  <a16:creationId xmlns:a16="http://schemas.microsoft.com/office/drawing/2014/main" id="{7EB84745-7C75-B021-6795-02B8D869F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1067">
              <a:extLst>
                <a:ext uri="{FF2B5EF4-FFF2-40B4-BE49-F238E27FC236}">
                  <a16:creationId xmlns:a16="http://schemas.microsoft.com/office/drawing/2014/main" id="{0937FDC6-2E92-935D-B25C-9B33EEE13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44" name="Line 1068">
            <a:extLst>
              <a:ext uri="{FF2B5EF4-FFF2-40B4-BE49-F238E27FC236}">
                <a16:creationId xmlns:a16="http://schemas.microsoft.com/office/drawing/2014/main" id="{4E5A63F9-8FF8-1114-7AD6-4B9650677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01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" name="Group 1069">
            <a:extLst>
              <a:ext uri="{FF2B5EF4-FFF2-40B4-BE49-F238E27FC236}">
                <a16:creationId xmlns:a16="http://schemas.microsoft.com/office/drawing/2014/main" id="{4524308A-C64F-4C1C-C31D-5915BC394DB5}"/>
              </a:ext>
            </a:extLst>
          </p:cNvPr>
          <p:cNvGrpSpPr>
            <a:grpSpLocks/>
          </p:cNvGrpSpPr>
          <p:nvPr/>
        </p:nvGrpSpPr>
        <p:grpSpPr bwMode="auto">
          <a:xfrm>
            <a:off x="3649663" y="4495800"/>
            <a:ext cx="523875" cy="533400"/>
            <a:chOff x="2304" y="1296"/>
            <a:chExt cx="432" cy="336"/>
          </a:xfrm>
        </p:grpSpPr>
        <p:sp>
          <p:nvSpPr>
            <p:cNvPr id="46" name="Oval 1070">
              <a:extLst>
                <a:ext uri="{FF2B5EF4-FFF2-40B4-BE49-F238E27FC236}">
                  <a16:creationId xmlns:a16="http://schemas.microsoft.com/office/drawing/2014/main" id="{69483EC3-C763-C4A5-CF09-15C5325D4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1071">
              <a:extLst>
                <a:ext uri="{FF2B5EF4-FFF2-40B4-BE49-F238E27FC236}">
                  <a16:creationId xmlns:a16="http://schemas.microsoft.com/office/drawing/2014/main" id="{ED7EE68D-79CD-E399-006E-E14410FAB4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48" name="Group 1072">
            <a:extLst>
              <a:ext uri="{FF2B5EF4-FFF2-40B4-BE49-F238E27FC236}">
                <a16:creationId xmlns:a16="http://schemas.microsoft.com/office/drawing/2014/main" id="{9C2D16D1-195B-1FA6-1CB8-61B972E2029B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810000"/>
            <a:ext cx="522288" cy="533400"/>
            <a:chOff x="2304" y="1296"/>
            <a:chExt cx="432" cy="336"/>
          </a:xfrm>
        </p:grpSpPr>
        <p:sp>
          <p:nvSpPr>
            <p:cNvPr id="49" name="Oval 1073">
              <a:extLst>
                <a:ext uri="{FF2B5EF4-FFF2-40B4-BE49-F238E27FC236}">
                  <a16:creationId xmlns:a16="http://schemas.microsoft.com/office/drawing/2014/main" id="{DFD8819F-5566-D267-3DD2-C4DD34726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1074">
              <a:extLst>
                <a:ext uri="{FF2B5EF4-FFF2-40B4-BE49-F238E27FC236}">
                  <a16:creationId xmlns:a16="http://schemas.microsoft.com/office/drawing/2014/main" id="{FD2BAD5D-1768-B847-4302-740FD58FF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51" name="Line 1075">
            <a:extLst>
              <a:ext uri="{FF2B5EF4-FFF2-40B4-BE49-F238E27FC236}">
                <a16:creationId xmlns:a16="http://schemas.microsoft.com/office/drawing/2014/main" id="{8D88011D-AC85-2B28-4097-2F17F1253B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20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" name="Group 1076">
            <a:extLst>
              <a:ext uri="{FF2B5EF4-FFF2-40B4-BE49-F238E27FC236}">
                <a16:creationId xmlns:a16="http://schemas.microsoft.com/office/drawing/2014/main" id="{85526A1B-73BB-AE6F-F23D-49BC468D2FD0}"/>
              </a:ext>
            </a:extLst>
          </p:cNvPr>
          <p:cNvGrpSpPr>
            <a:grpSpLocks/>
          </p:cNvGrpSpPr>
          <p:nvPr/>
        </p:nvGrpSpPr>
        <p:grpSpPr bwMode="auto">
          <a:xfrm>
            <a:off x="4811713" y="3048000"/>
            <a:ext cx="522287" cy="533400"/>
            <a:chOff x="2304" y="1296"/>
            <a:chExt cx="432" cy="336"/>
          </a:xfrm>
        </p:grpSpPr>
        <p:sp>
          <p:nvSpPr>
            <p:cNvPr id="53" name="Oval 1077">
              <a:extLst>
                <a:ext uri="{FF2B5EF4-FFF2-40B4-BE49-F238E27FC236}">
                  <a16:creationId xmlns:a16="http://schemas.microsoft.com/office/drawing/2014/main" id="{E0865015-9747-D139-CC04-CF25DEB81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1078">
              <a:extLst>
                <a:ext uri="{FF2B5EF4-FFF2-40B4-BE49-F238E27FC236}">
                  <a16:creationId xmlns:a16="http://schemas.microsoft.com/office/drawing/2014/main" id="{5142F5EE-8FD8-7792-4100-E70F41CE8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55" name="Line 1079">
            <a:extLst>
              <a:ext uri="{FF2B5EF4-FFF2-40B4-BE49-F238E27FC236}">
                <a16:creationId xmlns:a16="http://schemas.microsoft.com/office/drawing/2014/main" id="{A7A1A044-528C-CE94-341F-4B9D9E39C2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6063" y="42672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1080">
            <a:extLst>
              <a:ext uri="{FF2B5EF4-FFF2-40B4-BE49-F238E27FC236}">
                <a16:creationId xmlns:a16="http://schemas.microsoft.com/office/drawing/2014/main" id="{EFC57D1C-B894-8239-60B6-2B903176E8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" name="Group 1083">
            <a:extLst>
              <a:ext uri="{FF2B5EF4-FFF2-40B4-BE49-F238E27FC236}">
                <a16:creationId xmlns:a16="http://schemas.microsoft.com/office/drawing/2014/main" id="{C07BE1EB-C9A2-3F7B-DC87-10666D6F8479}"/>
              </a:ext>
            </a:extLst>
          </p:cNvPr>
          <p:cNvGrpSpPr>
            <a:grpSpLocks/>
          </p:cNvGrpSpPr>
          <p:nvPr/>
        </p:nvGrpSpPr>
        <p:grpSpPr bwMode="auto">
          <a:xfrm>
            <a:off x="4270375" y="5257800"/>
            <a:ext cx="522288" cy="533400"/>
            <a:chOff x="2304" y="1296"/>
            <a:chExt cx="432" cy="336"/>
          </a:xfrm>
        </p:grpSpPr>
        <p:sp>
          <p:nvSpPr>
            <p:cNvPr id="58" name="Oval 1084">
              <a:extLst>
                <a:ext uri="{FF2B5EF4-FFF2-40B4-BE49-F238E27FC236}">
                  <a16:creationId xmlns:a16="http://schemas.microsoft.com/office/drawing/2014/main" id="{0D4C6991-024F-6052-199A-1F5157A6A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085">
              <a:extLst>
                <a:ext uri="{FF2B5EF4-FFF2-40B4-BE49-F238E27FC236}">
                  <a16:creationId xmlns:a16="http://schemas.microsoft.com/office/drawing/2014/main" id="{6BF49E51-8F04-CAEE-201C-6C209B974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60" name="Line 1086">
            <a:extLst>
              <a:ext uri="{FF2B5EF4-FFF2-40B4-BE49-F238E27FC236}">
                <a16:creationId xmlns:a16="http://schemas.microsoft.com/office/drawing/2014/main" id="{421C46BE-A62C-F7BF-923E-036E719C1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1087">
            <a:extLst>
              <a:ext uri="{FF2B5EF4-FFF2-40B4-BE49-F238E27FC236}">
                <a16:creationId xmlns:a16="http://schemas.microsoft.com/office/drawing/2014/main" id="{0885D965-ED86-D79B-DF08-39E0EEA76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6576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9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1167E4B8-7D6E-081F-9996-76FFD5F8BC89}"/>
              </a:ext>
            </a:extLst>
          </p:cNvPr>
          <p:cNvGrpSpPr>
            <a:grpSpLocks/>
          </p:cNvGrpSpPr>
          <p:nvPr/>
        </p:nvGrpSpPr>
        <p:grpSpPr bwMode="auto">
          <a:xfrm>
            <a:off x="1811338" y="2286000"/>
            <a:ext cx="522287" cy="533400"/>
            <a:chOff x="2304" y="1296"/>
            <a:chExt cx="432" cy="336"/>
          </a:xfrm>
        </p:grpSpPr>
        <p:sp>
          <p:nvSpPr>
            <p:cNvPr id="3" name="Oval 5">
              <a:extLst>
                <a:ext uri="{FF2B5EF4-FFF2-40B4-BE49-F238E27FC236}">
                  <a16:creationId xmlns:a16="http://schemas.microsoft.com/office/drawing/2014/main" id="{E9505E30-12FE-63A0-9C6C-D5886AC3B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37A655A0-7D05-0592-BD52-B31206045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175ECD50-737D-2789-DA3E-5D84D9456789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3048000"/>
            <a:ext cx="522288" cy="533400"/>
            <a:chOff x="2304" y="1296"/>
            <a:chExt cx="432" cy="336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DEDAEA33-3F20-88F2-8B82-9F4ED010B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4FD5261D-7691-AFAC-8CE2-626377A59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0" name="Line 10">
            <a:extLst>
              <a:ext uri="{FF2B5EF4-FFF2-40B4-BE49-F238E27FC236}">
                <a16:creationId xmlns:a16="http://schemas.microsoft.com/office/drawing/2014/main" id="{C6B73429-C36E-0EDB-7705-F3A5A435C3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79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11">
            <a:extLst>
              <a:ext uri="{FF2B5EF4-FFF2-40B4-BE49-F238E27FC236}">
                <a16:creationId xmlns:a16="http://schemas.microsoft.com/office/drawing/2014/main" id="{064C9164-3516-C457-3393-6151788CDCCE}"/>
              </a:ext>
            </a:extLst>
          </p:cNvPr>
          <p:cNvGrpSpPr>
            <a:grpSpLocks/>
          </p:cNvGrpSpPr>
          <p:nvPr/>
        </p:nvGrpSpPr>
        <p:grpSpPr bwMode="auto">
          <a:xfrm>
            <a:off x="1868488" y="3810000"/>
            <a:ext cx="522287" cy="533400"/>
            <a:chOff x="2304" y="1296"/>
            <a:chExt cx="432" cy="336"/>
          </a:xfrm>
        </p:grpSpPr>
        <p:sp>
          <p:nvSpPr>
            <p:cNvPr id="12" name="Oval 12">
              <a:extLst>
                <a:ext uri="{FF2B5EF4-FFF2-40B4-BE49-F238E27FC236}">
                  <a16:creationId xmlns:a16="http://schemas.microsoft.com/office/drawing/2014/main" id="{18403747-5337-441E-8FEB-26FEA758E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6B068512-607A-82AA-1D2D-66330B7EB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4" name="Line 14">
            <a:extLst>
              <a:ext uri="{FF2B5EF4-FFF2-40B4-BE49-F238E27FC236}">
                <a16:creationId xmlns:a16="http://schemas.microsoft.com/office/drawing/2014/main" id="{D71B257B-5685-A6CB-FB09-6DFFFEF3C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79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92E52C85-7D52-A5A4-9891-FC3E98A8B19D}"/>
              </a:ext>
            </a:extLst>
          </p:cNvPr>
          <p:cNvGrpSpPr>
            <a:grpSpLocks/>
          </p:cNvGrpSpPr>
          <p:nvPr/>
        </p:nvGrpSpPr>
        <p:grpSpPr bwMode="auto">
          <a:xfrm>
            <a:off x="1287463" y="4495800"/>
            <a:ext cx="523875" cy="533400"/>
            <a:chOff x="2304" y="1296"/>
            <a:chExt cx="432" cy="336"/>
          </a:xfrm>
        </p:grpSpPr>
        <p:sp>
          <p:nvSpPr>
            <p:cNvPr id="16" name="Oval 16">
              <a:extLst>
                <a:ext uri="{FF2B5EF4-FFF2-40B4-BE49-F238E27FC236}">
                  <a16:creationId xmlns:a16="http://schemas.microsoft.com/office/drawing/2014/main" id="{CE8ADDAE-DFB2-34CE-E165-0B53C62B2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914B8D9E-587D-DABD-C4BB-F53204BBE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8" name="Group 18">
            <a:extLst>
              <a:ext uri="{FF2B5EF4-FFF2-40B4-BE49-F238E27FC236}">
                <a16:creationId xmlns:a16="http://schemas.microsoft.com/office/drawing/2014/main" id="{65DBA265-3C88-7219-700C-0E9DE4BB349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522288" cy="533400"/>
            <a:chOff x="2304" y="1296"/>
            <a:chExt cx="432" cy="336"/>
          </a:xfrm>
        </p:grpSpPr>
        <p:sp>
          <p:nvSpPr>
            <p:cNvPr id="19" name="Oval 19">
              <a:extLst>
                <a:ext uri="{FF2B5EF4-FFF2-40B4-BE49-F238E27FC236}">
                  <a16:creationId xmlns:a16="http://schemas.microsoft.com/office/drawing/2014/main" id="{12BE9904-BB5A-C55C-07FB-D662C02E5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3B73A2C1-1251-1ACA-C29C-417CA8430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21" name="Line 21">
            <a:extLst>
              <a:ext uri="{FF2B5EF4-FFF2-40B4-BE49-F238E27FC236}">
                <a16:creationId xmlns:a16="http://schemas.microsoft.com/office/drawing/2014/main" id="{70878446-9992-F2E7-2DED-6D1A202E58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8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2">
            <a:extLst>
              <a:ext uri="{FF2B5EF4-FFF2-40B4-BE49-F238E27FC236}">
                <a16:creationId xmlns:a16="http://schemas.microsoft.com/office/drawing/2014/main" id="{16607252-0E2C-8715-3AB3-8644BDCD1282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3048000"/>
            <a:ext cx="522287" cy="533400"/>
            <a:chOff x="2304" y="1296"/>
            <a:chExt cx="432" cy="336"/>
          </a:xfrm>
        </p:grpSpPr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57D709F4-67D7-0FCF-5998-B6A2F79C5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E674430E-8534-00DE-0F37-C9E7EE530B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25" name="Line 25">
            <a:extLst>
              <a:ext uri="{FF2B5EF4-FFF2-40B4-BE49-F238E27FC236}">
                <a16:creationId xmlns:a16="http://schemas.microsoft.com/office/drawing/2014/main" id="{3510BB60-91E2-16EB-4201-CC3557BFA6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3863" y="42672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41604FB1-46E2-1259-FE9C-E3F647A7D7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77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9">
            <a:extLst>
              <a:ext uri="{FF2B5EF4-FFF2-40B4-BE49-F238E27FC236}">
                <a16:creationId xmlns:a16="http://schemas.microsoft.com/office/drawing/2014/main" id="{85F25DFE-FA5E-AB3B-3345-7728DF8F931F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5257800"/>
            <a:ext cx="522288" cy="533400"/>
            <a:chOff x="2304" y="1296"/>
            <a:chExt cx="432" cy="336"/>
          </a:xfrm>
        </p:grpSpPr>
        <p:sp>
          <p:nvSpPr>
            <p:cNvPr id="28" name="Oval 30">
              <a:extLst>
                <a:ext uri="{FF2B5EF4-FFF2-40B4-BE49-F238E27FC236}">
                  <a16:creationId xmlns:a16="http://schemas.microsoft.com/office/drawing/2014/main" id="{9EDF8245-F2F0-AD79-0050-7BA007959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31">
              <a:extLst>
                <a:ext uri="{FF2B5EF4-FFF2-40B4-BE49-F238E27FC236}">
                  <a16:creationId xmlns:a16="http://schemas.microsoft.com/office/drawing/2014/main" id="{C9742F96-F81A-BE9D-EBB7-3323E72FD7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30" name="Line 32">
            <a:extLst>
              <a:ext uri="{FF2B5EF4-FFF2-40B4-BE49-F238E27FC236}">
                <a16:creationId xmlns:a16="http://schemas.microsoft.com/office/drawing/2014/main" id="{6DDC12A8-00B9-BD7E-5B08-CD4115B83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3">
            <a:extLst>
              <a:ext uri="{FF2B5EF4-FFF2-40B4-BE49-F238E27FC236}">
                <a16:creationId xmlns:a16="http://schemas.microsoft.com/office/drawing/2014/main" id="{96891EAC-9D74-D206-89C9-456FB503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286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grpSp>
        <p:nvGrpSpPr>
          <p:cNvPr id="32" name="Group 34">
            <a:extLst>
              <a:ext uri="{FF2B5EF4-FFF2-40B4-BE49-F238E27FC236}">
                <a16:creationId xmlns:a16="http://schemas.microsoft.com/office/drawing/2014/main" id="{4F9E3219-7863-5C8A-4D38-66EF8990985F}"/>
              </a:ext>
            </a:extLst>
          </p:cNvPr>
          <p:cNvGrpSpPr>
            <a:grpSpLocks/>
          </p:cNvGrpSpPr>
          <p:nvPr/>
        </p:nvGrpSpPr>
        <p:grpSpPr bwMode="auto">
          <a:xfrm>
            <a:off x="4173538" y="2286000"/>
            <a:ext cx="522287" cy="533400"/>
            <a:chOff x="2304" y="1296"/>
            <a:chExt cx="432" cy="336"/>
          </a:xfrm>
        </p:grpSpPr>
        <p:sp>
          <p:nvSpPr>
            <p:cNvPr id="33" name="Oval 35">
              <a:extLst>
                <a:ext uri="{FF2B5EF4-FFF2-40B4-BE49-F238E27FC236}">
                  <a16:creationId xmlns:a16="http://schemas.microsoft.com/office/drawing/2014/main" id="{5DCF6BFE-ECE1-8591-9648-92B2FD5F4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6">
              <a:extLst>
                <a:ext uri="{FF2B5EF4-FFF2-40B4-BE49-F238E27FC236}">
                  <a16:creationId xmlns:a16="http://schemas.microsoft.com/office/drawing/2014/main" id="{D60D49BC-157A-C0C7-BE2D-82E3C0D5C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35" name="Group 37">
            <a:extLst>
              <a:ext uri="{FF2B5EF4-FFF2-40B4-BE49-F238E27FC236}">
                <a16:creationId xmlns:a16="http://schemas.microsoft.com/office/drawing/2014/main" id="{DCCE7A60-62F6-F7F8-A73A-3D4976CF63CD}"/>
              </a:ext>
            </a:extLst>
          </p:cNvPr>
          <p:cNvGrpSpPr>
            <a:grpSpLocks/>
          </p:cNvGrpSpPr>
          <p:nvPr/>
        </p:nvGrpSpPr>
        <p:grpSpPr bwMode="auto">
          <a:xfrm>
            <a:off x="3533775" y="3048000"/>
            <a:ext cx="522288" cy="533400"/>
            <a:chOff x="2304" y="1296"/>
            <a:chExt cx="432" cy="336"/>
          </a:xfrm>
        </p:grpSpPr>
        <p:sp>
          <p:nvSpPr>
            <p:cNvPr id="36" name="Oval 38">
              <a:extLst>
                <a:ext uri="{FF2B5EF4-FFF2-40B4-BE49-F238E27FC236}">
                  <a16:creationId xmlns:a16="http://schemas.microsoft.com/office/drawing/2014/main" id="{CF4F0F8F-5623-495C-61AB-90C4C781D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39">
              <a:extLst>
                <a:ext uri="{FF2B5EF4-FFF2-40B4-BE49-F238E27FC236}">
                  <a16:creationId xmlns:a16="http://schemas.microsoft.com/office/drawing/2014/main" id="{A02F2F36-51F8-F718-EDB6-5DEF698C3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38" name="Line 40">
            <a:extLst>
              <a:ext uri="{FF2B5EF4-FFF2-40B4-BE49-F238E27FC236}">
                <a16:creationId xmlns:a16="http://schemas.microsoft.com/office/drawing/2014/main" id="{FF45D89B-BCE7-CF97-4055-83925F0B1D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01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" name="Group 41">
            <a:extLst>
              <a:ext uri="{FF2B5EF4-FFF2-40B4-BE49-F238E27FC236}">
                <a16:creationId xmlns:a16="http://schemas.microsoft.com/office/drawing/2014/main" id="{D5FBB028-866F-2E90-A3C7-21BCBE9581A7}"/>
              </a:ext>
            </a:extLst>
          </p:cNvPr>
          <p:cNvGrpSpPr>
            <a:grpSpLocks/>
          </p:cNvGrpSpPr>
          <p:nvPr/>
        </p:nvGrpSpPr>
        <p:grpSpPr bwMode="auto">
          <a:xfrm>
            <a:off x="4230688" y="3810000"/>
            <a:ext cx="522287" cy="533400"/>
            <a:chOff x="2304" y="1296"/>
            <a:chExt cx="432" cy="336"/>
          </a:xfrm>
        </p:grpSpPr>
        <p:sp>
          <p:nvSpPr>
            <p:cNvPr id="40" name="Oval 42">
              <a:extLst>
                <a:ext uri="{FF2B5EF4-FFF2-40B4-BE49-F238E27FC236}">
                  <a16:creationId xmlns:a16="http://schemas.microsoft.com/office/drawing/2014/main" id="{42A0DFAB-4FE1-FE25-6B20-35A950C63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43">
              <a:extLst>
                <a:ext uri="{FF2B5EF4-FFF2-40B4-BE49-F238E27FC236}">
                  <a16:creationId xmlns:a16="http://schemas.microsoft.com/office/drawing/2014/main" id="{699CD698-00FA-6495-0447-1736861FA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42" name="Line 44">
            <a:extLst>
              <a:ext uri="{FF2B5EF4-FFF2-40B4-BE49-F238E27FC236}">
                <a16:creationId xmlns:a16="http://schemas.microsoft.com/office/drawing/2014/main" id="{F4451A41-C5FF-ACE1-3B0D-9452A40A6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01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" name="Group 45">
            <a:extLst>
              <a:ext uri="{FF2B5EF4-FFF2-40B4-BE49-F238E27FC236}">
                <a16:creationId xmlns:a16="http://schemas.microsoft.com/office/drawing/2014/main" id="{8E91394C-9CD4-0226-1D79-F33D68788C83}"/>
              </a:ext>
            </a:extLst>
          </p:cNvPr>
          <p:cNvGrpSpPr>
            <a:grpSpLocks/>
          </p:cNvGrpSpPr>
          <p:nvPr/>
        </p:nvGrpSpPr>
        <p:grpSpPr bwMode="auto">
          <a:xfrm>
            <a:off x="3649663" y="4495800"/>
            <a:ext cx="523875" cy="533400"/>
            <a:chOff x="2304" y="1296"/>
            <a:chExt cx="432" cy="336"/>
          </a:xfrm>
        </p:grpSpPr>
        <p:sp>
          <p:nvSpPr>
            <p:cNvPr id="44" name="Oval 46">
              <a:extLst>
                <a:ext uri="{FF2B5EF4-FFF2-40B4-BE49-F238E27FC236}">
                  <a16:creationId xmlns:a16="http://schemas.microsoft.com/office/drawing/2014/main" id="{9EF59D95-4938-1428-C57B-CEE99C67D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47">
              <a:extLst>
                <a:ext uri="{FF2B5EF4-FFF2-40B4-BE49-F238E27FC236}">
                  <a16:creationId xmlns:a16="http://schemas.microsoft.com/office/drawing/2014/main" id="{E816230B-B113-33BA-8581-BEB2F76B4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46" name="Group 48">
            <a:extLst>
              <a:ext uri="{FF2B5EF4-FFF2-40B4-BE49-F238E27FC236}">
                <a16:creationId xmlns:a16="http://schemas.microsoft.com/office/drawing/2014/main" id="{67957025-4CF8-3892-D6CE-3CA5DB2DC09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810000"/>
            <a:ext cx="522288" cy="533400"/>
            <a:chOff x="2304" y="1296"/>
            <a:chExt cx="432" cy="336"/>
          </a:xfrm>
        </p:grpSpPr>
        <p:sp>
          <p:nvSpPr>
            <p:cNvPr id="47" name="Oval 49">
              <a:extLst>
                <a:ext uri="{FF2B5EF4-FFF2-40B4-BE49-F238E27FC236}">
                  <a16:creationId xmlns:a16="http://schemas.microsoft.com/office/drawing/2014/main" id="{7CB07415-9932-D886-C05F-93DD39615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50">
              <a:extLst>
                <a:ext uri="{FF2B5EF4-FFF2-40B4-BE49-F238E27FC236}">
                  <a16:creationId xmlns:a16="http://schemas.microsoft.com/office/drawing/2014/main" id="{2F86B3B3-10D4-D557-3311-51BB8C32B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49" name="Line 51">
            <a:extLst>
              <a:ext uri="{FF2B5EF4-FFF2-40B4-BE49-F238E27FC236}">
                <a16:creationId xmlns:a16="http://schemas.microsoft.com/office/drawing/2014/main" id="{E44EE669-D252-F560-2EBA-D5E36345EB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20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" name="Group 52">
            <a:extLst>
              <a:ext uri="{FF2B5EF4-FFF2-40B4-BE49-F238E27FC236}">
                <a16:creationId xmlns:a16="http://schemas.microsoft.com/office/drawing/2014/main" id="{1004E343-EC3F-8631-EC8D-248BE6346371}"/>
              </a:ext>
            </a:extLst>
          </p:cNvPr>
          <p:cNvGrpSpPr>
            <a:grpSpLocks/>
          </p:cNvGrpSpPr>
          <p:nvPr/>
        </p:nvGrpSpPr>
        <p:grpSpPr bwMode="auto">
          <a:xfrm>
            <a:off x="4811713" y="3048000"/>
            <a:ext cx="522287" cy="533400"/>
            <a:chOff x="2304" y="1296"/>
            <a:chExt cx="432" cy="336"/>
          </a:xfrm>
        </p:grpSpPr>
        <p:sp>
          <p:nvSpPr>
            <p:cNvPr id="51" name="Oval 53">
              <a:extLst>
                <a:ext uri="{FF2B5EF4-FFF2-40B4-BE49-F238E27FC236}">
                  <a16:creationId xmlns:a16="http://schemas.microsoft.com/office/drawing/2014/main" id="{6DD5EEC5-2888-DB74-95D4-7D4ACF64E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54">
              <a:extLst>
                <a:ext uri="{FF2B5EF4-FFF2-40B4-BE49-F238E27FC236}">
                  <a16:creationId xmlns:a16="http://schemas.microsoft.com/office/drawing/2014/main" id="{0C64D542-04C3-28E2-7A90-7AABF122D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53" name="Line 55">
            <a:extLst>
              <a:ext uri="{FF2B5EF4-FFF2-40B4-BE49-F238E27FC236}">
                <a16:creationId xmlns:a16="http://schemas.microsoft.com/office/drawing/2014/main" id="{58EDD78E-FFEC-A063-904C-39E29A01F4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6063" y="4267200"/>
            <a:ext cx="290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6">
            <a:extLst>
              <a:ext uri="{FF2B5EF4-FFF2-40B4-BE49-F238E27FC236}">
                <a16:creationId xmlns:a16="http://schemas.microsoft.com/office/drawing/2014/main" id="{BCE08E60-EC32-2250-31A6-2170A5760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" name="Group 57">
            <a:extLst>
              <a:ext uri="{FF2B5EF4-FFF2-40B4-BE49-F238E27FC236}">
                <a16:creationId xmlns:a16="http://schemas.microsoft.com/office/drawing/2014/main" id="{32A09701-099A-56CD-2DB5-8A3A721DF192}"/>
              </a:ext>
            </a:extLst>
          </p:cNvPr>
          <p:cNvGrpSpPr>
            <a:grpSpLocks/>
          </p:cNvGrpSpPr>
          <p:nvPr/>
        </p:nvGrpSpPr>
        <p:grpSpPr bwMode="auto">
          <a:xfrm>
            <a:off x="4270375" y="5257800"/>
            <a:ext cx="522288" cy="533400"/>
            <a:chOff x="2304" y="1296"/>
            <a:chExt cx="432" cy="336"/>
          </a:xfrm>
        </p:grpSpPr>
        <p:sp>
          <p:nvSpPr>
            <p:cNvPr id="56" name="Oval 58">
              <a:extLst>
                <a:ext uri="{FF2B5EF4-FFF2-40B4-BE49-F238E27FC236}">
                  <a16:creationId xmlns:a16="http://schemas.microsoft.com/office/drawing/2014/main" id="{696D2160-31F8-D29A-2EC2-6969B29AC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59">
              <a:extLst>
                <a:ext uri="{FF2B5EF4-FFF2-40B4-BE49-F238E27FC236}">
                  <a16:creationId xmlns:a16="http://schemas.microsoft.com/office/drawing/2014/main" id="{132C1DD9-843A-C9BD-5CA9-8818EB82C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58" name="Line 60">
            <a:extLst>
              <a:ext uri="{FF2B5EF4-FFF2-40B4-BE49-F238E27FC236}">
                <a16:creationId xmlns:a16="http://schemas.microsoft.com/office/drawing/2014/main" id="{C6678BE1-BD20-DBDF-C80A-1D2388285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Text Box 61">
            <a:extLst>
              <a:ext uri="{FF2B5EF4-FFF2-40B4-BE49-F238E27FC236}">
                <a16:creationId xmlns:a16="http://schemas.microsoft.com/office/drawing/2014/main" id="{8BCF9CCC-F77A-928B-5183-0DDC268FA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86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9DF29B2-9016-629A-7864-F3618211E190}"/>
              </a:ext>
            </a:extLst>
          </p:cNvPr>
          <p:cNvGrpSpPr>
            <a:grpSpLocks/>
          </p:cNvGrpSpPr>
          <p:nvPr/>
        </p:nvGrpSpPr>
        <p:grpSpPr bwMode="auto">
          <a:xfrm>
            <a:off x="6840538" y="2286000"/>
            <a:ext cx="522287" cy="533400"/>
            <a:chOff x="2304" y="1296"/>
            <a:chExt cx="432" cy="336"/>
          </a:xfrm>
        </p:grpSpPr>
        <p:sp>
          <p:nvSpPr>
            <p:cNvPr id="61" name="Oval 63">
              <a:extLst>
                <a:ext uri="{FF2B5EF4-FFF2-40B4-BE49-F238E27FC236}">
                  <a16:creationId xmlns:a16="http://schemas.microsoft.com/office/drawing/2014/main" id="{4ABCCFC8-F5E6-3DC9-C941-5B179D33B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64">
              <a:extLst>
                <a:ext uri="{FF2B5EF4-FFF2-40B4-BE49-F238E27FC236}">
                  <a16:creationId xmlns:a16="http://schemas.microsoft.com/office/drawing/2014/main" id="{062F08F1-8B89-4957-ACE7-7A58FB54A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63" name="Group 65">
            <a:extLst>
              <a:ext uri="{FF2B5EF4-FFF2-40B4-BE49-F238E27FC236}">
                <a16:creationId xmlns:a16="http://schemas.microsoft.com/office/drawing/2014/main" id="{EE4ECD0B-9F38-F8A1-8A9A-47367434FC76}"/>
              </a:ext>
            </a:extLst>
          </p:cNvPr>
          <p:cNvGrpSpPr>
            <a:grpSpLocks/>
          </p:cNvGrpSpPr>
          <p:nvPr/>
        </p:nvGrpSpPr>
        <p:grpSpPr bwMode="auto">
          <a:xfrm>
            <a:off x="6200775" y="3048000"/>
            <a:ext cx="522288" cy="533400"/>
            <a:chOff x="2304" y="1296"/>
            <a:chExt cx="432" cy="336"/>
          </a:xfrm>
        </p:grpSpPr>
        <p:sp>
          <p:nvSpPr>
            <p:cNvPr id="64" name="Oval 66">
              <a:extLst>
                <a:ext uri="{FF2B5EF4-FFF2-40B4-BE49-F238E27FC236}">
                  <a16:creationId xmlns:a16="http://schemas.microsoft.com/office/drawing/2014/main" id="{0DD7F46B-3C9A-3ED8-1DAB-1FB659676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67">
              <a:extLst>
                <a:ext uri="{FF2B5EF4-FFF2-40B4-BE49-F238E27FC236}">
                  <a16:creationId xmlns:a16="http://schemas.microsoft.com/office/drawing/2014/main" id="{1D8C610A-EBDE-0E23-F51A-683BB07DA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66" name="Line 68">
            <a:extLst>
              <a:ext uri="{FF2B5EF4-FFF2-40B4-BE49-F238E27FC236}">
                <a16:creationId xmlns:a16="http://schemas.microsoft.com/office/drawing/2014/main" id="{242AFB78-F97D-2F67-816B-5DF4217693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71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7" name="Group 69">
            <a:extLst>
              <a:ext uri="{FF2B5EF4-FFF2-40B4-BE49-F238E27FC236}">
                <a16:creationId xmlns:a16="http://schemas.microsoft.com/office/drawing/2014/main" id="{EBB72764-38E4-6989-6DC1-C4E265F08D0A}"/>
              </a:ext>
            </a:extLst>
          </p:cNvPr>
          <p:cNvGrpSpPr>
            <a:grpSpLocks/>
          </p:cNvGrpSpPr>
          <p:nvPr/>
        </p:nvGrpSpPr>
        <p:grpSpPr bwMode="auto">
          <a:xfrm>
            <a:off x="6897688" y="3810000"/>
            <a:ext cx="522287" cy="533400"/>
            <a:chOff x="2304" y="1296"/>
            <a:chExt cx="432" cy="336"/>
          </a:xfrm>
        </p:grpSpPr>
        <p:sp>
          <p:nvSpPr>
            <p:cNvPr id="68" name="Oval 70">
              <a:extLst>
                <a:ext uri="{FF2B5EF4-FFF2-40B4-BE49-F238E27FC236}">
                  <a16:creationId xmlns:a16="http://schemas.microsoft.com/office/drawing/2014/main" id="{6BBBEB12-F328-A30D-661F-80F2F42AC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71">
              <a:extLst>
                <a:ext uri="{FF2B5EF4-FFF2-40B4-BE49-F238E27FC236}">
                  <a16:creationId xmlns:a16="http://schemas.microsoft.com/office/drawing/2014/main" id="{FE7803D8-997F-B3C0-B3EB-8E65DF31F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70" name="Line 72">
            <a:extLst>
              <a:ext uri="{FF2B5EF4-FFF2-40B4-BE49-F238E27FC236}">
                <a16:creationId xmlns:a16="http://schemas.microsoft.com/office/drawing/2014/main" id="{C999EB3D-E739-2009-2E2C-10014358F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71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" name="Group 73">
            <a:extLst>
              <a:ext uri="{FF2B5EF4-FFF2-40B4-BE49-F238E27FC236}">
                <a16:creationId xmlns:a16="http://schemas.microsoft.com/office/drawing/2014/main" id="{612E75B6-8B91-5EDC-AB27-30618690FDAF}"/>
              </a:ext>
            </a:extLst>
          </p:cNvPr>
          <p:cNvGrpSpPr>
            <a:grpSpLocks/>
          </p:cNvGrpSpPr>
          <p:nvPr/>
        </p:nvGrpSpPr>
        <p:grpSpPr bwMode="auto">
          <a:xfrm>
            <a:off x="6316663" y="4495800"/>
            <a:ext cx="523875" cy="533400"/>
            <a:chOff x="2304" y="1296"/>
            <a:chExt cx="432" cy="336"/>
          </a:xfrm>
        </p:grpSpPr>
        <p:sp>
          <p:nvSpPr>
            <p:cNvPr id="72" name="Oval 74">
              <a:extLst>
                <a:ext uri="{FF2B5EF4-FFF2-40B4-BE49-F238E27FC236}">
                  <a16:creationId xmlns:a16="http://schemas.microsoft.com/office/drawing/2014/main" id="{D4149650-69F0-DB88-6DA4-EC2F3C949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Text Box 75">
              <a:extLst>
                <a:ext uri="{FF2B5EF4-FFF2-40B4-BE49-F238E27FC236}">
                  <a16:creationId xmlns:a16="http://schemas.microsoft.com/office/drawing/2014/main" id="{D5472B92-6F25-BEFC-70B4-8C69F176A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74" name="Group 76">
            <a:extLst>
              <a:ext uri="{FF2B5EF4-FFF2-40B4-BE49-F238E27FC236}">
                <a16:creationId xmlns:a16="http://schemas.microsoft.com/office/drawing/2014/main" id="{57F5F611-F1ED-3998-8372-9D815B724486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810000"/>
            <a:ext cx="522288" cy="533400"/>
            <a:chOff x="2304" y="1296"/>
            <a:chExt cx="432" cy="336"/>
          </a:xfrm>
        </p:grpSpPr>
        <p:sp>
          <p:nvSpPr>
            <p:cNvPr id="75" name="Oval 77">
              <a:extLst>
                <a:ext uri="{FF2B5EF4-FFF2-40B4-BE49-F238E27FC236}">
                  <a16:creationId xmlns:a16="http://schemas.microsoft.com/office/drawing/2014/main" id="{FA06C80C-5020-4DFE-F6E0-D84CB199C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78">
              <a:extLst>
                <a:ext uri="{FF2B5EF4-FFF2-40B4-BE49-F238E27FC236}">
                  <a16:creationId xmlns:a16="http://schemas.microsoft.com/office/drawing/2014/main" id="{A3C707BF-5DFD-DEF2-51FB-B67CB0ED9D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77" name="Line 79">
            <a:extLst>
              <a:ext uri="{FF2B5EF4-FFF2-40B4-BE49-F238E27FC236}">
                <a16:creationId xmlns:a16="http://schemas.microsoft.com/office/drawing/2014/main" id="{DA2C8CB1-26C5-7B84-8463-2F59B8321F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90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8" name="Group 80">
            <a:extLst>
              <a:ext uri="{FF2B5EF4-FFF2-40B4-BE49-F238E27FC236}">
                <a16:creationId xmlns:a16="http://schemas.microsoft.com/office/drawing/2014/main" id="{C906500A-EC16-5760-ACC5-173BBEA50D33}"/>
              </a:ext>
            </a:extLst>
          </p:cNvPr>
          <p:cNvGrpSpPr>
            <a:grpSpLocks/>
          </p:cNvGrpSpPr>
          <p:nvPr/>
        </p:nvGrpSpPr>
        <p:grpSpPr bwMode="auto">
          <a:xfrm>
            <a:off x="7478713" y="3048000"/>
            <a:ext cx="522287" cy="533400"/>
            <a:chOff x="2304" y="1296"/>
            <a:chExt cx="432" cy="336"/>
          </a:xfrm>
        </p:grpSpPr>
        <p:sp>
          <p:nvSpPr>
            <p:cNvPr id="79" name="Oval 81">
              <a:extLst>
                <a:ext uri="{FF2B5EF4-FFF2-40B4-BE49-F238E27FC236}">
                  <a16:creationId xmlns:a16="http://schemas.microsoft.com/office/drawing/2014/main" id="{52B85EB5-05B9-8F49-0F05-63A8498F6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Text Box 82">
              <a:extLst>
                <a:ext uri="{FF2B5EF4-FFF2-40B4-BE49-F238E27FC236}">
                  <a16:creationId xmlns:a16="http://schemas.microsoft.com/office/drawing/2014/main" id="{037EDB87-CC1E-608F-B28A-F7749D4D4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81" name="Line 83">
            <a:extLst>
              <a:ext uri="{FF2B5EF4-FFF2-40B4-BE49-F238E27FC236}">
                <a16:creationId xmlns:a16="http://schemas.microsoft.com/office/drawing/2014/main" id="{51ED99C3-2C5A-9F38-FCE8-AB07F7BCFC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84">
            <a:extLst>
              <a:ext uri="{FF2B5EF4-FFF2-40B4-BE49-F238E27FC236}">
                <a16:creationId xmlns:a16="http://schemas.microsoft.com/office/drawing/2014/main" id="{690E4634-A697-F5E6-CB45-354021337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69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3" name="Group 85">
            <a:extLst>
              <a:ext uri="{FF2B5EF4-FFF2-40B4-BE49-F238E27FC236}">
                <a16:creationId xmlns:a16="http://schemas.microsoft.com/office/drawing/2014/main" id="{9F1E0DD6-9D57-8D65-7991-DDAD965C3B85}"/>
              </a:ext>
            </a:extLst>
          </p:cNvPr>
          <p:cNvGrpSpPr>
            <a:grpSpLocks/>
          </p:cNvGrpSpPr>
          <p:nvPr/>
        </p:nvGrpSpPr>
        <p:grpSpPr bwMode="auto">
          <a:xfrm>
            <a:off x="6937375" y="5257800"/>
            <a:ext cx="522288" cy="533400"/>
            <a:chOff x="2304" y="1296"/>
            <a:chExt cx="432" cy="336"/>
          </a:xfrm>
        </p:grpSpPr>
        <p:sp>
          <p:nvSpPr>
            <p:cNvPr id="84" name="Oval 86">
              <a:extLst>
                <a:ext uri="{FF2B5EF4-FFF2-40B4-BE49-F238E27FC236}">
                  <a16:creationId xmlns:a16="http://schemas.microsoft.com/office/drawing/2014/main" id="{8E4483DD-6A59-7FB1-8BE6-4112BABBE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87">
              <a:extLst>
                <a:ext uri="{FF2B5EF4-FFF2-40B4-BE49-F238E27FC236}">
                  <a16:creationId xmlns:a16="http://schemas.microsoft.com/office/drawing/2014/main" id="{A96AB325-9782-4A12-D459-236170ADF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86" name="Line 88">
            <a:extLst>
              <a:ext uri="{FF2B5EF4-FFF2-40B4-BE49-F238E27FC236}">
                <a16:creationId xmlns:a16="http://schemas.microsoft.com/office/drawing/2014/main" id="{BEB2D1DF-6583-CFC2-7CED-7B01A3B66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7">
            <a:extLst>
              <a:ext uri="{FF2B5EF4-FFF2-40B4-BE49-F238E27FC236}">
                <a16:creationId xmlns:a16="http://schemas.microsoft.com/office/drawing/2014/main" id="{86D56BD4-6FA4-504B-8798-63AEEB543F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45720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8">
            <a:extLst>
              <a:ext uri="{FF2B5EF4-FFF2-40B4-BE49-F238E27FC236}">
                <a16:creationId xmlns:a16="http://schemas.microsoft.com/office/drawing/2014/main" id="{A0AA7952-7BC0-5B4F-353B-E797044175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45720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98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DC3E66-DAB8-6879-E705-B7270105C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AA18E-546F-DC0F-89B1-16648D278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Example</a:t>
            </a:r>
          </a:p>
        </p:txBody>
      </p:sp>
      <p:sp>
        <p:nvSpPr>
          <p:cNvPr id="2" name="Text Box 59">
            <a:extLst>
              <a:ext uri="{FF2B5EF4-FFF2-40B4-BE49-F238E27FC236}">
                <a16:creationId xmlns:a16="http://schemas.microsoft.com/office/drawing/2014/main" id="{2B2CB990-7EB2-3E6E-F9A1-977C7BD5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86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grpSp>
        <p:nvGrpSpPr>
          <p:cNvPr id="3" name="Group 60">
            <a:extLst>
              <a:ext uri="{FF2B5EF4-FFF2-40B4-BE49-F238E27FC236}">
                <a16:creationId xmlns:a16="http://schemas.microsoft.com/office/drawing/2014/main" id="{A214EE6B-0B3D-8868-4C7E-31459D490DCD}"/>
              </a:ext>
            </a:extLst>
          </p:cNvPr>
          <p:cNvGrpSpPr>
            <a:grpSpLocks/>
          </p:cNvGrpSpPr>
          <p:nvPr/>
        </p:nvGrpSpPr>
        <p:grpSpPr bwMode="auto">
          <a:xfrm>
            <a:off x="6002338" y="2286000"/>
            <a:ext cx="522287" cy="533400"/>
            <a:chOff x="2304" y="1296"/>
            <a:chExt cx="432" cy="336"/>
          </a:xfrm>
        </p:grpSpPr>
        <p:sp>
          <p:nvSpPr>
            <p:cNvPr id="6" name="Oval 61">
              <a:extLst>
                <a:ext uri="{FF2B5EF4-FFF2-40B4-BE49-F238E27FC236}">
                  <a16:creationId xmlns:a16="http://schemas.microsoft.com/office/drawing/2014/main" id="{78335591-D327-06C0-7676-747E9479F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2">
              <a:extLst>
                <a:ext uri="{FF2B5EF4-FFF2-40B4-BE49-F238E27FC236}">
                  <a16:creationId xmlns:a16="http://schemas.microsoft.com/office/drawing/2014/main" id="{6F1277C5-4095-45B6-9294-C313E748A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8" name="Group 63">
            <a:extLst>
              <a:ext uri="{FF2B5EF4-FFF2-40B4-BE49-F238E27FC236}">
                <a16:creationId xmlns:a16="http://schemas.microsoft.com/office/drawing/2014/main" id="{E22E7C92-2346-57A2-E9A5-E8FFC1BAA1D6}"/>
              </a:ext>
            </a:extLst>
          </p:cNvPr>
          <p:cNvGrpSpPr>
            <a:grpSpLocks/>
          </p:cNvGrpSpPr>
          <p:nvPr/>
        </p:nvGrpSpPr>
        <p:grpSpPr bwMode="auto">
          <a:xfrm>
            <a:off x="5362575" y="3048000"/>
            <a:ext cx="522288" cy="533400"/>
            <a:chOff x="2304" y="1296"/>
            <a:chExt cx="432" cy="336"/>
          </a:xfrm>
        </p:grpSpPr>
        <p:sp>
          <p:nvSpPr>
            <p:cNvPr id="9" name="Oval 64">
              <a:extLst>
                <a:ext uri="{FF2B5EF4-FFF2-40B4-BE49-F238E27FC236}">
                  <a16:creationId xmlns:a16="http://schemas.microsoft.com/office/drawing/2014/main" id="{99CEEBC7-859E-22C6-C6C6-681B49A14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65">
              <a:extLst>
                <a:ext uri="{FF2B5EF4-FFF2-40B4-BE49-F238E27FC236}">
                  <a16:creationId xmlns:a16="http://schemas.microsoft.com/office/drawing/2014/main" id="{89F30529-9202-9AE8-7551-E14EF5921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11" name="Line 66">
            <a:extLst>
              <a:ext uri="{FF2B5EF4-FFF2-40B4-BE49-F238E27FC236}">
                <a16:creationId xmlns:a16="http://schemas.microsoft.com/office/drawing/2014/main" id="{31A1E6DE-B957-6C12-0121-F049E7B843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89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67">
            <a:extLst>
              <a:ext uri="{FF2B5EF4-FFF2-40B4-BE49-F238E27FC236}">
                <a16:creationId xmlns:a16="http://schemas.microsoft.com/office/drawing/2014/main" id="{EF880BE7-5AF6-3469-B45B-4670501B7421}"/>
              </a:ext>
            </a:extLst>
          </p:cNvPr>
          <p:cNvGrpSpPr>
            <a:grpSpLocks/>
          </p:cNvGrpSpPr>
          <p:nvPr/>
        </p:nvGrpSpPr>
        <p:grpSpPr bwMode="auto">
          <a:xfrm>
            <a:off x="6059488" y="3810000"/>
            <a:ext cx="522287" cy="533400"/>
            <a:chOff x="2304" y="1296"/>
            <a:chExt cx="432" cy="336"/>
          </a:xfrm>
        </p:grpSpPr>
        <p:sp>
          <p:nvSpPr>
            <p:cNvPr id="13" name="Oval 68">
              <a:extLst>
                <a:ext uri="{FF2B5EF4-FFF2-40B4-BE49-F238E27FC236}">
                  <a16:creationId xmlns:a16="http://schemas.microsoft.com/office/drawing/2014/main" id="{2A4970BD-2247-69A7-F2D3-00B8583D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69">
              <a:extLst>
                <a:ext uri="{FF2B5EF4-FFF2-40B4-BE49-F238E27FC236}">
                  <a16:creationId xmlns:a16="http://schemas.microsoft.com/office/drawing/2014/main" id="{0ADF7248-492E-BB43-809E-5DC74C21AC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5" name="Line 70">
            <a:extLst>
              <a:ext uri="{FF2B5EF4-FFF2-40B4-BE49-F238E27FC236}">
                <a16:creationId xmlns:a16="http://schemas.microsoft.com/office/drawing/2014/main" id="{1B18A47A-3AED-DB27-CFB1-F867B8325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71">
            <a:extLst>
              <a:ext uri="{FF2B5EF4-FFF2-40B4-BE49-F238E27FC236}">
                <a16:creationId xmlns:a16="http://schemas.microsoft.com/office/drawing/2014/main" id="{6C386E51-F563-6C8F-2885-C43FCBFF302A}"/>
              </a:ext>
            </a:extLst>
          </p:cNvPr>
          <p:cNvGrpSpPr>
            <a:grpSpLocks/>
          </p:cNvGrpSpPr>
          <p:nvPr/>
        </p:nvGrpSpPr>
        <p:grpSpPr bwMode="auto">
          <a:xfrm>
            <a:off x="5478463" y="4495800"/>
            <a:ext cx="523875" cy="533400"/>
            <a:chOff x="2304" y="1296"/>
            <a:chExt cx="432" cy="336"/>
          </a:xfrm>
        </p:grpSpPr>
        <p:sp>
          <p:nvSpPr>
            <p:cNvPr id="17" name="Oval 72">
              <a:extLst>
                <a:ext uri="{FF2B5EF4-FFF2-40B4-BE49-F238E27FC236}">
                  <a16:creationId xmlns:a16="http://schemas.microsoft.com/office/drawing/2014/main" id="{7CBC8E13-4D53-A8D8-8524-77B3BCD5F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73">
              <a:extLst>
                <a:ext uri="{FF2B5EF4-FFF2-40B4-BE49-F238E27FC236}">
                  <a16:creationId xmlns:a16="http://schemas.microsoft.com/office/drawing/2014/main" id="{75663192-2C24-FCE3-0F58-65D774318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grpSp>
        <p:nvGrpSpPr>
          <p:cNvPr id="19" name="Group 74">
            <a:extLst>
              <a:ext uri="{FF2B5EF4-FFF2-40B4-BE49-F238E27FC236}">
                <a16:creationId xmlns:a16="http://schemas.microsoft.com/office/drawing/2014/main" id="{F9F1907E-F9E9-8116-E13B-5AECE77BB1C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810000"/>
            <a:ext cx="522288" cy="533400"/>
            <a:chOff x="2304" y="1296"/>
            <a:chExt cx="432" cy="336"/>
          </a:xfrm>
        </p:grpSpPr>
        <p:sp>
          <p:nvSpPr>
            <p:cNvPr id="20" name="Oval 75">
              <a:extLst>
                <a:ext uri="{FF2B5EF4-FFF2-40B4-BE49-F238E27FC236}">
                  <a16:creationId xmlns:a16="http://schemas.microsoft.com/office/drawing/2014/main" id="{5445D033-A3E4-CA13-622C-70F7856E6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76">
              <a:extLst>
                <a:ext uri="{FF2B5EF4-FFF2-40B4-BE49-F238E27FC236}">
                  <a16:creationId xmlns:a16="http://schemas.microsoft.com/office/drawing/2014/main" id="{988767FA-845E-02BC-6D2D-7CA6AFBFC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22" name="Line 77">
            <a:extLst>
              <a:ext uri="{FF2B5EF4-FFF2-40B4-BE49-F238E27FC236}">
                <a16:creationId xmlns:a16="http://schemas.microsoft.com/office/drawing/2014/main" id="{5FA718BE-1D68-05AE-A229-859C8C477A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308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78">
            <a:extLst>
              <a:ext uri="{FF2B5EF4-FFF2-40B4-BE49-F238E27FC236}">
                <a16:creationId xmlns:a16="http://schemas.microsoft.com/office/drawing/2014/main" id="{008E442C-9F7F-1589-4724-D6B0741CCA1C}"/>
              </a:ext>
            </a:extLst>
          </p:cNvPr>
          <p:cNvGrpSpPr>
            <a:grpSpLocks/>
          </p:cNvGrpSpPr>
          <p:nvPr/>
        </p:nvGrpSpPr>
        <p:grpSpPr bwMode="auto">
          <a:xfrm>
            <a:off x="6640513" y="3048000"/>
            <a:ext cx="522287" cy="533400"/>
            <a:chOff x="2304" y="1296"/>
            <a:chExt cx="432" cy="336"/>
          </a:xfrm>
        </p:grpSpPr>
        <p:sp>
          <p:nvSpPr>
            <p:cNvPr id="24" name="Oval 79">
              <a:extLst>
                <a:ext uri="{FF2B5EF4-FFF2-40B4-BE49-F238E27FC236}">
                  <a16:creationId xmlns:a16="http://schemas.microsoft.com/office/drawing/2014/main" id="{923E9237-6376-8A63-58DF-C1B983224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80">
              <a:extLst>
                <a:ext uri="{FF2B5EF4-FFF2-40B4-BE49-F238E27FC236}">
                  <a16:creationId xmlns:a16="http://schemas.microsoft.com/office/drawing/2014/main" id="{A2356980-3980-D391-F392-F54E658CB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26" name="Line 81">
            <a:extLst>
              <a:ext uri="{FF2B5EF4-FFF2-40B4-BE49-F238E27FC236}">
                <a16:creationId xmlns:a16="http://schemas.microsoft.com/office/drawing/2014/main" id="{F6F53FC3-9C73-84F7-D47D-3E20AF5D3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82">
            <a:extLst>
              <a:ext uri="{FF2B5EF4-FFF2-40B4-BE49-F238E27FC236}">
                <a16:creationId xmlns:a16="http://schemas.microsoft.com/office/drawing/2014/main" id="{4DE5127F-DD22-296D-BD27-61C030D8F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87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89">
            <a:extLst>
              <a:ext uri="{FF2B5EF4-FFF2-40B4-BE49-F238E27FC236}">
                <a16:creationId xmlns:a16="http://schemas.microsoft.com/office/drawing/2014/main" id="{F2579145-26D6-6FE3-701A-F81E928E5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ym typeface="Wingdings 3" pitchFamily="18" charset="2"/>
              </a:rPr>
              <a:t></a:t>
            </a:r>
            <a:endParaRPr lang="en-US"/>
          </a:p>
        </p:txBody>
      </p:sp>
      <p:grpSp>
        <p:nvGrpSpPr>
          <p:cNvPr id="29" name="Group 90">
            <a:extLst>
              <a:ext uri="{FF2B5EF4-FFF2-40B4-BE49-F238E27FC236}">
                <a16:creationId xmlns:a16="http://schemas.microsoft.com/office/drawing/2014/main" id="{3E759D6E-97C0-1686-66DA-7D76FD8962CF}"/>
              </a:ext>
            </a:extLst>
          </p:cNvPr>
          <p:cNvGrpSpPr>
            <a:grpSpLocks/>
          </p:cNvGrpSpPr>
          <p:nvPr/>
        </p:nvGrpSpPr>
        <p:grpSpPr bwMode="auto">
          <a:xfrm>
            <a:off x="2649538" y="2286000"/>
            <a:ext cx="522287" cy="533400"/>
            <a:chOff x="2304" y="1296"/>
            <a:chExt cx="432" cy="336"/>
          </a:xfrm>
        </p:grpSpPr>
        <p:sp>
          <p:nvSpPr>
            <p:cNvPr id="30" name="Oval 91">
              <a:extLst>
                <a:ext uri="{FF2B5EF4-FFF2-40B4-BE49-F238E27FC236}">
                  <a16:creationId xmlns:a16="http://schemas.microsoft.com/office/drawing/2014/main" id="{BA7597BF-47BD-AFBC-1AD5-14709D5F2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92">
              <a:extLst>
                <a:ext uri="{FF2B5EF4-FFF2-40B4-BE49-F238E27FC236}">
                  <a16:creationId xmlns:a16="http://schemas.microsoft.com/office/drawing/2014/main" id="{2B93B499-DB06-9673-8732-8A36D3C11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6</a:t>
              </a:r>
            </a:p>
          </p:txBody>
        </p:sp>
      </p:grpSp>
      <p:grpSp>
        <p:nvGrpSpPr>
          <p:cNvPr id="32" name="Group 93">
            <a:extLst>
              <a:ext uri="{FF2B5EF4-FFF2-40B4-BE49-F238E27FC236}">
                <a16:creationId xmlns:a16="http://schemas.microsoft.com/office/drawing/2014/main" id="{A12CE300-33D9-3CFD-60CB-746990FF6BE8}"/>
              </a:ext>
            </a:extLst>
          </p:cNvPr>
          <p:cNvGrpSpPr>
            <a:grpSpLocks/>
          </p:cNvGrpSpPr>
          <p:nvPr/>
        </p:nvGrpSpPr>
        <p:grpSpPr bwMode="auto">
          <a:xfrm>
            <a:off x="2009775" y="3048000"/>
            <a:ext cx="522288" cy="533400"/>
            <a:chOff x="2304" y="1296"/>
            <a:chExt cx="432" cy="336"/>
          </a:xfrm>
        </p:grpSpPr>
        <p:sp>
          <p:nvSpPr>
            <p:cNvPr id="33" name="Oval 94">
              <a:extLst>
                <a:ext uri="{FF2B5EF4-FFF2-40B4-BE49-F238E27FC236}">
                  <a16:creationId xmlns:a16="http://schemas.microsoft.com/office/drawing/2014/main" id="{33034152-D6DA-7A3D-716F-FCD94573B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95">
              <a:extLst>
                <a:ext uri="{FF2B5EF4-FFF2-40B4-BE49-F238E27FC236}">
                  <a16:creationId xmlns:a16="http://schemas.microsoft.com/office/drawing/2014/main" id="{CBA3C48E-FEA2-836F-40FC-4BB2ABF0E7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35" name="Line 96">
            <a:extLst>
              <a:ext uri="{FF2B5EF4-FFF2-40B4-BE49-F238E27FC236}">
                <a16:creationId xmlns:a16="http://schemas.microsoft.com/office/drawing/2014/main" id="{6D0B8C75-E0CB-6228-6980-CECE4D114B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6175" y="2743200"/>
            <a:ext cx="3492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" name="Group 97">
            <a:extLst>
              <a:ext uri="{FF2B5EF4-FFF2-40B4-BE49-F238E27FC236}">
                <a16:creationId xmlns:a16="http://schemas.microsoft.com/office/drawing/2014/main" id="{07BBC9DE-53B6-3E79-DC95-2AEE1D74C766}"/>
              </a:ext>
            </a:extLst>
          </p:cNvPr>
          <p:cNvGrpSpPr>
            <a:grpSpLocks/>
          </p:cNvGrpSpPr>
          <p:nvPr/>
        </p:nvGrpSpPr>
        <p:grpSpPr bwMode="auto">
          <a:xfrm>
            <a:off x="2706688" y="3810000"/>
            <a:ext cx="522287" cy="533400"/>
            <a:chOff x="2304" y="1296"/>
            <a:chExt cx="432" cy="336"/>
          </a:xfrm>
        </p:grpSpPr>
        <p:sp>
          <p:nvSpPr>
            <p:cNvPr id="37" name="Oval 98">
              <a:extLst>
                <a:ext uri="{FF2B5EF4-FFF2-40B4-BE49-F238E27FC236}">
                  <a16:creationId xmlns:a16="http://schemas.microsoft.com/office/drawing/2014/main" id="{6A908EE8-BBA0-B26C-874B-8D22E24B6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99">
              <a:extLst>
                <a:ext uri="{FF2B5EF4-FFF2-40B4-BE49-F238E27FC236}">
                  <a16:creationId xmlns:a16="http://schemas.microsoft.com/office/drawing/2014/main" id="{62BD98EE-DDC2-FAB0-51B6-78BA60E51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39" name="Line 100">
            <a:extLst>
              <a:ext uri="{FF2B5EF4-FFF2-40B4-BE49-F238E27FC236}">
                <a16:creationId xmlns:a16="http://schemas.microsoft.com/office/drawing/2014/main" id="{08EF91E7-07B9-1623-C557-88B57FD69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6175" y="3505200"/>
            <a:ext cx="40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" name="Group 101">
            <a:extLst>
              <a:ext uri="{FF2B5EF4-FFF2-40B4-BE49-F238E27FC236}">
                <a16:creationId xmlns:a16="http://schemas.microsoft.com/office/drawing/2014/main" id="{52ABD4EA-D838-7718-EB60-A529B6D0A09D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4495800"/>
            <a:ext cx="523875" cy="533400"/>
            <a:chOff x="2304" y="1296"/>
            <a:chExt cx="432" cy="336"/>
          </a:xfrm>
        </p:grpSpPr>
        <p:sp>
          <p:nvSpPr>
            <p:cNvPr id="41" name="Oval 102">
              <a:extLst>
                <a:ext uri="{FF2B5EF4-FFF2-40B4-BE49-F238E27FC236}">
                  <a16:creationId xmlns:a16="http://schemas.microsoft.com/office/drawing/2014/main" id="{071355E9-59E5-2571-5454-624912C94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03">
              <a:extLst>
                <a:ext uri="{FF2B5EF4-FFF2-40B4-BE49-F238E27FC236}">
                  <a16:creationId xmlns:a16="http://schemas.microsoft.com/office/drawing/2014/main" id="{A848F03B-CA58-B18A-E9A8-7DDAC2CF8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43" name="Group 104">
            <a:extLst>
              <a:ext uri="{FF2B5EF4-FFF2-40B4-BE49-F238E27FC236}">
                <a16:creationId xmlns:a16="http://schemas.microsoft.com/office/drawing/2014/main" id="{ED968262-16DA-F441-5C53-373AB6200B92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810000"/>
            <a:ext cx="522288" cy="533400"/>
            <a:chOff x="2304" y="1296"/>
            <a:chExt cx="432" cy="336"/>
          </a:xfrm>
        </p:grpSpPr>
        <p:sp>
          <p:nvSpPr>
            <p:cNvPr id="44" name="Oval 105">
              <a:extLst>
                <a:ext uri="{FF2B5EF4-FFF2-40B4-BE49-F238E27FC236}">
                  <a16:creationId xmlns:a16="http://schemas.microsoft.com/office/drawing/2014/main" id="{DF0F14D4-42A8-B7E6-0FCB-A5F73614E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106">
              <a:extLst>
                <a:ext uri="{FF2B5EF4-FFF2-40B4-BE49-F238E27FC236}">
                  <a16:creationId xmlns:a16="http://schemas.microsoft.com/office/drawing/2014/main" id="{9759D44C-0726-C74A-5FC8-7850A0A97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46" name="Line 107">
            <a:extLst>
              <a:ext uri="{FF2B5EF4-FFF2-40B4-BE49-F238E27FC236}">
                <a16:creationId xmlns:a16="http://schemas.microsoft.com/office/drawing/2014/main" id="{CDC898E2-B0B1-818E-3A3D-7A1DA0B8A6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78000" y="35052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" name="Group 108">
            <a:extLst>
              <a:ext uri="{FF2B5EF4-FFF2-40B4-BE49-F238E27FC236}">
                <a16:creationId xmlns:a16="http://schemas.microsoft.com/office/drawing/2014/main" id="{4F54E216-4804-21EF-D3F4-997FCCF27B55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3048000"/>
            <a:ext cx="522287" cy="533400"/>
            <a:chOff x="2304" y="1296"/>
            <a:chExt cx="432" cy="336"/>
          </a:xfrm>
        </p:grpSpPr>
        <p:sp>
          <p:nvSpPr>
            <p:cNvPr id="48" name="Oval 109">
              <a:extLst>
                <a:ext uri="{FF2B5EF4-FFF2-40B4-BE49-F238E27FC236}">
                  <a16:creationId xmlns:a16="http://schemas.microsoft.com/office/drawing/2014/main" id="{4BC7A1D0-8D30-29C0-7642-0A09B8257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10">
              <a:extLst>
                <a:ext uri="{FF2B5EF4-FFF2-40B4-BE49-F238E27FC236}">
                  <a16:creationId xmlns:a16="http://schemas.microsoft.com/office/drawing/2014/main" id="{742EC1AD-0657-E64E-5FB5-82DA2B179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8</a:t>
              </a:r>
            </a:p>
          </p:txBody>
        </p:sp>
      </p:grpSp>
      <p:sp>
        <p:nvSpPr>
          <p:cNvPr id="50" name="Line 111">
            <a:extLst>
              <a:ext uri="{FF2B5EF4-FFF2-40B4-BE49-F238E27FC236}">
                <a16:creationId xmlns:a16="http://schemas.microsoft.com/office/drawing/2014/main" id="{C324344D-99EF-695F-DBDA-E9678BEE4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67200"/>
            <a:ext cx="15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12">
            <a:extLst>
              <a:ext uri="{FF2B5EF4-FFF2-40B4-BE49-F238E27FC236}">
                <a16:creationId xmlns:a16="http://schemas.microsoft.com/office/drawing/2014/main" id="{F079B970-0201-041B-F19E-80F3D37AB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5938" y="2743200"/>
            <a:ext cx="3476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" name="Group 113">
            <a:extLst>
              <a:ext uri="{FF2B5EF4-FFF2-40B4-BE49-F238E27FC236}">
                <a16:creationId xmlns:a16="http://schemas.microsoft.com/office/drawing/2014/main" id="{DB19E255-F279-D023-BCCB-5D9828EB15CA}"/>
              </a:ext>
            </a:extLst>
          </p:cNvPr>
          <p:cNvGrpSpPr>
            <a:grpSpLocks/>
          </p:cNvGrpSpPr>
          <p:nvPr/>
        </p:nvGrpSpPr>
        <p:grpSpPr bwMode="auto">
          <a:xfrm>
            <a:off x="2746375" y="5257800"/>
            <a:ext cx="522288" cy="533400"/>
            <a:chOff x="2304" y="1296"/>
            <a:chExt cx="432" cy="336"/>
          </a:xfrm>
        </p:grpSpPr>
        <p:sp>
          <p:nvSpPr>
            <p:cNvPr id="53" name="Oval 114">
              <a:extLst>
                <a:ext uri="{FF2B5EF4-FFF2-40B4-BE49-F238E27FC236}">
                  <a16:creationId xmlns:a16="http://schemas.microsoft.com/office/drawing/2014/main" id="{3B395AA2-7D15-1007-1CFB-53B81FC89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115">
              <a:extLst>
                <a:ext uri="{FF2B5EF4-FFF2-40B4-BE49-F238E27FC236}">
                  <a16:creationId xmlns:a16="http://schemas.microsoft.com/office/drawing/2014/main" id="{8625501F-68DF-E189-BD40-12CECD173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55" name="Line 116">
            <a:extLst>
              <a:ext uri="{FF2B5EF4-FFF2-40B4-BE49-F238E27FC236}">
                <a16:creationId xmlns:a16="http://schemas.microsoft.com/office/drawing/2014/main" id="{AA4665F8-1DB6-5E89-8AA5-942D19AE2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953000"/>
            <a:ext cx="3476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117">
            <a:extLst>
              <a:ext uri="{FF2B5EF4-FFF2-40B4-BE49-F238E27FC236}">
                <a16:creationId xmlns:a16="http://schemas.microsoft.com/office/drawing/2014/main" id="{0201E575-2F81-B949-646F-BF6B8B21D7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5720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118">
            <a:extLst>
              <a:ext uri="{FF2B5EF4-FFF2-40B4-BE49-F238E27FC236}">
                <a16:creationId xmlns:a16="http://schemas.microsoft.com/office/drawing/2014/main" id="{2FF4BF51-F697-3225-7F0A-2AEDDB5938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7400" y="45720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8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code for delete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</a:rPr>
              <a:t>TreeNode</a:t>
            </a:r>
            <a:r>
              <a:rPr lang="en-US" sz="2000" b="1" dirty="0">
                <a:latin typeface="Courier New" pitchFamily="49" charset="0"/>
              </a:rPr>
              <a:t> remove(</a:t>
            </a:r>
            <a:r>
              <a:rPr lang="en-US" sz="2000" b="1" dirty="0" err="1">
                <a:latin typeface="Courier New" pitchFamily="49" charset="0"/>
              </a:rPr>
              <a:t>TreeNode</a:t>
            </a:r>
            <a:r>
              <a:rPr lang="en-US" sz="2000" b="1" dirty="0">
                <a:latin typeface="Courier New" pitchFamily="49" charset="0"/>
              </a:rPr>
              <a:t> tree,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info)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TreeNode</a:t>
            </a:r>
            <a:r>
              <a:rPr lang="en-US" sz="2000" b="1" dirty="0">
                <a:latin typeface="Courier New" pitchFamily="49" charset="0"/>
              </a:rPr>
              <a:t> t;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cmp</a:t>
            </a:r>
            <a:r>
              <a:rPr lang="en-US" sz="2000" b="1" dirty="0">
                <a:latin typeface="Courier New" pitchFamily="49" charset="0"/>
              </a:rPr>
              <a:t> = info – </a:t>
            </a:r>
            <a:r>
              <a:rPr lang="en-US" sz="2000" b="1" dirty="0" err="1">
                <a:latin typeface="Courier New" pitchFamily="49" charset="0"/>
              </a:rPr>
              <a:t>tree.data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if( </a:t>
            </a:r>
            <a:r>
              <a:rPr lang="en-US" sz="2000" b="1" dirty="0" err="1">
                <a:latin typeface="Courier New" pitchFamily="49" charset="0"/>
              </a:rPr>
              <a:t>cmp</a:t>
            </a:r>
            <a:r>
              <a:rPr lang="en-US" sz="2000" b="1" dirty="0">
                <a:latin typeface="Courier New" pitchFamily="49" charset="0"/>
              </a:rPr>
              <a:t> &lt; 0 ){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t = remove(</a:t>
            </a:r>
            <a:r>
              <a:rPr lang="en-US" sz="2000" b="1" dirty="0" err="1">
                <a:latin typeface="Courier New" pitchFamily="49" charset="0"/>
              </a:rPr>
              <a:t>tree.left</a:t>
            </a:r>
            <a:r>
              <a:rPr lang="en-US" sz="2000" b="1" dirty="0">
                <a:latin typeface="Courier New" pitchFamily="49" charset="0"/>
              </a:rPr>
              <a:t>, info);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tree.left</a:t>
            </a:r>
            <a:r>
              <a:rPr lang="en-US" sz="2000" b="1" dirty="0">
                <a:latin typeface="Courier New" pitchFamily="49" charset="0"/>
              </a:rPr>
              <a:t>= t 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else if( </a:t>
            </a:r>
            <a:r>
              <a:rPr lang="en-US" sz="2000" b="1" dirty="0" err="1">
                <a:latin typeface="Courier New" pitchFamily="49" charset="0"/>
              </a:rPr>
              <a:t>cmp</a:t>
            </a:r>
            <a:r>
              <a:rPr lang="en-US" sz="2000" b="1" dirty="0">
                <a:latin typeface="Courier New" pitchFamily="49" charset="0"/>
              </a:rPr>
              <a:t> &gt; 0 ){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t = remove(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, info);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=t ;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8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Binary Search Tree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Realization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Insertion of a Nodes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Searching a Nodes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Deletion of a Nodes</a:t>
            </a: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code for delete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//two children, replace with </a:t>
            </a:r>
            <a:r>
              <a:rPr lang="en-US" sz="2000" b="1" dirty="0" err="1">
                <a:latin typeface="Courier New" pitchFamily="49" charset="0"/>
              </a:rPr>
              <a:t>inorder</a:t>
            </a:r>
            <a:r>
              <a:rPr lang="en-US" sz="2000" b="1" dirty="0">
                <a:latin typeface="Courier New" pitchFamily="49" charset="0"/>
              </a:rPr>
              <a:t> successor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else if(</a:t>
            </a:r>
            <a:r>
              <a:rPr lang="en-US" sz="2000" b="1" dirty="0" err="1">
                <a:latin typeface="Courier New" pitchFamily="49" charset="0"/>
              </a:rPr>
              <a:t>tree.left</a:t>
            </a:r>
            <a:r>
              <a:rPr lang="en-US" sz="2000" b="1" dirty="0">
                <a:latin typeface="Courier New" pitchFamily="49" charset="0"/>
              </a:rPr>
              <a:t> != null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    &amp;&amp; 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 != null ){ 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TreeNode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minNode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minNode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findMin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tree.data</a:t>
            </a:r>
            <a:r>
              <a:rPr lang="en-US" sz="2000" b="1" dirty="0">
                <a:latin typeface="Courier New" pitchFamily="49" charset="0"/>
              </a:rPr>
              <a:t>=</a:t>
            </a:r>
            <a:r>
              <a:rPr lang="en-US" sz="2000" b="1" dirty="0" err="1">
                <a:latin typeface="Courier New" pitchFamily="49" charset="0"/>
              </a:rPr>
              <a:t>minNode.data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t = remove(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            </a:t>
            </a:r>
            <a:r>
              <a:rPr lang="en-US" sz="2000" b="1" dirty="0" err="1">
                <a:latin typeface="Courier New" pitchFamily="49" charset="0"/>
              </a:rPr>
              <a:t>minNode.data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=t 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59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code for delete</a:t>
            </a:r>
          </a:p>
        </p:txBody>
      </p:sp>
      <p:sp>
        <p:nvSpPr>
          <p:cNvPr id="945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else {  // </a:t>
            </a:r>
            <a:r>
              <a:rPr lang="en-US" sz="2000" b="1" i="1" dirty="0">
                <a:latin typeface="Courier New" pitchFamily="49" charset="0"/>
              </a:rPr>
              <a:t>case 1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</a:rPr>
              <a:t>TreeNode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nodeToDelete</a:t>
            </a:r>
            <a:r>
              <a:rPr lang="en-US" sz="2000" b="1" dirty="0">
                <a:latin typeface="Courier New" pitchFamily="49" charset="0"/>
              </a:rPr>
              <a:t> = tree;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if( </a:t>
            </a:r>
            <a:r>
              <a:rPr lang="en-US" sz="2000" b="1" dirty="0" err="1">
                <a:latin typeface="Courier New" pitchFamily="49" charset="0"/>
              </a:rPr>
              <a:t>tree.left</a:t>
            </a:r>
            <a:r>
              <a:rPr lang="en-US" sz="2000" b="1" dirty="0">
                <a:latin typeface="Courier New" pitchFamily="49" charset="0"/>
              </a:rPr>
              <a:t> == null ) </a:t>
            </a:r>
            <a:r>
              <a:rPr lang="en-US" sz="1600" b="1" dirty="0">
                <a:latin typeface="Courier New" pitchFamily="49" charset="0"/>
              </a:rPr>
              <a:t>//</a:t>
            </a:r>
            <a:r>
              <a:rPr lang="en-US" sz="1200" b="1" i="1" dirty="0">
                <a:latin typeface="Courier New" pitchFamily="49" charset="0"/>
              </a:rPr>
              <a:t>will handle 0 children</a:t>
            </a:r>
            <a:endParaRPr lang="en-US" sz="2000" b="1" dirty="0">
              <a:latin typeface="Courier New" pitchFamily="49" charset="0"/>
            </a:endParaRP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    tree = 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; </a:t>
            </a:r>
            <a:endParaRPr lang="en-US" sz="1200" b="1" i="1" dirty="0">
              <a:latin typeface="Courier New" pitchFamily="49" charset="0"/>
            </a:endParaRP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else if( </a:t>
            </a:r>
            <a:r>
              <a:rPr lang="en-US" sz="2000" b="1" dirty="0" err="1">
                <a:latin typeface="Courier New" pitchFamily="49" charset="0"/>
              </a:rPr>
              <a:t>tree.right</a:t>
            </a:r>
            <a:r>
              <a:rPr lang="en-US" sz="2000" b="1" dirty="0">
                <a:latin typeface="Courier New" pitchFamily="49" charset="0"/>
              </a:rPr>
              <a:t>== null )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    tree = </a:t>
            </a:r>
            <a:r>
              <a:rPr lang="en-US" sz="2000" b="1" dirty="0" err="1">
                <a:latin typeface="Courier New" pitchFamily="49" charset="0"/>
              </a:rPr>
              <a:t>tree.left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else tree = null;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return tree;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0216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code for delete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</a:rPr>
              <a:t>TreeNode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findMin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</a:rPr>
              <a:t>TreeNode</a:t>
            </a:r>
            <a:r>
              <a:rPr lang="en-US" sz="2400" b="1" dirty="0">
                <a:latin typeface="Courier New" pitchFamily="49" charset="0"/>
              </a:rPr>
              <a:t> tree)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if( tree == null )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    return null;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if( </a:t>
            </a:r>
            <a:r>
              <a:rPr lang="en-US" sz="2400" b="1" dirty="0" err="1">
                <a:latin typeface="Courier New" pitchFamily="49" charset="0"/>
              </a:rPr>
              <a:t>tree.left</a:t>
            </a:r>
            <a:r>
              <a:rPr lang="en-US" sz="2400" b="1" dirty="0">
                <a:latin typeface="Courier New" pitchFamily="49" charset="0"/>
              </a:rPr>
              <a:t> == null )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    return tree; // </a:t>
            </a:r>
            <a:r>
              <a:rPr lang="en-US" sz="2400" b="1" i="1" dirty="0">
                <a:latin typeface="Courier New" pitchFamily="49" charset="0"/>
              </a:rPr>
              <a:t>this is it.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return </a:t>
            </a:r>
            <a:r>
              <a:rPr lang="en-US" sz="2400" b="1" dirty="0" err="1">
                <a:latin typeface="Courier New" pitchFamily="49" charset="0"/>
              </a:rPr>
              <a:t>findMin</a:t>
            </a:r>
            <a:r>
              <a:rPr lang="en-US" sz="2400" b="1" dirty="0">
                <a:latin typeface="Courier New" pitchFamily="49" charset="0"/>
              </a:rPr>
              <a:t>( </a:t>
            </a:r>
            <a:r>
              <a:rPr lang="en-US" sz="2400" b="1" dirty="0" err="1">
                <a:latin typeface="Courier New" pitchFamily="49" charset="0"/>
              </a:rPr>
              <a:t>tree.left</a:t>
            </a:r>
            <a:r>
              <a:rPr lang="en-US" sz="2400" b="1" dirty="0">
                <a:latin typeface="Courier New" pitchFamily="49" charset="0"/>
              </a:rPr>
              <a:t>);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75191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Traverse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We discussed in previous lecture</a:t>
            </a:r>
          </a:p>
        </p:txBody>
      </p:sp>
    </p:spTree>
    <p:extLst>
      <p:ext uri="{BB962C8B-B14F-4D97-AF65-F5344CB8AC3E}">
        <p14:creationId xmlns:p14="http://schemas.microsoft.com/office/powerpoint/2010/main" val="2809442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Binary Search Tree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4653547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Binary Search Tree (BST) is a tree in which all the nodes follow the below-mentioned properties: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The value of the key of the left sub-tree is less than the value of its parent (root) node's key.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 i="1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The value of the key of the right sub-tree is greater than or equal to the value of its parent (root) node's key.</a:t>
            </a:r>
          </a:p>
        </p:txBody>
      </p:sp>
    </p:spTree>
    <p:extLst>
      <p:ext uri="{BB962C8B-B14F-4D97-AF65-F5344CB8AC3E}">
        <p14:creationId xmlns:p14="http://schemas.microsoft.com/office/powerpoint/2010/main" val="323719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Binary Search Tree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4781884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Thus, BST divides all its sub-trees into two segments; the left sub-tree and the right subtree and can be defined as: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marL="0" indent="0" algn="ctr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b="1" i="1" dirty="0">
                <a:latin typeface="Helvetica" pitchFamily="34" charset="0"/>
                <a:cs typeface="Times New Roman" pitchFamily="18" charset="0"/>
              </a:rPr>
              <a:t>Left &lt; parent ≤ right</a:t>
            </a:r>
          </a:p>
        </p:txBody>
      </p:sp>
    </p:spTree>
    <p:extLst>
      <p:ext uri="{BB962C8B-B14F-4D97-AF65-F5344CB8AC3E}">
        <p14:creationId xmlns:p14="http://schemas.microsoft.com/office/powerpoint/2010/main" val="77104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pitchFamily="34" charset="0"/>
              </a:rPr>
              <a:t>Binary Search Tree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 binary tree with the property that items in the left subtree are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smaller than the root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and items are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larger or equal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the right subtree is called a </a:t>
            </a:r>
            <a:r>
              <a:rPr lang="en-US" i="1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binary search tree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 (BST).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tree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we built for searching for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duplicate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numbers was a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binary search tree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BST and its variations play an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important role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in </a:t>
            </a:r>
            <a:r>
              <a:rPr lang="en-US" dirty="0">
                <a:solidFill>
                  <a:srgbClr val="C00000"/>
                </a:solidFill>
                <a:latin typeface="Helvetica" pitchFamily="34" charset="0"/>
                <a:cs typeface="Times New Roman" pitchFamily="18" charset="0"/>
              </a:rPr>
              <a:t>searching algorithms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324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Following are the basic operations of a BST: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b="1" dirty="0">
                <a:latin typeface="Helvetica" pitchFamily="34" charset="0"/>
                <a:cs typeface="Times New Roman" pitchFamily="18" charset="0"/>
              </a:rPr>
              <a:t>Search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− Searches an element in a BST.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b="1" dirty="0">
                <a:latin typeface="Helvetica" pitchFamily="34" charset="0"/>
                <a:cs typeface="Times New Roman" pitchFamily="18" charset="0"/>
              </a:rPr>
              <a:t>Insert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− Inserts an element in a BST.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b="1" dirty="0">
                <a:latin typeface="Helvetica" pitchFamily="34" charset="0"/>
                <a:cs typeface="Times New Roman" pitchFamily="18" charset="0"/>
              </a:rPr>
              <a:t>Delete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– Deletes an element in a BST.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 dirty="0">
              <a:latin typeface="Helvetic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b="1" dirty="0">
                <a:latin typeface="Helvetica" pitchFamily="34" charset="0"/>
                <a:cs typeface="Times New Roman" pitchFamily="18" charset="0"/>
              </a:rPr>
              <a:t>Traverse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 – Accessing all the elements in a BST</a:t>
            </a:r>
          </a:p>
        </p:txBody>
      </p:sp>
    </p:spTree>
    <p:extLst>
      <p:ext uri="{BB962C8B-B14F-4D97-AF65-F5344CB8AC3E}">
        <p14:creationId xmlns:p14="http://schemas.microsoft.com/office/powerpoint/2010/main" val="4939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Search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Start searching from the root node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If the data is less than the key value, search for the element in the left subtree. 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Otherwise, search for the element in the right subtree. </a:t>
            </a:r>
          </a:p>
          <a:p>
            <a:pPr marL="914400" lvl="2" indent="0">
              <a:lnSpc>
                <a:spcPct val="90000"/>
              </a:lnSpc>
              <a:buClr>
                <a:schemeClr val="tx1"/>
              </a:buClr>
              <a:buNone/>
            </a:pPr>
            <a:endParaRPr lang="en-US" i="1" dirty="0">
              <a:latin typeface="Helvetica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Insert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First locate its proper location. Start searching from the root node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If the data is less than the key value, search for the empty location in the left subtree and insert the data.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Otherwise, search for the empty location in the right subtree and insert the data.</a:t>
            </a:r>
          </a:p>
        </p:txBody>
      </p:sp>
    </p:spTree>
    <p:extLst>
      <p:ext uri="{BB962C8B-B14F-4D97-AF65-F5344CB8AC3E}">
        <p14:creationId xmlns:p14="http://schemas.microsoft.com/office/powerpoint/2010/main" val="222419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As is common with many data structures, the hardest operation is deletion.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First locate the node to be deleted. Start searching from the root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If the node data is less than the key value, search for the </a:t>
            </a:r>
            <a:r>
              <a:rPr lang="en-US" b="1" i="1" dirty="0">
                <a:latin typeface="Helvetica" pitchFamily="34" charset="0"/>
                <a:cs typeface="Times New Roman" pitchFamily="18" charset="0"/>
              </a:rPr>
              <a:t>key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in the left subtree.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i="1" dirty="0">
                <a:latin typeface="Helvetica" pitchFamily="34" charset="0"/>
                <a:cs typeface="Times New Roman" pitchFamily="18" charset="0"/>
              </a:rPr>
              <a:t>Otherwise, search in the right subtree.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After this there are three cases:</a:t>
            </a:r>
          </a:p>
          <a:p>
            <a:pPr marL="914400" lvl="1" indent="-457200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is leaf node (No Child)</a:t>
            </a:r>
          </a:p>
          <a:p>
            <a:pPr marL="914400" lvl="1" indent="-457200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has 1 child</a:t>
            </a:r>
          </a:p>
          <a:p>
            <a:pPr marL="914400" lvl="1" indent="-457200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has 2 children</a:t>
            </a:r>
          </a:p>
        </p:txBody>
      </p:sp>
    </p:spTree>
    <p:extLst>
      <p:ext uri="{BB962C8B-B14F-4D97-AF65-F5344CB8AC3E}">
        <p14:creationId xmlns:p14="http://schemas.microsoft.com/office/powerpoint/2010/main" val="333795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Basic Operations of BST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1346200"/>
            <a:ext cx="8134350" cy="9366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Delete Operation: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dirty="0">
                <a:latin typeface="Helvetica" pitchFamily="34" charset="0"/>
                <a:cs typeface="Times New Roman" pitchFamily="18" charset="0"/>
              </a:rPr>
              <a:t>Target node is a leaf node (No Child)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144FBC-DF96-3349-2D48-BAEF0D900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3098800"/>
            <a:ext cx="86106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478914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12934</TotalTime>
  <Words>973</Words>
  <Application>Microsoft Office PowerPoint</Application>
  <PresentationFormat>On-screen Show (4:3)</PresentationFormat>
  <Paragraphs>266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Arial Black</vt:lpstr>
      <vt:lpstr>Cambria</vt:lpstr>
      <vt:lpstr>Century Gothic</vt:lpstr>
      <vt:lpstr>Courier New</vt:lpstr>
      <vt:lpstr>Georgia</vt:lpstr>
      <vt:lpstr>Helvetica</vt:lpstr>
      <vt:lpstr>Tahoma</vt:lpstr>
      <vt:lpstr>Times New Roman</vt:lpstr>
      <vt:lpstr>Wingdings</vt:lpstr>
      <vt:lpstr>Wingdings 3</vt:lpstr>
      <vt:lpstr>PawisTemplate</vt:lpstr>
      <vt:lpstr>Slice</vt:lpstr>
      <vt:lpstr>PowerPoint Presentation</vt:lpstr>
      <vt:lpstr>PowerPoint Presentation</vt:lpstr>
      <vt:lpstr>Binary Search Tree</vt:lpstr>
      <vt:lpstr>Binary Search Tree</vt:lpstr>
      <vt:lpstr>Binary Search Tree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Basic Operations of BST</vt:lpstr>
      <vt:lpstr>code for delete</vt:lpstr>
      <vt:lpstr>code for delete</vt:lpstr>
      <vt:lpstr>code for delete</vt:lpstr>
      <vt:lpstr>code for delete</vt:lpstr>
      <vt:lpstr>Basic Operations of BST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1857</cp:revision>
  <cp:lastPrinted>2021-10-13T12:35:45Z</cp:lastPrinted>
  <dcterms:created xsi:type="dcterms:W3CDTF">2007-01-29T15:54:15Z</dcterms:created>
  <dcterms:modified xsi:type="dcterms:W3CDTF">2022-09-11T14:52:07Z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