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7"/>
  </p:notesMasterIdLst>
  <p:sldIdLst>
    <p:sldId id="397" r:id="rId3"/>
    <p:sldId id="398" r:id="rId4"/>
    <p:sldId id="279" r:id="rId5"/>
    <p:sldId id="295" r:id="rId6"/>
    <p:sldId id="296" r:id="rId7"/>
    <p:sldId id="280" r:id="rId8"/>
    <p:sldId id="298" r:id="rId9"/>
    <p:sldId id="297" r:id="rId10"/>
    <p:sldId id="283" r:id="rId11"/>
    <p:sldId id="281" r:id="rId12"/>
    <p:sldId id="288" r:id="rId13"/>
    <p:sldId id="289" r:id="rId14"/>
    <p:sldId id="290" r:id="rId15"/>
    <p:sldId id="261" r:id="rId16"/>
    <p:sldId id="262" r:id="rId17"/>
    <p:sldId id="263" r:id="rId18"/>
    <p:sldId id="264" r:id="rId19"/>
    <p:sldId id="265" r:id="rId20"/>
    <p:sldId id="389" r:id="rId21"/>
    <p:sldId id="390" r:id="rId22"/>
    <p:sldId id="391" r:id="rId23"/>
    <p:sldId id="392" r:id="rId24"/>
    <p:sldId id="393" r:id="rId25"/>
    <p:sldId id="395" r:id="rId26"/>
    <p:sldId id="396" r:id="rId27"/>
    <p:sldId id="371" r:id="rId28"/>
    <p:sldId id="372" r:id="rId29"/>
    <p:sldId id="373" r:id="rId30"/>
    <p:sldId id="374" r:id="rId31"/>
    <p:sldId id="375" r:id="rId32"/>
    <p:sldId id="376" r:id="rId33"/>
    <p:sldId id="377" r:id="rId34"/>
    <p:sldId id="378" r:id="rId35"/>
    <p:sldId id="379" r:id="rId36"/>
    <p:sldId id="380" r:id="rId37"/>
    <p:sldId id="381" r:id="rId38"/>
    <p:sldId id="382" r:id="rId39"/>
    <p:sldId id="383" r:id="rId40"/>
    <p:sldId id="384" r:id="rId41"/>
    <p:sldId id="385" r:id="rId42"/>
    <p:sldId id="386" r:id="rId43"/>
    <p:sldId id="387" r:id="rId44"/>
    <p:sldId id="415" r:id="rId45"/>
    <p:sldId id="416" r:id="rId4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3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ED8E2-AEC4-4605-ACDF-AE87C793A41B}" type="datetimeFigureOut">
              <a:rPr lang="en-US" smtClean="0"/>
              <a:t>9/11/2022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5FC52-8DD2-4F0F-86AA-FF7181B90217}" type="slidenum">
              <a:rPr lang="en-US" smtClean="0"/>
              <a:t>‹#›</a:t>
            </a:fld>
            <a:endParaRPr lang="en-US"/>
          </a:p>
        </p:txBody>
      </p:sp>
    </p:spTree>
    <p:extLst>
      <p:ext uri="{BB962C8B-B14F-4D97-AF65-F5344CB8AC3E}">
        <p14:creationId xmlns:p14="http://schemas.microsoft.com/office/powerpoint/2010/main" val="2407516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2946214-9B05-41F3-AF90-C1754DD84711}" type="slidenum">
              <a:rPr lang="en-US" smtClean="0"/>
              <a:pPr>
                <a:defRPr/>
              </a:pPr>
              <a:t>1</a:t>
            </a:fld>
            <a:endParaRPr lang="en-US"/>
          </a:p>
        </p:txBody>
      </p:sp>
    </p:spTree>
    <p:extLst>
      <p:ext uri="{BB962C8B-B14F-4D97-AF65-F5344CB8AC3E}">
        <p14:creationId xmlns:p14="http://schemas.microsoft.com/office/powerpoint/2010/main" val="2556327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780F309-43FF-1BDA-DFEB-DF610705DF4C}"/>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B85C92CD-0532-EF8E-43E1-23520D45ED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3796" name="Slide Number Placeholder 3">
            <a:extLst>
              <a:ext uri="{FF2B5EF4-FFF2-40B4-BE49-F238E27FC236}">
                <a16:creationId xmlns:a16="http://schemas.microsoft.com/office/drawing/2014/main" id="{210F72FB-8EBB-1B31-DFB1-C90E615E30D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03D4BA1E-1913-45AA-82B6-CA2816424D27}" type="slidenum">
              <a:rPr kumimoji="0" lang="en-US" altLang="en-US" smtClean="0">
                <a:latin typeface="Times New Roman" panose="02020603050405020304" pitchFamily="18" charset="0"/>
              </a:rPr>
              <a:pPr>
                <a:spcBef>
                  <a:spcPct val="0"/>
                </a:spcBef>
              </a:pPr>
              <a:t>26</a:t>
            </a:fld>
            <a:endParaRPr kumimoji="0"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4A17A4D4-5E9B-CEE5-B565-C6E197E9FC30}"/>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6C651354-57EE-6399-9198-950565B1C71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5844" name="Slide Number Placeholder 3">
            <a:extLst>
              <a:ext uri="{FF2B5EF4-FFF2-40B4-BE49-F238E27FC236}">
                <a16:creationId xmlns:a16="http://schemas.microsoft.com/office/drawing/2014/main" id="{F0498CE5-1A82-82D4-1F85-1E5785707F3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B1AFC71F-9128-4618-A973-B423BC9D3E66}" type="slidenum">
              <a:rPr kumimoji="0" lang="en-US" altLang="en-US" smtClean="0">
                <a:latin typeface="Times New Roman" panose="02020603050405020304" pitchFamily="18" charset="0"/>
              </a:rPr>
              <a:pPr>
                <a:spcBef>
                  <a:spcPct val="0"/>
                </a:spcBef>
              </a:pPr>
              <a:t>27</a:t>
            </a:fld>
            <a:endParaRPr kumimoji="0"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C0B948FE-2197-C765-4E02-BA0102D83CDE}"/>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F18AB7EC-3426-C4C0-4DAB-021A7CF770A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7892" name="Slide Number Placeholder 3">
            <a:extLst>
              <a:ext uri="{FF2B5EF4-FFF2-40B4-BE49-F238E27FC236}">
                <a16:creationId xmlns:a16="http://schemas.microsoft.com/office/drawing/2014/main" id="{29A544AC-204B-8ED4-BE97-4A88635B558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68A3347F-F992-4F05-AD0A-399BA81B2E93}" type="slidenum">
              <a:rPr kumimoji="0" lang="en-US" altLang="en-US" smtClean="0">
                <a:latin typeface="Times New Roman" panose="02020603050405020304" pitchFamily="18" charset="0"/>
              </a:rPr>
              <a:pPr>
                <a:spcBef>
                  <a:spcPct val="0"/>
                </a:spcBef>
              </a:pPr>
              <a:t>28</a:t>
            </a:fld>
            <a:endParaRPr kumimoji="0" lang="en-US" altLang="en-US">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5C88214-B023-BF98-DE6B-DDDD31EBD7B1}"/>
              </a:ext>
            </a:extLst>
          </p:cNvPr>
          <p:cNvSpPr>
            <a:spLocks noGrp="1" noRot="1" noChangeAspect="1" noChangeArrowheads="1" noTextEdit="1"/>
          </p:cNvSpPr>
          <p:nvPr>
            <p:ph type="sldImg"/>
          </p:nvPr>
        </p:nvSpPr>
        <p:spPr>
          <a:ln/>
        </p:spPr>
      </p:sp>
      <p:sp>
        <p:nvSpPr>
          <p:cNvPr id="39939" name="Notes Placeholder 2">
            <a:extLst>
              <a:ext uri="{FF2B5EF4-FFF2-40B4-BE49-F238E27FC236}">
                <a16:creationId xmlns:a16="http://schemas.microsoft.com/office/drawing/2014/main" id="{0813CD13-98FC-9CE3-E972-9C8B735E39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9940" name="Slide Number Placeholder 3">
            <a:extLst>
              <a:ext uri="{FF2B5EF4-FFF2-40B4-BE49-F238E27FC236}">
                <a16:creationId xmlns:a16="http://schemas.microsoft.com/office/drawing/2014/main" id="{F9DAE2A5-56B3-15BF-CBB2-38A04B72F4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B3C7931F-5A2C-45F7-9F72-28A17DD6A873}" type="slidenum">
              <a:rPr kumimoji="0" lang="en-US" altLang="en-US" smtClean="0">
                <a:latin typeface="Times New Roman" panose="02020603050405020304" pitchFamily="18" charset="0"/>
              </a:rPr>
              <a:pPr>
                <a:spcBef>
                  <a:spcPct val="0"/>
                </a:spcBef>
              </a:pPr>
              <a:t>29</a:t>
            </a:fld>
            <a:endParaRPr kumimoji="0"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01A2D3A-5309-CA0B-20B4-ED36D941DE8F}"/>
              </a:ext>
            </a:extLst>
          </p:cNvPr>
          <p:cNvSpPr>
            <a:spLocks noGrp="1" noRot="1" noChangeAspect="1" noChangeArrowheads="1" noTextEdit="1"/>
          </p:cNvSpPr>
          <p:nvPr>
            <p:ph type="sldImg"/>
          </p:nvPr>
        </p:nvSpPr>
        <p:spPr>
          <a:ln/>
        </p:spPr>
      </p:sp>
      <p:sp>
        <p:nvSpPr>
          <p:cNvPr id="41987" name="Notes Placeholder 2">
            <a:extLst>
              <a:ext uri="{FF2B5EF4-FFF2-40B4-BE49-F238E27FC236}">
                <a16:creationId xmlns:a16="http://schemas.microsoft.com/office/drawing/2014/main" id="{B8E552E8-529F-3B32-4214-5D175E6B68B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1988" name="Slide Number Placeholder 3">
            <a:extLst>
              <a:ext uri="{FF2B5EF4-FFF2-40B4-BE49-F238E27FC236}">
                <a16:creationId xmlns:a16="http://schemas.microsoft.com/office/drawing/2014/main" id="{37C60E59-C770-6855-FB09-2ED9FE9311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999EA808-48EE-40EA-BCFF-F10DB4B5EFA4}" type="slidenum">
              <a:rPr kumimoji="0" lang="en-US" altLang="en-US" smtClean="0">
                <a:latin typeface="Times New Roman" panose="02020603050405020304" pitchFamily="18" charset="0"/>
              </a:rPr>
              <a:pPr>
                <a:spcBef>
                  <a:spcPct val="0"/>
                </a:spcBef>
              </a:pPr>
              <a:t>30</a:t>
            </a:fld>
            <a:endParaRPr kumimoji="0"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F1CE533-B41D-8F6D-9F08-AB7994D6264D}"/>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7B7E18D6-31E6-D9EC-39B7-4CDB13F683F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4036" name="Slide Number Placeholder 3">
            <a:extLst>
              <a:ext uri="{FF2B5EF4-FFF2-40B4-BE49-F238E27FC236}">
                <a16:creationId xmlns:a16="http://schemas.microsoft.com/office/drawing/2014/main" id="{94352686-DDBD-61AC-AB17-80A61EC4DB3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8CB32E30-45B6-4348-AA86-6C30A211F2CE}" type="slidenum">
              <a:rPr kumimoji="0" lang="en-US" altLang="en-US" smtClean="0">
                <a:latin typeface="Times New Roman" panose="02020603050405020304" pitchFamily="18" charset="0"/>
              </a:rPr>
              <a:pPr>
                <a:spcBef>
                  <a:spcPct val="0"/>
                </a:spcBef>
              </a:pPr>
              <a:t>31</a:t>
            </a:fld>
            <a:endParaRPr kumimoji="0" lang="en-US" altLang="en-US">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C6271267-5A44-DB3E-EA90-F6F2031D972C}"/>
              </a:ext>
            </a:extLst>
          </p:cNvPr>
          <p:cNvSpPr>
            <a:spLocks noGrp="1" noRot="1" noChangeAspect="1" noChangeArrowheads="1" noTextEdit="1"/>
          </p:cNvSpPr>
          <p:nvPr>
            <p:ph type="sldImg"/>
          </p:nvPr>
        </p:nvSpPr>
        <p:spPr>
          <a:ln/>
        </p:spPr>
      </p:sp>
      <p:sp>
        <p:nvSpPr>
          <p:cNvPr id="46083" name="Notes Placeholder 2">
            <a:extLst>
              <a:ext uri="{FF2B5EF4-FFF2-40B4-BE49-F238E27FC236}">
                <a16:creationId xmlns:a16="http://schemas.microsoft.com/office/drawing/2014/main" id="{5B728351-6A34-DDE0-CB4D-EA2008B0F0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6084" name="Slide Number Placeholder 3">
            <a:extLst>
              <a:ext uri="{FF2B5EF4-FFF2-40B4-BE49-F238E27FC236}">
                <a16:creationId xmlns:a16="http://schemas.microsoft.com/office/drawing/2014/main" id="{280B0363-9CA0-459F-D3B8-E024801302E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7B252E0F-CC50-4EDE-B5C3-144446831F09}" type="slidenum">
              <a:rPr kumimoji="0" lang="en-US" altLang="en-US" smtClean="0">
                <a:latin typeface="Times New Roman" panose="02020603050405020304" pitchFamily="18" charset="0"/>
              </a:rPr>
              <a:pPr>
                <a:spcBef>
                  <a:spcPct val="0"/>
                </a:spcBef>
              </a:pPr>
              <a:t>32</a:t>
            </a:fld>
            <a:endParaRPr kumimoji="0"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3A0D271-BE51-08EB-0B9B-50CE948F94DC}"/>
              </a:ext>
            </a:extLst>
          </p:cNvPr>
          <p:cNvSpPr>
            <a:spLocks noGrp="1" noRot="1" noChangeAspect="1" noChangeArrowheads="1" noTextEdit="1"/>
          </p:cNvSpPr>
          <p:nvPr>
            <p:ph type="sldImg"/>
          </p:nvPr>
        </p:nvSpPr>
        <p:spPr>
          <a:ln/>
        </p:spPr>
      </p:sp>
      <p:sp>
        <p:nvSpPr>
          <p:cNvPr id="48131" name="Notes Placeholder 2">
            <a:extLst>
              <a:ext uri="{FF2B5EF4-FFF2-40B4-BE49-F238E27FC236}">
                <a16:creationId xmlns:a16="http://schemas.microsoft.com/office/drawing/2014/main" id="{11524EFF-E3F2-AAFC-4C17-3B4B4142784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48132" name="Slide Number Placeholder 3">
            <a:extLst>
              <a:ext uri="{FF2B5EF4-FFF2-40B4-BE49-F238E27FC236}">
                <a16:creationId xmlns:a16="http://schemas.microsoft.com/office/drawing/2014/main" id="{1431E22E-D805-1410-2749-E3565A7131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445B2385-46CD-4CFB-A334-5AE44FAC74D4}" type="slidenum">
              <a:rPr kumimoji="0" lang="en-US" altLang="en-US" smtClean="0">
                <a:latin typeface="Times New Roman" panose="02020603050405020304" pitchFamily="18" charset="0"/>
              </a:rPr>
              <a:pPr>
                <a:spcBef>
                  <a:spcPct val="0"/>
                </a:spcBef>
              </a:pPr>
              <a:t>33</a:t>
            </a:fld>
            <a:endParaRPr kumimoji="0" lang="en-US" altLang="en-US">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669D074B-859A-10B6-724D-334C4EB4301B}"/>
              </a:ext>
            </a:extLst>
          </p:cNvPr>
          <p:cNvSpPr>
            <a:spLocks noGrp="1" noRot="1" noChangeAspect="1" noChangeArrowheads="1" noTextEdit="1"/>
          </p:cNvSpPr>
          <p:nvPr>
            <p:ph type="sldImg"/>
          </p:nvPr>
        </p:nvSpPr>
        <p:spPr>
          <a:ln/>
        </p:spPr>
      </p:sp>
      <p:sp>
        <p:nvSpPr>
          <p:cNvPr id="50179" name="Notes Placeholder 2">
            <a:extLst>
              <a:ext uri="{FF2B5EF4-FFF2-40B4-BE49-F238E27FC236}">
                <a16:creationId xmlns:a16="http://schemas.microsoft.com/office/drawing/2014/main" id="{026470C0-D93B-E632-6E09-A37235FE343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0180" name="Slide Number Placeholder 3">
            <a:extLst>
              <a:ext uri="{FF2B5EF4-FFF2-40B4-BE49-F238E27FC236}">
                <a16:creationId xmlns:a16="http://schemas.microsoft.com/office/drawing/2014/main" id="{BE6327AF-E8CE-0F28-4405-C71C7EC0D61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A4F412F2-0F88-4E28-9187-181B80B8BEF3}" type="slidenum">
              <a:rPr kumimoji="0" lang="en-US" altLang="en-US" smtClean="0">
                <a:latin typeface="Times New Roman" panose="02020603050405020304" pitchFamily="18" charset="0"/>
              </a:rPr>
              <a:pPr>
                <a:spcBef>
                  <a:spcPct val="0"/>
                </a:spcBef>
              </a:pPr>
              <a:t>34</a:t>
            </a:fld>
            <a:endParaRPr kumimoji="0" lang="en-US" altLang="en-US">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D17DFABA-17CC-3D38-3DEC-F18242A310C0}"/>
              </a:ext>
            </a:extLst>
          </p:cNvPr>
          <p:cNvSpPr>
            <a:spLocks noGrp="1" noRot="1" noChangeAspect="1" noChangeArrowheads="1" noTextEdit="1"/>
          </p:cNvSpPr>
          <p:nvPr>
            <p:ph type="sldImg"/>
          </p:nvPr>
        </p:nvSpPr>
        <p:spPr>
          <a:ln/>
        </p:spPr>
      </p:sp>
      <p:sp>
        <p:nvSpPr>
          <p:cNvPr id="52227" name="Notes Placeholder 2">
            <a:extLst>
              <a:ext uri="{FF2B5EF4-FFF2-40B4-BE49-F238E27FC236}">
                <a16:creationId xmlns:a16="http://schemas.microsoft.com/office/drawing/2014/main" id="{83E00B47-75CB-A04F-FB29-B362A73EBA5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2228" name="Slide Number Placeholder 3">
            <a:extLst>
              <a:ext uri="{FF2B5EF4-FFF2-40B4-BE49-F238E27FC236}">
                <a16:creationId xmlns:a16="http://schemas.microsoft.com/office/drawing/2014/main" id="{81FA68BF-2093-E4AC-56B7-83277692D0D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DF3BB01C-95C0-4B0B-851A-C515EA623180}" type="slidenum">
              <a:rPr kumimoji="0" lang="en-US" altLang="en-US" smtClean="0">
                <a:latin typeface="Times New Roman" panose="02020603050405020304" pitchFamily="18" charset="0"/>
              </a:rPr>
              <a:pPr>
                <a:spcBef>
                  <a:spcPct val="0"/>
                </a:spcBef>
              </a:pPr>
              <a:t>35</a:t>
            </a:fld>
            <a:endParaRPr kumimoji="0"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D29A34-8D9A-49B0-86D8-8BBB6980986A}" type="slidenum">
              <a:rPr lang="zh-CN" altLang="en-US" smtClean="0"/>
              <a:t>2</a:t>
            </a:fld>
            <a:endParaRPr lang="zh-CN" altLang="en-US"/>
          </a:p>
        </p:txBody>
      </p:sp>
    </p:spTree>
    <p:extLst>
      <p:ext uri="{BB962C8B-B14F-4D97-AF65-F5344CB8AC3E}">
        <p14:creationId xmlns:p14="http://schemas.microsoft.com/office/powerpoint/2010/main" val="1432572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9D684631-3558-787A-8722-27EEC48DD8A2}"/>
              </a:ext>
            </a:extLst>
          </p:cNvPr>
          <p:cNvSpPr>
            <a:spLocks noGrp="1" noRot="1" noChangeAspect="1" noChangeArrowheads="1" noTextEdit="1"/>
          </p:cNvSpPr>
          <p:nvPr>
            <p:ph type="sldImg"/>
          </p:nvPr>
        </p:nvSpPr>
        <p:spPr>
          <a:ln/>
        </p:spPr>
      </p:sp>
      <p:sp>
        <p:nvSpPr>
          <p:cNvPr id="54275" name="Notes Placeholder 2">
            <a:extLst>
              <a:ext uri="{FF2B5EF4-FFF2-40B4-BE49-F238E27FC236}">
                <a16:creationId xmlns:a16="http://schemas.microsoft.com/office/drawing/2014/main" id="{1F17636C-5380-DB3F-DEC7-EF93EA9A423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4276" name="Slide Number Placeholder 3">
            <a:extLst>
              <a:ext uri="{FF2B5EF4-FFF2-40B4-BE49-F238E27FC236}">
                <a16:creationId xmlns:a16="http://schemas.microsoft.com/office/drawing/2014/main" id="{0363E681-04E7-464C-8E18-DBEFDCC92FE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E0EC50F4-DCAB-4BF5-B8E1-E561923F8DC0}" type="slidenum">
              <a:rPr kumimoji="0" lang="en-US" altLang="en-US" smtClean="0">
                <a:latin typeface="Times New Roman" panose="02020603050405020304" pitchFamily="18" charset="0"/>
              </a:rPr>
              <a:pPr>
                <a:spcBef>
                  <a:spcPct val="0"/>
                </a:spcBef>
              </a:pPr>
              <a:t>36</a:t>
            </a:fld>
            <a:endParaRPr kumimoji="0" lang="en-US" altLang="en-US">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51596E2-C110-B6B2-7C15-CE95AE50CF33}"/>
              </a:ext>
            </a:extLst>
          </p:cNvPr>
          <p:cNvSpPr>
            <a:spLocks noGrp="1" noRot="1" noChangeAspect="1" noChangeArrowheads="1" noTextEdit="1"/>
          </p:cNvSpPr>
          <p:nvPr>
            <p:ph type="sldImg"/>
          </p:nvPr>
        </p:nvSpPr>
        <p:spPr>
          <a:ln/>
        </p:spPr>
      </p:sp>
      <p:sp>
        <p:nvSpPr>
          <p:cNvPr id="56323" name="Notes Placeholder 2">
            <a:extLst>
              <a:ext uri="{FF2B5EF4-FFF2-40B4-BE49-F238E27FC236}">
                <a16:creationId xmlns:a16="http://schemas.microsoft.com/office/drawing/2014/main" id="{77ECC1AC-B8BC-F346-15CD-2DE35CBCF8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6324" name="Slide Number Placeholder 3">
            <a:extLst>
              <a:ext uri="{FF2B5EF4-FFF2-40B4-BE49-F238E27FC236}">
                <a16:creationId xmlns:a16="http://schemas.microsoft.com/office/drawing/2014/main" id="{C75B5702-A8CD-7B77-6A7E-AF6F6B5167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BFD01CB0-BE57-496C-A0B4-AD9EEB6306F7}" type="slidenum">
              <a:rPr kumimoji="0" lang="en-US" altLang="en-US" smtClean="0">
                <a:latin typeface="Times New Roman" panose="02020603050405020304" pitchFamily="18" charset="0"/>
              </a:rPr>
              <a:pPr>
                <a:spcBef>
                  <a:spcPct val="0"/>
                </a:spcBef>
              </a:pPr>
              <a:t>37</a:t>
            </a:fld>
            <a:endParaRPr kumimoji="0"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E46D51B3-D10E-1830-4F17-554FE9A0C766}"/>
              </a:ext>
            </a:extLst>
          </p:cNvPr>
          <p:cNvSpPr>
            <a:spLocks noGrp="1" noRot="1" noChangeAspect="1" noChangeArrowheads="1" noTextEdit="1"/>
          </p:cNvSpPr>
          <p:nvPr>
            <p:ph type="sldImg"/>
          </p:nvPr>
        </p:nvSpPr>
        <p:spPr>
          <a:ln/>
        </p:spPr>
      </p:sp>
      <p:sp>
        <p:nvSpPr>
          <p:cNvPr id="58371" name="Notes Placeholder 2">
            <a:extLst>
              <a:ext uri="{FF2B5EF4-FFF2-40B4-BE49-F238E27FC236}">
                <a16:creationId xmlns:a16="http://schemas.microsoft.com/office/drawing/2014/main" id="{4ABB7485-E196-3159-D7D7-6C57D5E9A66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58372" name="Slide Number Placeholder 3">
            <a:extLst>
              <a:ext uri="{FF2B5EF4-FFF2-40B4-BE49-F238E27FC236}">
                <a16:creationId xmlns:a16="http://schemas.microsoft.com/office/drawing/2014/main" id="{E53A99C0-4B47-8822-D544-9577755B79F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8F4277C0-133B-444D-862F-7542D3685981}" type="slidenum">
              <a:rPr kumimoji="0" lang="en-US" altLang="en-US" smtClean="0">
                <a:latin typeface="Times New Roman" panose="02020603050405020304" pitchFamily="18" charset="0"/>
              </a:rPr>
              <a:pPr>
                <a:spcBef>
                  <a:spcPct val="0"/>
                </a:spcBef>
              </a:pPr>
              <a:t>38</a:t>
            </a:fld>
            <a:endParaRPr kumimoji="0"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C6645ABF-B928-C756-5545-BA5E7FF3A82D}"/>
              </a:ext>
            </a:extLst>
          </p:cNvPr>
          <p:cNvSpPr>
            <a:spLocks noGrp="1" noRot="1" noChangeAspect="1" noChangeArrowheads="1" noTextEdit="1"/>
          </p:cNvSpPr>
          <p:nvPr>
            <p:ph type="sldImg"/>
          </p:nvPr>
        </p:nvSpPr>
        <p:spPr>
          <a:ln/>
        </p:spPr>
      </p:sp>
      <p:sp>
        <p:nvSpPr>
          <p:cNvPr id="60419" name="Notes Placeholder 2">
            <a:extLst>
              <a:ext uri="{FF2B5EF4-FFF2-40B4-BE49-F238E27FC236}">
                <a16:creationId xmlns:a16="http://schemas.microsoft.com/office/drawing/2014/main" id="{4AFE54EA-3EA7-5996-083B-0ED772818FD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0420" name="Slide Number Placeholder 3">
            <a:extLst>
              <a:ext uri="{FF2B5EF4-FFF2-40B4-BE49-F238E27FC236}">
                <a16:creationId xmlns:a16="http://schemas.microsoft.com/office/drawing/2014/main" id="{0CA2A12D-18D3-0E31-62D9-522CA9F079E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2E59BC3B-67C6-40CA-BB7A-28EA26E4FBE6}" type="slidenum">
              <a:rPr kumimoji="0" lang="en-US" altLang="en-US" smtClean="0">
                <a:latin typeface="Times New Roman" panose="02020603050405020304" pitchFamily="18" charset="0"/>
              </a:rPr>
              <a:pPr>
                <a:spcBef>
                  <a:spcPct val="0"/>
                </a:spcBef>
              </a:pPr>
              <a:t>39</a:t>
            </a:fld>
            <a:endParaRPr kumimoji="0" lang="en-US" altLang="en-US">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9D50255-395B-C4B8-A0B0-CD5883A754D4}"/>
              </a:ext>
            </a:extLst>
          </p:cNvPr>
          <p:cNvSpPr>
            <a:spLocks noGrp="1" noRot="1" noChangeAspect="1" noChangeArrowheads="1" noTextEdit="1"/>
          </p:cNvSpPr>
          <p:nvPr>
            <p:ph type="sldImg"/>
          </p:nvPr>
        </p:nvSpPr>
        <p:spPr>
          <a:ln/>
        </p:spPr>
      </p:sp>
      <p:sp>
        <p:nvSpPr>
          <p:cNvPr id="62467" name="Notes Placeholder 2">
            <a:extLst>
              <a:ext uri="{FF2B5EF4-FFF2-40B4-BE49-F238E27FC236}">
                <a16:creationId xmlns:a16="http://schemas.microsoft.com/office/drawing/2014/main" id="{07B50A44-669A-75AB-8132-5484235EA425}"/>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2468" name="Slide Number Placeholder 3">
            <a:extLst>
              <a:ext uri="{FF2B5EF4-FFF2-40B4-BE49-F238E27FC236}">
                <a16:creationId xmlns:a16="http://schemas.microsoft.com/office/drawing/2014/main" id="{E036017C-5892-9654-4476-9919C0A8B9D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BAA3B09B-CECB-4504-B4FC-9380040D182D}" type="slidenum">
              <a:rPr kumimoji="0" lang="en-US" altLang="en-US" smtClean="0">
                <a:latin typeface="Times New Roman" panose="02020603050405020304" pitchFamily="18" charset="0"/>
              </a:rPr>
              <a:pPr>
                <a:spcBef>
                  <a:spcPct val="0"/>
                </a:spcBef>
              </a:pPr>
              <a:t>40</a:t>
            </a:fld>
            <a:endParaRPr kumimoji="0" lang="en-US" altLang="en-US">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B371C25-9949-E931-8A4C-991ACEEAD293}"/>
              </a:ext>
            </a:extLst>
          </p:cNvPr>
          <p:cNvSpPr>
            <a:spLocks noGrp="1" noRot="1" noChangeAspect="1" noChangeArrowheads="1" noTextEdit="1"/>
          </p:cNvSpPr>
          <p:nvPr>
            <p:ph type="sldImg"/>
          </p:nvPr>
        </p:nvSpPr>
        <p:spPr>
          <a:ln/>
        </p:spPr>
      </p:sp>
      <p:sp>
        <p:nvSpPr>
          <p:cNvPr id="64515" name="Notes Placeholder 2">
            <a:extLst>
              <a:ext uri="{FF2B5EF4-FFF2-40B4-BE49-F238E27FC236}">
                <a16:creationId xmlns:a16="http://schemas.microsoft.com/office/drawing/2014/main" id="{643E0E70-F0A5-E605-4938-8F233D02678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4516" name="Slide Number Placeholder 3">
            <a:extLst>
              <a:ext uri="{FF2B5EF4-FFF2-40B4-BE49-F238E27FC236}">
                <a16:creationId xmlns:a16="http://schemas.microsoft.com/office/drawing/2014/main" id="{AAB20ABB-FDDB-7890-BDA8-131D697CB3E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D3AC89E6-9ACB-4D6F-B38A-7226261C96C4}" type="slidenum">
              <a:rPr kumimoji="0" lang="en-US" altLang="en-US" smtClean="0">
                <a:latin typeface="Times New Roman" panose="02020603050405020304" pitchFamily="18" charset="0"/>
              </a:rPr>
              <a:pPr>
                <a:spcBef>
                  <a:spcPct val="0"/>
                </a:spcBef>
              </a:pPr>
              <a:t>41</a:t>
            </a:fld>
            <a:endParaRPr kumimoji="0"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6438029A-0806-31B2-EAC8-FF7A8683C32B}"/>
              </a:ext>
            </a:extLst>
          </p:cNvPr>
          <p:cNvSpPr>
            <a:spLocks noGrp="1" noRot="1" noChangeAspect="1" noChangeArrowheads="1" noTextEdit="1"/>
          </p:cNvSpPr>
          <p:nvPr>
            <p:ph type="sldImg"/>
          </p:nvPr>
        </p:nvSpPr>
        <p:spPr>
          <a:ln/>
        </p:spPr>
      </p:sp>
      <p:sp>
        <p:nvSpPr>
          <p:cNvPr id="66563" name="Notes Placeholder 2">
            <a:extLst>
              <a:ext uri="{FF2B5EF4-FFF2-40B4-BE49-F238E27FC236}">
                <a16:creationId xmlns:a16="http://schemas.microsoft.com/office/drawing/2014/main" id="{26F8AD10-F2F7-F1ED-B970-34AFD3B14C3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66564" name="Slide Number Placeholder 3">
            <a:extLst>
              <a:ext uri="{FF2B5EF4-FFF2-40B4-BE49-F238E27FC236}">
                <a16:creationId xmlns:a16="http://schemas.microsoft.com/office/drawing/2014/main" id="{96B265EF-D37C-D19C-2C21-56DAF46789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2FA0BFF7-7D8F-49C5-825E-B4B9437AF77D}" type="slidenum">
              <a:rPr kumimoji="0" lang="en-US" altLang="en-US" smtClean="0">
                <a:latin typeface="Times New Roman" panose="02020603050405020304" pitchFamily="18" charset="0"/>
              </a:rPr>
              <a:pPr>
                <a:spcBef>
                  <a:spcPct val="0"/>
                </a:spcBef>
              </a:pPr>
              <a:t>42</a:t>
            </a:fld>
            <a:endParaRPr kumimoji="0"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F12CCD45-B8AB-05B2-9F45-1655CF82B023}"/>
              </a:ext>
            </a:extLst>
          </p:cNvPr>
          <p:cNvSpPr>
            <a:spLocks noGrp="1" noRot="1" noChangeAspect="1" noChangeArrowheads="1" noTextEdit="1"/>
          </p:cNvSpPr>
          <p:nvPr>
            <p:ph type="sldImg"/>
          </p:nvPr>
        </p:nvSpPr>
        <p:spPr>
          <a:ln/>
        </p:spPr>
      </p:sp>
      <p:sp>
        <p:nvSpPr>
          <p:cNvPr id="19459" name="Notes Placeholder 2">
            <a:extLst>
              <a:ext uri="{FF2B5EF4-FFF2-40B4-BE49-F238E27FC236}">
                <a16:creationId xmlns:a16="http://schemas.microsoft.com/office/drawing/2014/main" id="{20851936-BCE9-48B3-7953-4183370959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19460" name="Slide Number Placeholder 3">
            <a:extLst>
              <a:ext uri="{FF2B5EF4-FFF2-40B4-BE49-F238E27FC236}">
                <a16:creationId xmlns:a16="http://schemas.microsoft.com/office/drawing/2014/main" id="{E90EE9F5-040A-F33E-7649-6EF940BA5F0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319FEE0B-6061-4FB4-A493-A2C7724BE70F}" type="slidenum">
              <a:rPr kumimoji="0" lang="en-US" altLang="en-US" smtClean="0">
                <a:latin typeface="Tahoma" panose="020B0604030504040204" pitchFamily="34" charset="0"/>
              </a:rPr>
              <a:pPr>
                <a:spcBef>
                  <a:spcPct val="0"/>
                </a:spcBef>
              </a:pPr>
              <a:t>19</a:t>
            </a:fld>
            <a:endParaRPr kumimoji="0" lang="en-US" altLang="en-US">
              <a:latin typeface="Tahoma" panose="020B060403050404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B8B2CD0-C16B-389B-5BE0-E68620C44005}"/>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6A8881AE-D8D9-53F4-2464-F9A40F41075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1508" name="Slide Number Placeholder 3">
            <a:extLst>
              <a:ext uri="{FF2B5EF4-FFF2-40B4-BE49-F238E27FC236}">
                <a16:creationId xmlns:a16="http://schemas.microsoft.com/office/drawing/2014/main" id="{F61FBE81-A645-0F1C-E59F-6E685DFBBB9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88BB3F6C-3255-4930-BE45-4235B19F1A8E}" type="slidenum">
              <a:rPr kumimoji="0" lang="en-US" altLang="en-US" smtClean="0">
                <a:latin typeface="Tahoma" panose="020B0604030504040204" pitchFamily="34" charset="0"/>
              </a:rPr>
              <a:pPr>
                <a:spcBef>
                  <a:spcPct val="0"/>
                </a:spcBef>
              </a:pPr>
              <a:t>20</a:t>
            </a:fld>
            <a:endParaRPr kumimoji="0" lang="en-US" altLang="en-US">
              <a:latin typeface="Tahoma" panose="020B060403050404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80ED44B8-CFAE-7028-1C9E-43BB900975FC}"/>
              </a:ext>
            </a:extLst>
          </p:cNvPr>
          <p:cNvSpPr>
            <a:spLocks noGrp="1" noRot="1" noChangeAspect="1" noChangeArrowheads="1" noTextEdit="1"/>
          </p:cNvSpPr>
          <p:nvPr>
            <p:ph type="sldImg"/>
          </p:nvPr>
        </p:nvSpPr>
        <p:spPr>
          <a:ln/>
        </p:spPr>
      </p:sp>
      <p:sp>
        <p:nvSpPr>
          <p:cNvPr id="23555" name="Notes Placeholder 2">
            <a:extLst>
              <a:ext uri="{FF2B5EF4-FFF2-40B4-BE49-F238E27FC236}">
                <a16:creationId xmlns:a16="http://schemas.microsoft.com/office/drawing/2014/main" id="{ABF7A3D1-E2BC-5052-B83D-9A4E6C9CCE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3556" name="Slide Number Placeholder 3">
            <a:extLst>
              <a:ext uri="{FF2B5EF4-FFF2-40B4-BE49-F238E27FC236}">
                <a16:creationId xmlns:a16="http://schemas.microsoft.com/office/drawing/2014/main" id="{235FFDD6-B791-F034-3461-E3811178C4D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99C401D2-6E80-42B7-A108-18ED120395A4}" type="slidenum">
              <a:rPr kumimoji="0" lang="en-US" altLang="en-US" smtClean="0">
                <a:latin typeface="Tahoma" panose="020B0604030504040204" pitchFamily="34" charset="0"/>
              </a:rPr>
              <a:pPr>
                <a:spcBef>
                  <a:spcPct val="0"/>
                </a:spcBef>
              </a:pPr>
              <a:t>21</a:t>
            </a:fld>
            <a:endParaRPr kumimoji="0" lang="en-US" altLang="en-US">
              <a:latin typeface="Tahoma" panose="020B060403050404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DC9E7AC-85C4-AFF7-A4DA-7393A8FE2297}"/>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25EBD4CA-2EC4-A70B-4881-92ECEF69047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5604" name="Slide Number Placeholder 3">
            <a:extLst>
              <a:ext uri="{FF2B5EF4-FFF2-40B4-BE49-F238E27FC236}">
                <a16:creationId xmlns:a16="http://schemas.microsoft.com/office/drawing/2014/main" id="{C053E6C6-E682-BE73-E216-D55C445661C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86DA2F2F-522C-4CF5-8973-359455591F3F}" type="slidenum">
              <a:rPr kumimoji="0" lang="en-US" altLang="en-US" smtClean="0">
                <a:latin typeface="Tahoma" panose="020B0604030504040204" pitchFamily="34" charset="0"/>
              </a:rPr>
              <a:pPr>
                <a:spcBef>
                  <a:spcPct val="0"/>
                </a:spcBef>
              </a:pPr>
              <a:t>22</a:t>
            </a:fld>
            <a:endParaRPr kumimoji="0" lang="en-US" altLang="en-US">
              <a:latin typeface="Tahoma" panose="020B060403050404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F9AFC02-0EF4-3CC6-E199-4D5DBB19B2A5}"/>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30187F17-B492-3660-F3A3-993977ED2C0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7652" name="Slide Number Placeholder 3">
            <a:extLst>
              <a:ext uri="{FF2B5EF4-FFF2-40B4-BE49-F238E27FC236}">
                <a16:creationId xmlns:a16="http://schemas.microsoft.com/office/drawing/2014/main" id="{AB979B0E-ED36-F9DE-6F62-256CD77601B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9332BF9D-371F-478A-BC09-C311EF90AA94}" type="slidenum">
              <a:rPr kumimoji="0" lang="en-US" altLang="en-US" smtClean="0">
                <a:latin typeface="Tahoma" panose="020B0604030504040204" pitchFamily="34" charset="0"/>
              </a:rPr>
              <a:pPr>
                <a:spcBef>
                  <a:spcPct val="0"/>
                </a:spcBef>
              </a:pPr>
              <a:t>23</a:t>
            </a:fld>
            <a:endParaRPr kumimoji="0" lang="en-US" altLang="en-US">
              <a:latin typeface="Tahoma" panose="020B060403050404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6939699D-B27F-EFED-811E-8A06FA223048}"/>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8C52C0C9-0114-6315-6E98-08703439CCE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9700" name="Slide Number Placeholder 3">
            <a:extLst>
              <a:ext uri="{FF2B5EF4-FFF2-40B4-BE49-F238E27FC236}">
                <a16:creationId xmlns:a16="http://schemas.microsoft.com/office/drawing/2014/main" id="{F105EA8E-DD0B-5869-73FA-CE828901318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60015CD6-57CE-4D4F-9E9D-85AC09CC668C}" type="slidenum">
              <a:rPr kumimoji="0" lang="en-US" altLang="en-US" smtClean="0">
                <a:latin typeface="Tahoma" panose="020B0604030504040204" pitchFamily="34" charset="0"/>
              </a:rPr>
              <a:pPr>
                <a:spcBef>
                  <a:spcPct val="0"/>
                </a:spcBef>
              </a:pPr>
              <a:t>24</a:t>
            </a:fld>
            <a:endParaRPr kumimoji="0" lang="en-US" altLang="en-US">
              <a:latin typeface="Tahoma" panose="020B060403050404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45F187DB-A459-6499-077C-39C93861CFEF}"/>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06C4929A-A5B3-6701-B6F8-86707174673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ndParaRPr>
          </a:p>
        </p:txBody>
      </p:sp>
      <p:sp>
        <p:nvSpPr>
          <p:cNvPr id="31748" name="Slide Number Placeholder 3">
            <a:extLst>
              <a:ext uri="{FF2B5EF4-FFF2-40B4-BE49-F238E27FC236}">
                <a16:creationId xmlns:a16="http://schemas.microsoft.com/office/drawing/2014/main" id="{4695A3FA-7D31-5F37-ECAA-BFE80C61B98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cs typeface="Times New Roman" panose="02020603050405020304" pitchFamily="18" charset="0"/>
              </a:defRPr>
            </a:lvl1pPr>
            <a:lvl2pPr marL="755650" indent="-290513">
              <a:spcBef>
                <a:spcPct val="30000"/>
              </a:spcBef>
              <a:defRPr kumimoji="1" sz="1200">
                <a:solidFill>
                  <a:schemeClr val="tx1"/>
                </a:solidFill>
                <a:latin typeface="Arial" panose="020B0604020202020204" pitchFamily="34" charset="0"/>
                <a:cs typeface="Times New Roman" panose="02020603050405020304" pitchFamily="18" charset="0"/>
              </a:defRPr>
            </a:lvl2pPr>
            <a:lvl3pPr marL="1163638" indent="-231775">
              <a:spcBef>
                <a:spcPct val="30000"/>
              </a:spcBef>
              <a:defRPr kumimoji="1" sz="1200">
                <a:solidFill>
                  <a:schemeClr val="tx1"/>
                </a:solidFill>
                <a:latin typeface="Arial" panose="020B0604020202020204" pitchFamily="34" charset="0"/>
                <a:cs typeface="Times New Roman" panose="02020603050405020304" pitchFamily="18" charset="0"/>
              </a:defRPr>
            </a:lvl3pPr>
            <a:lvl4pPr marL="1630363" indent="-231775">
              <a:spcBef>
                <a:spcPct val="30000"/>
              </a:spcBef>
              <a:defRPr kumimoji="1" sz="1200">
                <a:solidFill>
                  <a:schemeClr val="tx1"/>
                </a:solidFill>
                <a:latin typeface="Arial" panose="020B0604020202020204" pitchFamily="34" charset="0"/>
                <a:cs typeface="Times New Roman" panose="02020603050405020304" pitchFamily="18" charset="0"/>
              </a:defRPr>
            </a:lvl4pPr>
            <a:lvl5pPr marL="2095500" indent="-231775">
              <a:spcBef>
                <a:spcPct val="30000"/>
              </a:spcBef>
              <a:defRPr kumimoji="1" sz="1200">
                <a:solidFill>
                  <a:schemeClr val="tx1"/>
                </a:solidFill>
                <a:latin typeface="Arial" panose="020B0604020202020204" pitchFamily="34" charset="0"/>
                <a:cs typeface="Times New Roman" panose="02020603050405020304" pitchFamily="18" charset="0"/>
              </a:defRPr>
            </a:lvl5pPr>
            <a:lvl6pPr marL="25527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6pPr>
            <a:lvl7pPr marL="30099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7pPr>
            <a:lvl8pPr marL="34671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8pPr>
            <a:lvl9pPr marL="3924300" indent="-231775" eaLnBrk="0" fontAlgn="base" hangingPunct="0">
              <a:spcBef>
                <a:spcPct val="30000"/>
              </a:spcBef>
              <a:spcAft>
                <a:spcPct val="0"/>
              </a:spcAft>
              <a:defRPr kumimoji="1" sz="1200">
                <a:solidFill>
                  <a:schemeClr val="tx1"/>
                </a:solidFill>
                <a:latin typeface="Arial" panose="020B0604020202020204" pitchFamily="34" charset="0"/>
                <a:cs typeface="Times New Roman" panose="02020603050405020304" pitchFamily="18" charset="0"/>
              </a:defRPr>
            </a:lvl9pPr>
          </a:lstStyle>
          <a:p>
            <a:pPr>
              <a:spcBef>
                <a:spcPct val="0"/>
              </a:spcBef>
            </a:pPr>
            <a:fld id="{CFDE10E0-EC67-4EEE-870D-81A5CAE6F9C1}" type="slidenum">
              <a:rPr kumimoji="0" lang="en-US" altLang="en-US" smtClean="0">
                <a:latin typeface="Times New Roman" panose="02020603050405020304" pitchFamily="18" charset="0"/>
              </a:rPr>
              <a:pPr>
                <a:spcBef>
                  <a:spcPct val="0"/>
                </a:spcBef>
              </a:pPr>
              <a:t>25</a:t>
            </a:fld>
            <a:endParaRPr kumimoji="0"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52DAE8E-EE7B-FB74-3316-C426C3FD7A0F}"/>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6BB3CB8-5716-7FDB-E3DC-4EF02617A4B4}"/>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5653D4-E004-B6DC-CA30-6F326816CF27}"/>
              </a:ext>
            </a:extLst>
          </p:cNvPr>
          <p:cNvSpPr>
            <a:spLocks noGrp="1" noChangeArrowheads="1"/>
          </p:cNvSpPr>
          <p:nvPr>
            <p:ph type="sldNum" sz="quarter" idx="12"/>
          </p:nvPr>
        </p:nvSpPr>
        <p:spPr>
          <a:ln/>
        </p:spPr>
        <p:txBody>
          <a:bodyPr/>
          <a:lstStyle>
            <a:lvl1pPr>
              <a:defRPr/>
            </a:lvl1pPr>
          </a:lstStyle>
          <a:p>
            <a:fld id="{713B1816-D55D-48F9-BBEB-0E85420E5023}" type="slidenum">
              <a:rPr lang="en-US" altLang="en-US"/>
              <a:pPr/>
              <a:t>‹#›</a:t>
            </a:fld>
            <a:endParaRPr lang="en-US" altLang="en-US"/>
          </a:p>
        </p:txBody>
      </p:sp>
    </p:spTree>
    <p:extLst>
      <p:ext uri="{BB962C8B-B14F-4D97-AF65-F5344CB8AC3E}">
        <p14:creationId xmlns:p14="http://schemas.microsoft.com/office/powerpoint/2010/main" val="1568929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39DDD2D-580C-3AAD-2F3F-5A853B0321D5}"/>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B2C2F1D-4617-F7C7-312F-B82E856F06B3}"/>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89095BB-2E1F-0882-8311-1AEFF554BE0B}"/>
              </a:ext>
            </a:extLst>
          </p:cNvPr>
          <p:cNvSpPr>
            <a:spLocks noGrp="1" noChangeArrowheads="1"/>
          </p:cNvSpPr>
          <p:nvPr>
            <p:ph type="sldNum" sz="quarter" idx="12"/>
          </p:nvPr>
        </p:nvSpPr>
        <p:spPr>
          <a:ln/>
        </p:spPr>
        <p:txBody>
          <a:bodyPr/>
          <a:lstStyle>
            <a:lvl1pPr>
              <a:defRPr/>
            </a:lvl1pPr>
          </a:lstStyle>
          <a:p>
            <a:fld id="{C9BF4C19-6F47-401A-A861-2C882F524EEA}" type="slidenum">
              <a:rPr lang="en-US" altLang="en-US"/>
              <a:pPr/>
              <a:t>‹#›</a:t>
            </a:fld>
            <a:endParaRPr lang="en-US" altLang="en-US"/>
          </a:p>
        </p:txBody>
      </p:sp>
    </p:spTree>
    <p:extLst>
      <p:ext uri="{BB962C8B-B14F-4D97-AF65-F5344CB8AC3E}">
        <p14:creationId xmlns:p14="http://schemas.microsoft.com/office/powerpoint/2010/main" val="425333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5A359C6-8356-70DC-C212-01EC8BE363B3}"/>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3B18075-7994-4B5F-FDA6-15C4DB1286C8}"/>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D3A3240-FF42-B69F-EE11-208FDD483376}"/>
              </a:ext>
            </a:extLst>
          </p:cNvPr>
          <p:cNvSpPr>
            <a:spLocks noGrp="1" noChangeArrowheads="1"/>
          </p:cNvSpPr>
          <p:nvPr>
            <p:ph type="sldNum" sz="quarter" idx="12"/>
          </p:nvPr>
        </p:nvSpPr>
        <p:spPr>
          <a:ln/>
        </p:spPr>
        <p:txBody>
          <a:bodyPr/>
          <a:lstStyle>
            <a:lvl1pPr>
              <a:defRPr/>
            </a:lvl1pPr>
          </a:lstStyle>
          <a:p>
            <a:fld id="{9D62A031-319E-4ED2-98AF-D0E5860E9D59}" type="slidenum">
              <a:rPr lang="en-US" altLang="en-US"/>
              <a:pPr/>
              <a:t>‹#›</a:t>
            </a:fld>
            <a:endParaRPr lang="en-US" altLang="en-US"/>
          </a:p>
        </p:txBody>
      </p:sp>
    </p:spTree>
    <p:extLst>
      <p:ext uri="{BB962C8B-B14F-4D97-AF65-F5344CB8AC3E}">
        <p14:creationId xmlns:p14="http://schemas.microsoft.com/office/powerpoint/2010/main" val="534798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13B1816-D55D-48F9-BBEB-0E85420E5023}" type="slidenum">
              <a:rPr lang="en-US" altLang="en-US" smtClean="0"/>
              <a:pPr/>
              <a:t>‹#›</a:t>
            </a:fld>
            <a:endParaRPr lang="en-US" altLang="en-US"/>
          </a:p>
        </p:txBody>
      </p:sp>
    </p:spTree>
    <p:extLst>
      <p:ext uri="{BB962C8B-B14F-4D97-AF65-F5344CB8AC3E}">
        <p14:creationId xmlns:p14="http://schemas.microsoft.com/office/powerpoint/2010/main" val="613068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E091AF8-EAB3-434F-9DF0-B4003BDC19E1}" type="slidenum">
              <a:rPr lang="en-US" altLang="en-US" smtClean="0"/>
              <a:pPr/>
              <a:t>‹#›</a:t>
            </a:fld>
            <a:endParaRPr lang="en-US" altLang="en-US"/>
          </a:p>
        </p:txBody>
      </p:sp>
    </p:spTree>
    <p:extLst>
      <p:ext uri="{BB962C8B-B14F-4D97-AF65-F5344CB8AC3E}">
        <p14:creationId xmlns:p14="http://schemas.microsoft.com/office/powerpoint/2010/main" val="3263830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DDEC40E9-B0DF-4833-9CF1-F250980F6CDE}" type="slidenum">
              <a:rPr lang="en-US" altLang="en-US" smtClean="0"/>
              <a:pPr/>
              <a:t>‹#›</a:t>
            </a:fld>
            <a:endParaRPr lang="en-US" altLang="en-US"/>
          </a:p>
        </p:txBody>
      </p:sp>
    </p:spTree>
    <p:extLst>
      <p:ext uri="{BB962C8B-B14F-4D97-AF65-F5344CB8AC3E}">
        <p14:creationId xmlns:p14="http://schemas.microsoft.com/office/powerpoint/2010/main" val="41951639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2016852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3CD8DCDE-9DA1-42A1-8891-25322494D136}" type="slidenum">
              <a:rPr lang="en-US" altLang="en-US" smtClean="0"/>
              <a:pPr/>
              <a:t>‹#›</a:t>
            </a:fld>
            <a:endParaRPr lang="en-US" altLang="en-US"/>
          </a:p>
        </p:txBody>
      </p:sp>
    </p:spTree>
    <p:extLst>
      <p:ext uri="{BB962C8B-B14F-4D97-AF65-F5344CB8AC3E}">
        <p14:creationId xmlns:p14="http://schemas.microsoft.com/office/powerpoint/2010/main" val="2414956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222742DC-3D59-4E80-96CD-698104E97EC9}" type="slidenum">
              <a:rPr lang="en-US" altLang="en-US" smtClean="0"/>
              <a:pPr/>
              <a:t>‹#›</a:t>
            </a:fld>
            <a:endParaRPr lang="en-US" altLang="en-US"/>
          </a:p>
        </p:txBody>
      </p:sp>
    </p:spTree>
    <p:extLst>
      <p:ext uri="{BB962C8B-B14F-4D97-AF65-F5344CB8AC3E}">
        <p14:creationId xmlns:p14="http://schemas.microsoft.com/office/powerpoint/2010/main" val="25425852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6839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A03EBE8-DEB8-47CF-9997-829819190CE1}" type="slidenum">
              <a:rPr lang="en-US" altLang="en-US" smtClean="0"/>
              <a:pPr/>
              <a:t>‹#›</a:t>
            </a:fld>
            <a:endParaRPr lang="en-US" altLang="en-US"/>
          </a:p>
        </p:txBody>
      </p:sp>
    </p:spTree>
    <p:extLst>
      <p:ext uri="{BB962C8B-B14F-4D97-AF65-F5344CB8AC3E}">
        <p14:creationId xmlns:p14="http://schemas.microsoft.com/office/powerpoint/2010/main" val="2581641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0296EC6-10EA-3B43-51B5-BAC604862138}"/>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ADA1021-3D2F-80E9-4053-C5AFF646ED3D}"/>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C756A35-3A0D-772C-4011-E55A991A5672}"/>
              </a:ext>
            </a:extLst>
          </p:cNvPr>
          <p:cNvSpPr>
            <a:spLocks noGrp="1" noChangeArrowheads="1"/>
          </p:cNvSpPr>
          <p:nvPr>
            <p:ph type="sldNum" sz="quarter" idx="12"/>
          </p:nvPr>
        </p:nvSpPr>
        <p:spPr>
          <a:ln/>
        </p:spPr>
        <p:txBody>
          <a:bodyPr/>
          <a:lstStyle>
            <a:lvl1pPr>
              <a:defRPr/>
            </a:lvl1pPr>
          </a:lstStyle>
          <a:p>
            <a:fld id="{3E091AF8-EAB3-434F-9DF0-B4003BDC19E1}" type="slidenum">
              <a:rPr lang="en-US" altLang="en-US"/>
              <a:pPr/>
              <a:t>‹#›</a:t>
            </a:fld>
            <a:endParaRPr lang="en-US" altLang="en-US"/>
          </a:p>
        </p:txBody>
      </p:sp>
    </p:spTree>
    <p:extLst>
      <p:ext uri="{BB962C8B-B14F-4D97-AF65-F5344CB8AC3E}">
        <p14:creationId xmlns:p14="http://schemas.microsoft.com/office/powerpoint/2010/main" val="22735563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520372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3755619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17344638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7A93B-E679-423E-900B-7E81F720049C}"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631940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7594776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7A93B-E679-423E-900B-7E81F720049C}" type="slidenum">
              <a:rPr lang="en-US" altLang="en-US" smtClean="0"/>
              <a:pPr/>
              <a:t>‹#›</a:t>
            </a:fld>
            <a:endParaRPr lang="en-US"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193133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1756475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9BF4C19-6F47-401A-A861-2C882F524EEA}" type="slidenum">
              <a:rPr lang="en-US" altLang="en-US" smtClean="0"/>
              <a:pPr/>
              <a:t>‹#›</a:t>
            </a:fld>
            <a:endParaRPr lang="en-US" altLang="en-US"/>
          </a:p>
        </p:txBody>
      </p:sp>
    </p:spTree>
    <p:extLst>
      <p:ext uri="{BB962C8B-B14F-4D97-AF65-F5344CB8AC3E}">
        <p14:creationId xmlns:p14="http://schemas.microsoft.com/office/powerpoint/2010/main" val="36700405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D62A031-319E-4ED2-98AF-D0E5860E9D59}" type="slidenum">
              <a:rPr lang="en-US" altLang="en-US" smtClean="0"/>
              <a:pPr/>
              <a:t>‹#›</a:t>
            </a:fld>
            <a:endParaRPr lang="en-US" altLang="en-US"/>
          </a:p>
        </p:txBody>
      </p:sp>
    </p:spTree>
    <p:extLst>
      <p:ext uri="{BB962C8B-B14F-4D97-AF65-F5344CB8AC3E}">
        <p14:creationId xmlns:p14="http://schemas.microsoft.com/office/powerpoint/2010/main" val="771302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9530C35-1578-4E7A-4401-D5CE86112436}"/>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0FE7735-F156-66D9-5AC7-F43486DD06B1}"/>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E2D391-FDDD-523C-F987-6AEE1C3DEE87}"/>
              </a:ext>
            </a:extLst>
          </p:cNvPr>
          <p:cNvSpPr>
            <a:spLocks noGrp="1" noChangeArrowheads="1"/>
          </p:cNvSpPr>
          <p:nvPr>
            <p:ph type="sldNum" sz="quarter" idx="12"/>
          </p:nvPr>
        </p:nvSpPr>
        <p:spPr>
          <a:ln/>
        </p:spPr>
        <p:txBody>
          <a:bodyPr/>
          <a:lstStyle>
            <a:lvl1pPr>
              <a:defRPr/>
            </a:lvl1pPr>
          </a:lstStyle>
          <a:p>
            <a:fld id="{DDEC40E9-B0DF-4833-9CF1-F250980F6CDE}" type="slidenum">
              <a:rPr lang="en-US" altLang="en-US"/>
              <a:pPr/>
              <a:t>‹#›</a:t>
            </a:fld>
            <a:endParaRPr lang="en-US" altLang="en-US"/>
          </a:p>
        </p:txBody>
      </p:sp>
    </p:spTree>
    <p:extLst>
      <p:ext uri="{BB962C8B-B14F-4D97-AF65-F5344CB8AC3E}">
        <p14:creationId xmlns:p14="http://schemas.microsoft.com/office/powerpoint/2010/main" val="143431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1B2D753-954F-D264-B94A-955EDE45CD45}"/>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DB7913C-5D52-D346-4B05-1A4DC6D19ACF}"/>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F79C568-6168-2A61-4323-91620C0D4459}"/>
              </a:ext>
            </a:extLst>
          </p:cNvPr>
          <p:cNvSpPr>
            <a:spLocks noGrp="1" noChangeArrowheads="1"/>
          </p:cNvSpPr>
          <p:nvPr>
            <p:ph type="sldNum" sz="quarter" idx="12"/>
          </p:nvPr>
        </p:nvSpPr>
        <p:spPr>
          <a:ln/>
        </p:spPr>
        <p:txBody>
          <a:bodyPr/>
          <a:lstStyle>
            <a:lvl1pPr>
              <a:defRPr/>
            </a:lvl1pPr>
          </a:lstStyle>
          <a:p>
            <a:fld id="{7809215B-66BB-4190-8D0E-3EA8731A8266}" type="slidenum">
              <a:rPr lang="en-US" altLang="en-US"/>
              <a:pPr/>
              <a:t>‹#›</a:t>
            </a:fld>
            <a:endParaRPr lang="en-US" altLang="en-US"/>
          </a:p>
        </p:txBody>
      </p:sp>
    </p:spTree>
    <p:extLst>
      <p:ext uri="{BB962C8B-B14F-4D97-AF65-F5344CB8AC3E}">
        <p14:creationId xmlns:p14="http://schemas.microsoft.com/office/powerpoint/2010/main" val="117017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9D54258-C53B-CE46-8F3F-815B8511DAC7}"/>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C71F09E5-2758-9805-D77D-EBC64166491E}"/>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537BB58-F92D-BC8B-EFEB-39F1C23C84F6}"/>
              </a:ext>
            </a:extLst>
          </p:cNvPr>
          <p:cNvSpPr>
            <a:spLocks noGrp="1" noChangeArrowheads="1"/>
          </p:cNvSpPr>
          <p:nvPr>
            <p:ph type="sldNum" sz="quarter" idx="12"/>
          </p:nvPr>
        </p:nvSpPr>
        <p:spPr>
          <a:ln/>
        </p:spPr>
        <p:txBody>
          <a:bodyPr/>
          <a:lstStyle>
            <a:lvl1pPr>
              <a:defRPr/>
            </a:lvl1pPr>
          </a:lstStyle>
          <a:p>
            <a:fld id="{3CD8DCDE-9DA1-42A1-8891-25322494D136}" type="slidenum">
              <a:rPr lang="en-US" altLang="en-US"/>
              <a:pPr/>
              <a:t>‹#›</a:t>
            </a:fld>
            <a:endParaRPr lang="en-US" altLang="en-US"/>
          </a:p>
        </p:txBody>
      </p:sp>
    </p:spTree>
    <p:extLst>
      <p:ext uri="{BB962C8B-B14F-4D97-AF65-F5344CB8AC3E}">
        <p14:creationId xmlns:p14="http://schemas.microsoft.com/office/powerpoint/2010/main" val="1478669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7D0B998-70B6-A2AE-E0E4-CDC755A9B6F7}"/>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F9938FE3-CFF0-2235-FF59-1EB9F510DAD8}"/>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B0C6DE9-676D-97A1-43CB-C6CF1258B7A7}"/>
              </a:ext>
            </a:extLst>
          </p:cNvPr>
          <p:cNvSpPr>
            <a:spLocks noGrp="1" noChangeArrowheads="1"/>
          </p:cNvSpPr>
          <p:nvPr>
            <p:ph type="sldNum" sz="quarter" idx="12"/>
          </p:nvPr>
        </p:nvSpPr>
        <p:spPr>
          <a:ln/>
        </p:spPr>
        <p:txBody>
          <a:bodyPr/>
          <a:lstStyle>
            <a:lvl1pPr>
              <a:defRPr/>
            </a:lvl1pPr>
          </a:lstStyle>
          <a:p>
            <a:fld id="{222742DC-3D59-4E80-96CD-698104E97EC9}" type="slidenum">
              <a:rPr lang="en-US" altLang="en-US"/>
              <a:pPr/>
              <a:t>‹#›</a:t>
            </a:fld>
            <a:endParaRPr lang="en-US" altLang="en-US"/>
          </a:p>
        </p:txBody>
      </p:sp>
    </p:spTree>
    <p:extLst>
      <p:ext uri="{BB962C8B-B14F-4D97-AF65-F5344CB8AC3E}">
        <p14:creationId xmlns:p14="http://schemas.microsoft.com/office/powerpoint/2010/main" val="3238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9A20742A-CDB3-080A-B637-DC722C54BB19}"/>
              </a:ext>
            </a:extLst>
          </p:cNvPr>
          <p:cNvSpPr>
            <a:spLocks noGrp="1" noChangeArrowheads="1"/>
          </p:cNvSpPr>
          <p:nvPr>
            <p:ph type="sldNum" sz="quarter" idx="12"/>
          </p:nvPr>
        </p:nvSpPr>
        <p:spPr>
          <a:ln/>
        </p:spPr>
        <p:txBody>
          <a:bodyPr/>
          <a:lstStyle>
            <a:lvl1pPr>
              <a:defRPr/>
            </a:lvl1pPr>
          </a:lstStyle>
          <a:p>
            <a:fld id="{472188CB-FDD3-4E4F-8D52-E3ACC3783552}" type="slidenum">
              <a:rPr lang="en-US" altLang="en-US"/>
              <a:pPr/>
              <a:t>‹#›</a:t>
            </a:fld>
            <a:endParaRPr lang="en-US" altLang="en-US"/>
          </a:p>
        </p:txBody>
      </p:sp>
    </p:spTree>
    <p:extLst>
      <p:ext uri="{BB962C8B-B14F-4D97-AF65-F5344CB8AC3E}">
        <p14:creationId xmlns:p14="http://schemas.microsoft.com/office/powerpoint/2010/main" val="301434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91C1DCD5-8DA8-DE8E-A2E7-5D1140B3AD31}"/>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F87EEA2-E9C7-0EEB-6AF5-D14B1E939DBA}"/>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66314041-BCF9-7655-A1C5-E3EA3C4A04E3}"/>
              </a:ext>
            </a:extLst>
          </p:cNvPr>
          <p:cNvSpPr>
            <a:spLocks noGrp="1" noChangeArrowheads="1"/>
          </p:cNvSpPr>
          <p:nvPr>
            <p:ph type="sldNum" sz="quarter" idx="12"/>
          </p:nvPr>
        </p:nvSpPr>
        <p:spPr>
          <a:ln/>
        </p:spPr>
        <p:txBody>
          <a:bodyPr/>
          <a:lstStyle>
            <a:lvl1pPr>
              <a:defRPr/>
            </a:lvl1pPr>
          </a:lstStyle>
          <a:p>
            <a:fld id="{BA03EBE8-DEB8-47CF-9997-829819190CE1}" type="slidenum">
              <a:rPr lang="en-US" altLang="en-US"/>
              <a:pPr/>
              <a:t>‹#›</a:t>
            </a:fld>
            <a:endParaRPr lang="en-US" altLang="en-US"/>
          </a:p>
        </p:txBody>
      </p:sp>
    </p:spTree>
    <p:extLst>
      <p:ext uri="{BB962C8B-B14F-4D97-AF65-F5344CB8AC3E}">
        <p14:creationId xmlns:p14="http://schemas.microsoft.com/office/powerpoint/2010/main" val="365881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265B5FF-52A4-8169-A58D-CBE488F4B005}"/>
              </a:ext>
            </a:extLst>
          </p:cNvPr>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EC895F8-3A68-207E-BF03-EE61659418B0}"/>
              </a:ext>
            </a:extLst>
          </p:cNvPr>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4B048C66-55E4-A2CA-3813-55653D422260}"/>
              </a:ext>
            </a:extLst>
          </p:cNvPr>
          <p:cNvSpPr>
            <a:spLocks noGrp="1" noChangeArrowheads="1"/>
          </p:cNvSpPr>
          <p:nvPr>
            <p:ph type="sldNum" sz="quarter" idx="12"/>
          </p:nvPr>
        </p:nvSpPr>
        <p:spPr>
          <a:ln/>
        </p:spPr>
        <p:txBody>
          <a:bodyPr/>
          <a:lstStyle>
            <a:lvl1pPr>
              <a:defRPr/>
            </a:lvl1pPr>
          </a:lstStyle>
          <a:p>
            <a:fld id="{E45B2662-18FB-4BBF-AFBC-6E5CC0487FB3}" type="slidenum">
              <a:rPr lang="en-US" altLang="en-US"/>
              <a:pPr/>
              <a:t>‹#›</a:t>
            </a:fld>
            <a:endParaRPr lang="en-US" altLang="en-US"/>
          </a:p>
        </p:txBody>
      </p:sp>
    </p:spTree>
    <p:extLst>
      <p:ext uri="{BB962C8B-B14F-4D97-AF65-F5344CB8AC3E}">
        <p14:creationId xmlns:p14="http://schemas.microsoft.com/office/powerpoint/2010/main" val="6187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1C1F5A4-94D9-4D95-0959-77B7B55773C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2D9D86F-D200-C7DB-08F8-F7626F64AB7F}"/>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F9FDD493-06C3-8A0B-8DAE-9841AFA4C438}"/>
              </a:ext>
            </a:extLst>
          </p:cNvPr>
          <p:cNvSpPr>
            <a:spLocks noGrp="1" noChangeArrowheads="1"/>
          </p:cNvSpPr>
          <p:nvPr>
            <p:ph type="sldNum" sz="quarter" idx="4"/>
          </p:nvPr>
        </p:nvSpPr>
        <p:spPr bwMode="auto">
          <a:xfrm>
            <a:off x="8077200" y="6308725"/>
            <a:ext cx="609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lumMod val="75000"/>
                    <a:lumOff val="25000"/>
                  </a:schemeClr>
                </a:solidFill>
              </a:defRPr>
            </a:lvl1pPr>
          </a:lstStyle>
          <a:p>
            <a:fld id="{CF87A93B-E679-423E-900B-7E81F720049C}"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a:solidFill>
            <a:srgbClr val="FFC000"/>
          </a:solidFill>
          <a:latin typeface="Georgia" panose="02040502050405020303" pitchFamily="18" charset="0"/>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514350" indent="-514350" algn="l" rtl="0" eaLnBrk="0" fontAlgn="base" hangingPunct="0">
        <a:spcBef>
          <a:spcPct val="20000"/>
        </a:spcBef>
        <a:spcAft>
          <a:spcPct val="0"/>
        </a:spcAft>
        <a:buClr>
          <a:srgbClr val="FFC000"/>
        </a:buClr>
        <a:buFont typeface="Wingdings" panose="05000000000000000000" pitchFamily="2" charset="2"/>
        <a:buChar char="§"/>
        <a:defRPr sz="3200">
          <a:solidFill>
            <a:schemeClr val="tx1"/>
          </a:solidFill>
          <a:latin typeface="+mn-lt"/>
          <a:ea typeface="+mn-ea"/>
          <a:cs typeface="+mn-cs"/>
        </a:defRPr>
      </a:lvl1pPr>
      <a:lvl2pPr marL="971550" indent="-514350" algn="l" rtl="0" eaLnBrk="0" fontAlgn="base" hangingPunct="0">
        <a:spcBef>
          <a:spcPct val="20000"/>
        </a:spcBef>
        <a:spcAft>
          <a:spcPct val="0"/>
        </a:spcAft>
        <a:buClr>
          <a:srgbClr val="FFC000"/>
        </a:buClr>
        <a:buFont typeface="Wingdings" panose="05000000000000000000" pitchFamily="2" charset="2"/>
        <a:buChar char="§"/>
        <a:defRPr sz="2800">
          <a:solidFill>
            <a:schemeClr val="tx1"/>
          </a:solidFill>
          <a:latin typeface="+mn-lt"/>
        </a:defRPr>
      </a:lvl2pPr>
      <a:lvl3pPr marL="1371600" indent="-457200" algn="l" rtl="0" eaLnBrk="0" fontAlgn="base" hangingPunct="0">
        <a:spcBef>
          <a:spcPct val="20000"/>
        </a:spcBef>
        <a:spcAft>
          <a:spcPct val="0"/>
        </a:spcAft>
        <a:buClr>
          <a:srgbClr val="FFC000"/>
        </a:buClr>
        <a:buFont typeface="Wingdings" panose="05000000000000000000" pitchFamily="2" charset="2"/>
        <a:buChar char="§"/>
        <a:defRPr sz="2400">
          <a:solidFill>
            <a:schemeClr val="tx1"/>
          </a:solidFill>
          <a:latin typeface="+mn-lt"/>
        </a:defRPr>
      </a:lvl3pPr>
      <a:lvl4pPr marL="1828800" indent="-457200" algn="l" rtl="0" eaLnBrk="0" fontAlgn="base" hangingPunct="0">
        <a:spcBef>
          <a:spcPct val="20000"/>
        </a:spcBef>
        <a:spcAft>
          <a:spcPct val="0"/>
        </a:spcAft>
        <a:buClr>
          <a:srgbClr val="FFC000"/>
        </a:buClr>
        <a:buFont typeface="Wingdings" panose="05000000000000000000" pitchFamily="2" charset="2"/>
        <a:buChar char="§"/>
        <a:defRPr sz="2000">
          <a:solidFill>
            <a:schemeClr val="tx1"/>
          </a:solidFill>
          <a:latin typeface="+mn-lt"/>
        </a:defRPr>
      </a:lvl4pPr>
      <a:lvl5pPr marL="2286000" indent="-457200" algn="l" rtl="0" eaLnBrk="0" fontAlgn="base" hangingPunct="0">
        <a:spcBef>
          <a:spcPct val="20000"/>
        </a:spcBef>
        <a:spcAft>
          <a:spcPct val="0"/>
        </a:spcAft>
        <a:buClr>
          <a:srgbClr val="FFC000"/>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9/11/2022</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CF87A93B-E679-423E-900B-7E81F720049C}" type="slidenum">
              <a:rPr lang="en-US" altLang="en-US" smtClean="0"/>
              <a:pPr/>
              <a:t>‹#›</a:t>
            </a:fld>
            <a:endParaRPr lang="en-US" altLang="en-US"/>
          </a:p>
        </p:txBody>
      </p:sp>
    </p:spTree>
    <p:extLst>
      <p:ext uri="{BB962C8B-B14F-4D97-AF65-F5344CB8AC3E}">
        <p14:creationId xmlns:p14="http://schemas.microsoft.com/office/powerpoint/2010/main" val="76481579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5.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7.wmf"/></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1524000" y="2567517"/>
            <a:ext cx="7179733" cy="613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r" eaLnBrk="0" hangingPunct="0"/>
            <a:r>
              <a:rPr kumimoji="1" lang="en-US" sz="3911" i="0" dirty="0">
                <a:solidFill>
                  <a:schemeClr val="bg1">
                    <a:lumMod val="95000"/>
                    <a:lumOff val="5000"/>
                  </a:schemeClr>
                </a:solidFill>
                <a:latin typeface="Georgia" pitchFamily="18" charset="0"/>
                <a:cs typeface="Arial" pitchFamily="34" charset="0"/>
              </a:rPr>
              <a:t>Data Structures and Algorithms</a:t>
            </a:r>
          </a:p>
        </p:txBody>
      </p:sp>
      <p:sp>
        <p:nvSpPr>
          <p:cNvPr id="12" name="TextBox 11"/>
          <p:cNvSpPr txBox="1"/>
          <p:nvPr/>
        </p:nvSpPr>
        <p:spPr>
          <a:xfrm>
            <a:off x="5046134" y="3191027"/>
            <a:ext cx="3652762" cy="584775"/>
          </a:xfrm>
          <a:prstGeom prst="rect">
            <a:avLst/>
          </a:prstGeom>
          <a:noFill/>
        </p:spPr>
        <p:txBody>
          <a:bodyPr wrap="square">
            <a:spAutoFit/>
          </a:bodyPr>
          <a:lstStyle/>
          <a:p>
            <a:pPr algn="r">
              <a:defRPr/>
            </a:pPr>
            <a:r>
              <a:rPr lang="en-US" sz="1600" i="0" dirty="0">
                <a:solidFill>
                  <a:schemeClr val="bg1">
                    <a:lumMod val="95000"/>
                    <a:lumOff val="5000"/>
                  </a:schemeClr>
                </a:solidFill>
                <a:latin typeface="Georgia" pitchFamily="18" charset="0"/>
                <a:cs typeface="Arial" pitchFamily="34" charset="0"/>
              </a:rPr>
              <a:t>Lecture No. 10</a:t>
            </a:r>
          </a:p>
          <a:p>
            <a:pPr algn="r">
              <a:defRPr/>
            </a:pPr>
            <a:r>
              <a:rPr lang="en-US" sz="1600" i="0" dirty="0">
                <a:solidFill>
                  <a:schemeClr val="bg1">
                    <a:lumMod val="95000"/>
                    <a:lumOff val="5000"/>
                  </a:schemeClr>
                </a:solidFill>
                <a:latin typeface="Georgia" pitchFamily="18" charset="0"/>
                <a:cs typeface="Arial" pitchFamily="34" charset="0"/>
              </a:rPr>
              <a:t> Applications of Stack - III</a:t>
            </a:r>
          </a:p>
        </p:txBody>
      </p:sp>
      <p:sp>
        <p:nvSpPr>
          <p:cNvPr id="2054" name="TextBox 40"/>
          <p:cNvSpPr txBox="1">
            <a:spLocks noChangeArrowheads="1"/>
          </p:cNvSpPr>
          <p:nvPr/>
        </p:nvSpPr>
        <p:spPr bwMode="auto">
          <a:xfrm>
            <a:off x="101600" y="1516239"/>
            <a:ext cx="6434667"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133" i="0" dirty="0">
                <a:solidFill>
                  <a:schemeClr val="bg1">
                    <a:lumMod val="95000"/>
                    <a:lumOff val="5000"/>
                  </a:schemeClr>
                </a:solidFill>
                <a:latin typeface="Georgia" pitchFamily="18" charset="0"/>
              </a:rPr>
              <a:t>Department of Computer Science</a:t>
            </a:r>
          </a:p>
        </p:txBody>
      </p:sp>
      <p:cxnSp>
        <p:nvCxnSpPr>
          <p:cNvPr id="43" name="Straight Connector 42"/>
          <p:cNvCxnSpPr/>
          <p:nvPr/>
        </p:nvCxnSpPr>
        <p:spPr>
          <a:xfrm>
            <a:off x="169333" y="1475518"/>
            <a:ext cx="8737600" cy="0"/>
          </a:xfrm>
          <a:prstGeom prst="line">
            <a:avLst/>
          </a:prstGeom>
          <a:ln cmpd="dbl">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5"/>
          <p:cNvSpPr>
            <a:spLocks noChangeArrowheads="1"/>
          </p:cNvSpPr>
          <p:nvPr/>
        </p:nvSpPr>
        <p:spPr bwMode="auto">
          <a:xfrm>
            <a:off x="1253067" y="448734"/>
            <a:ext cx="6366933" cy="82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kumimoji="1" lang="en-US" sz="4267" i="0" dirty="0">
                <a:solidFill>
                  <a:schemeClr val="bg1">
                    <a:lumMod val="95000"/>
                    <a:lumOff val="5000"/>
                  </a:schemeClr>
                </a:solidFill>
                <a:latin typeface="Georgia" pitchFamily="18" charset="0"/>
                <a:cs typeface="Arial" pitchFamily="34" charset="0"/>
              </a:rPr>
              <a:t>CUI Abbottabad</a:t>
            </a:r>
          </a:p>
        </p:txBody>
      </p:sp>
      <p:pic>
        <p:nvPicPr>
          <p:cNvPr id="3" name="Picture 2" descr="Cui Logo PNG Vectors Free Download">
            <a:extLst>
              <a:ext uri="{FF2B5EF4-FFF2-40B4-BE49-F238E27FC236}">
                <a16:creationId xmlns:a16="http://schemas.microsoft.com/office/drawing/2014/main" id="{2B7B6C1B-6A9A-3EFB-0C2C-EE38B0CB560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334" y="448733"/>
            <a:ext cx="954156" cy="950976"/>
          </a:xfrm>
          <a:prstGeom prst="rect">
            <a:avLst/>
          </a:prstGeom>
          <a:noFill/>
          <a:effectLst>
            <a:softEdge rad="3175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6C321900-92A9-C0ED-2722-3887882BC12A}"/>
              </a:ext>
            </a:extLst>
          </p:cNvPr>
          <p:cNvSpPr/>
          <p:nvPr/>
        </p:nvSpPr>
        <p:spPr>
          <a:xfrm>
            <a:off x="304800" y="304800"/>
            <a:ext cx="8839200" cy="7620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a:solidFill>
                  <a:srgbClr val="FFC000"/>
                </a:solidFill>
                <a:latin typeface="Georgia" panose="02040502050405020303" pitchFamily="18" charset="0"/>
              </a:rPr>
              <a:t>Tail Recursion</a:t>
            </a:r>
          </a:p>
        </p:txBody>
      </p:sp>
      <p:sp>
        <p:nvSpPr>
          <p:cNvPr id="5" name="Rectangle 15">
            <a:extLst>
              <a:ext uri="{FF2B5EF4-FFF2-40B4-BE49-F238E27FC236}">
                <a16:creationId xmlns:a16="http://schemas.microsoft.com/office/drawing/2014/main" id="{9714CE94-8457-3698-5EFB-603AB472089E}"/>
              </a:ext>
            </a:extLst>
          </p:cNvPr>
          <p:cNvSpPr>
            <a:spLocks noChangeArrowheads="1"/>
          </p:cNvSpPr>
          <p:nvPr/>
        </p:nvSpPr>
        <p:spPr bwMode="auto">
          <a:xfrm>
            <a:off x="76200" y="1143000"/>
            <a:ext cx="8839200"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FontTx/>
              <a:buChar char="•"/>
              <a:defRPr/>
            </a:pPr>
            <a:r>
              <a:rPr lang="en-US" altLang="en-US" sz="2000" dirty="0">
                <a:latin typeface="+mj-lt"/>
                <a:cs typeface="Arial" charset="0"/>
              </a:rPr>
              <a:t>A recursive function is said to be </a:t>
            </a:r>
            <a:r>
              <a:rPr lang="en-US" altLang="en-US" sz="2000" i="1" dirty="0">
                <a:latin typeface="+mj-lt"/>
                <a:cs typeface="Arial" charset="0"/>
              </a:rPr>
              <a:t>tail recursive</a:t>
            </a:r>
            <a:r>
              <a:rPr lang="en-US" altLang="en-US" sz="2000" dirty="0">
                <a:latin typeface="+mj-lt"/>
                <a:cs typeface="Arial" charset="0"/>
              </a:rPr>
              <a:t> if no operations are pending to be performed when the recursive function returns to its caller. </a:t>
            </a:r>
          </a:p>
          <a:p>
            <a:pPr marL="342900" indent="-342900">
              <a:spcBef>
                <a:spcPct val="20000"/>
              </a:spcBef>
              <a:buFontTx/>
              <a:buChar char="•"/>
              <a:defRPr/>
            </a:pPr>
            <a:r>
              <a:rPr lang="en-US" altLang="en-US" sz="2000" dirty="0">
                <a:latin typeface="+mj-lt"/>
                <a:cs typeface="Arial" charset="0"/>
              </a:rPr>
              <a:t>That is, when the called function returns, the returned value is immediately returned from the calling function.</a:t>
            </a:r>
          </a:p>
          <a:p>
            <a:pPr marL="342900" indent="-342900">
              <a:spcBef>
                <a:spcPct val="20000"/>
              </a:spcBef>
              <a:buFontTx/>
              <a:buChar char="•"/>
              <a:defRPr/>
            </a:pPr>
            <a:r>
              <a:rPr lang="en-US" altLang="en-US" sz="2000" dirty="0">
                <a:latin typeface="+mj-lt"/>
                <a:cs typeface="Arial" charset="0"/>
              </a:rPr>
              <a:t>Tail recursive functions are highly desirable because they are much more efficient to use as in their case, the amount of information that has to be stored on the system stack is independent of the number of recursive calls. </a:t>
            </a:r>
          </a:p>
        </p:txBody>
      </p:sp>
      <p:graphicFrame>
        <p:nvGraphicFramePr>
          <p:cNvPr id="8" name="Group 36">
            <a:extLst>
              <a:ext uri="{FF2B5EF4-FFF2-40B4-BE49-F238E27FC236}">
                <a16:creationId xmlns:a16="http://schemas.microsoft.com/office/drawing/2014/main" id="{61BCE0A4-97AB-18D8-979D-DA02DD311F76}"/>
              </a:ext>
            </a:extLst>
          </p:cNvPr>
          <p:cNvGraphicFramePr>
            <a:graphicFrameLocks noGrp="1"/>
          </p:cNvGraphicFramePr>
          <p:nvPr>
            <p:extLst>
              <p:ext uri="{D42A27DB-BD31-4B8C-83A1-F6EECF244321}">
                <p14:modId xmlns:p14="http://schemas.microsoft.com/office/powerpoint/2010/main" val="4092524622"/>
              </p:ext>
            </p:extLst>
          </p:nvPr>
        </p:nvGraphicFramePr>
        <p:xfrm>
          <a:off x="457200" y="4648200"/>
          <a:ext cx="8305800" cy="1600200"/>
        </p:xfrm>
        <a:graphic>
          <a:graphicData uri="http://schemas.openxmlformats.org/drawingml/2006/table">
            <a:tbl>
              <a:tblPr/>
              <a:tblGrid>
                <a:gridCol w="3127492">
                  <a:extLst>
                    <a:ext uri="{9D8B030D-6E8A-4147-A177-3AD203B41FA5}">
                      <a16:colId xmlns:a16="http://schemas.microsoft.com/office/drawing/2014/main" val="20000"/>
                    </a:ext>
                  </a:extLst>
                </a:gridCol>
                <a:gridCol w="5178308">
                  <a:extLst>
                    <a:ext uri="{9D8B030D-6E8A-4147-A177-3AD203B41FA5}">
                      <a16:colId xmlns:a16="http://schemas.microsoft.com/office/drawing/2014/main" val="20001"/>
                    </a:ext>
                  </a:extLst>
                </a:gridCol>
              </a:tblGrid>
              <a:tr h="1600200">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rgbClr val="CC3300"/>
                          </a:solidFill>
                          <a:effectLst/>
                          <a:latin typeface="Courier New" pitchFamily="49" charset="0"/>
                          <a:ea typeface="Times New Roman" pitchFamily="18" charset="0"/>
                          <a:cs typeface="Courier New" pitchFamily="49" charset="0"/>
                        </a:rPr>
                        <a:t>int</a:t>
                      </a: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Fact(n)</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return Fact1(n, 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txBody>
                  <a:tcPr marT="45743" marB="457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err="1">
                          <a:ln>
                            <a:noFill/>
                          </a:ln>
                          <a:solidFill>
                            <a:srgbClr val="CC3300"/>
                          </a:solidFill>
                          <a:effectLst/>
                          <a:latin typeface="Courier New" pitchFamily="49" charset="0"/>
                          <a:ea typeface="Times New Roman" pitchFamily="18" charset="0"/>
                          <a:cs typeface="Courier New" pitchFamily="49" charset="0"/>
                        </a:rPr>
                        <a:t>int</a:t>
                      </a: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Fact1(</a:t>
                      </a:r>
                      <a:r>
                        <a:rPr kumimoji="0" lang="en-US" altLang="en-US" sz="1600" b="1" i="0" u="none" strike="noStrike" cap="none" normalizeH="0" baseline="0" dirty="0" err="1">
                          <a:ln>
                            <a:noFill/>
                          </a:ln>
                          <a:solidFill>
                            <a:srgbClr val="CC3300"/>
                          </a:solidFill>
                          <a:effectLst/>
                          <a:latin typeface="Courier New" pitchFamily="49" charset="0"/>
                          <a:ea typeface="Times New Roman" pitchFamily="18" charset="0"/>
                          <a:cs typeface="Courier New" pitchFamily="49" charset="0"/>
                        </a:rPr>
                        <a:t>int</a:t>
                      </a: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n, </a:t>
                      </a:r>
                      <a:r>
                        <a:rPr kumimoji="0" lang="en-US" altLang="en-US" sz="1600" b="1" i="0" u="none" strike="noStrike" cap="none" normalizeH="0" baseline="0" dirty="0" err="1">
                          <a:ln>
                            <a:noFill/>
                          </a:ln>
                          <a:solidFill>
                            <a:srgbClr val="CC3300"/>
                          </a:solidFill>
                          <a:effectLst/>
                          <a:latin typeface="Courier New" pitchFamily="49" charset="0"/>
                          <a:ea typeface="Times New Roman" pitchFamily="18" charset="0"/>
                          <a:cs typeface="Courier New" pitchFamily="49" charset="0"/>
                        </a:rPr>
                        <a:t>int</a:t>
                      </a: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res)</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if (n&lt;=1)</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return res;</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	return Fact1(n-1, n*res);</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CC3300"/>
                          </a:solidFill>
                          <a:effectLst/>
                          <a:latin typeface="Courier New" pitchFamily="49" charset="0"/>
                          <a:ea typeface="Times New Roman" pitchFamily="18" charset="0"/>
                          <a:cs typeface="Courier New" pitchFamily="49" charset="0"/>
                        </a:rPr>
                        <a:t>}</a:t>
                      </a:r>
                      <a:endParaRPr kumimoji="0" lang="en-US" altLang="en-US" sz="1600" b="0" i="0" u="none" strike="noStrike" cap="none" normalizeH="0" baseline="0" dirty="0">
                        <a:ln>
                          <a:noFill/>
                        </a:ln>
                        <a:solidFill>
                          <a:srgbClr val="CC3300"/>
                        </a:solidFill>
                        <a:effectLst/>
                        <a:latin typeface="Courier New" panose="02070309020205020404" pitchFamily="49" charset="0"/>
                        <a:ea typeface="Times New Roman" pitchFamily="18" charset="0"/>
                        <a:cs typeface="Courier New" panose="02070309020205020404" pitchFamily="49" charset="0"/>
                      </a:endParaRPr>
                    </a:p>
                  </a:txBody>
                  <a:tcPr marT="45743" marB="4574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70C766EB-4EFA-189E-D341-3F0F8D088303}"/>
              </a:ext>
            </a:extLst>
          </p:cNvPr>
          <p:cNvSpPr/>
          <p:nvPr/>
        </p:nvSpPr>
        <p:spPr>
          <a:xfrm>
            <a:off x="152400" y="152400"/>
            <a:ext cx="8991600" cy="9144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defRPr/>
            </a:pPr>
            <a:r>
              <a:rPr lang="en-US" altLang="en-US" sz="4800" dirty="0">
                <a:solidFill>
                  <a:srgbClr val="FFC000"/>
                </a:solidFill>
                <a:latin typeface="Georgia" panose="02040502050405020303" pitchFamily="18" charset="0"/>
              </a:rPr>
              <a:t>Pros and Cons of Recursion</a:t>
            </a:r>
          </a:p>
        </p:txBody>
      </p:sp>
      <p:sp>
        <p:nvSpPr>
          <p:cNvPr id="37891" name="Rectangle 3">
            <a:extLst>
              <a:ext uri="{FF2B5EF4-FFF2-40B4-BE49-F238E27FC236}">
                <a16:creationId xmlns:a16="http://schemas.microsoft.com/office/drawing/2014/main" id="{1CA6053B-BF9D-BB06-6596-5F2C95FA1293}"/>
              </a:ext>
            </a:extLst>
          </p:cNvPr>
          <p:cNvSpPr txBox="1">
            <a:spLocks noChangeArrowheads="1"/>
          </p:cNvSpPr>
          <p:nvPr/>
        </p:nvSpPr>
        <p:spPr bwMode="auto">
          <a:xfrm>
            <a:off x="304800" y="1219200"/>
            <a:ext cx="8686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 typeface="Arial" panose="020B0604020202020204" pitchFamily="34" charset="0"/>
              <a:buNone/>
            </a:pPr>
            <a:r>
              <a:rPr lang="en-US" altLang="en-US" sz="2000" dirty="0"/>
              <a:t>Pros</a:t>
            </a:r>
          </a:p>
          <a:p>
            <a:pPr eaLnBrk="1" hangingPunct="1">
              <a:lnSpc>
                <a:spcPct val="80000"/>
              </a:lnSpc>
            </a:pPr>
            <a:r>
              <a:rPr lang="en-US" altLang="en-US" sz="2000" dirty="0"/>
              <a:t>Recursive solutions often tend to be shorter and simpler than non-recursive ones.</a:t>
            </a:r>
          </a:p>
          <a:p>
            <a:pPr eaLnBrk="1" hangingPunct="1">
              <a:lnSpc>
                <a:spcPct val="80000"/>
              </a:lnSpc>
            </a:pPr>
            <a:r>
              <a:rPr lang="en-US" altLang="en-US" sz="2000" dirty="0"/>
              <a:t>Code is clearer and easier to use. </a:t>
            </a:r>
          </a:p>
          <a:p>
            <a:pPr eaLnBrk="1" hangingPunct="1">
              <a:lnSpc>
                <a:spcPct val="80000"/>
              </a:lnSpc>
            </a:pPr>
            <a:r>
              <a:rPr lang="en-US" altLang="en-US" sz="2000" dirty="0"/>
              <a:t>Follows a divide and conquer technique to solve problems.</a:t>
            </a:r>
          </a:p>
          <a:p>
            <a:pPr eaLnBrk="1" hangingPunct="1">
              <a:lnSpc>
                <a:spcPct val="80000"/>
              </a:lnSpc>
            </a:pPr>
            <a:r>
              <a:rPr lang="en-US" altLang="en-US" sz="2000" dirty="0"/>
              <a:t>In some (limited) instances, recursion may be more efficient.</a:t>
            </a:r>
          </a:p>
          <a:p>
            <a:pPr eaLnBrk="1" hangingPunct="1">
              <a:lnSpc>
                <a:spcPct val="80000"/>
              </a:lnSpc>
              <a:buFont typeface="Arial" panose="020B0604020202020204" pitchFamily="34" charset="0"/>
              <a:buNone/>
            </a:pPr>
            <a:r>
              <a:rPr lang="en-US" altLang="en-US" sz="2000" dirty="0"/>
              <a:t>Cons</a:t>
            </a:r>
          </a:p>
          <a:p>
            <a:pPr eaLnBrk="1" hangingPunct="1">
              <a:lnSpc>
                <a:spcPct val="80000"/>
              </a:lnSpc>
            </a:pPr>
            <a:r>
              <a:rPr lang="en-US" altLang="en-US" sz="2000" dirty="0"/>
              <a:t>For some programmers and readers, recursion is a difficult concept. </a:t>
            </a:r>
          </a:p>
          <a:p>
            <a:pPr eaLnBrk="1" hangingPunct="1">
              <a:lnSpc>
                <a:spcPct val="80000"/>
              </a:lnSpc>
            </a:pPr>
            <a:r>
              <a:rPr lang="en-US" altLang="en-US" sz="2000" dirty="0"/>
              <a:t>Recursion is implemented using system stack. If the stack space on the system is limited, recursion to a deeper level will be difficult to implement. </a:t>
            </a:r>
          </a:p>
          <a:p>
            <a:pPr eaLnBrk="1" hangingPunct="1">
              <a:lnSpc>
                <a:spcPct val="80000"/>
              </a:lnSpc>
            </a:pPr>
            <a:r>
              <a:rPr lang="en-US" altLang="en-US" sz="2000" dirty="0"/>
              <a:t>Aborting a recursive process in midstream is slow. </a:t>
            </a:r>
          </a:p>
          <a:p>
            <a:pPr eaLnBrk="1" hangingPunct="1">
              <a:lnSpc>
                <a:spcPct val="80000"/>
              </a:lnSpc>
            </a:pPr>
            <a:r>
              <a:rPr lang="en-US" altLang="en-US" sz="2000" dirty="0"/>
              <a:t>Using a recursive function takes more memory and time to execute as compared to its non-recursive counterpart. </a:t>
            </a:r>
          </a:p>
          <a:p>
            <a:pPr eaLnBrk="1" hangingPunct="1">
              <a:lnSpc>
                <a:spcPct val="80000"/>
              </a:lnSpc>
            </a:pPr>
            <a:r>
              <a:rPr lang="en-US" altLang="en-US" sz="2000" dirty="0"/>
              <a:t>It is difficult to find bugs, particularly when using global variables.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454E5592-43F3-37EC-2E51-741713638CCC}"/>
              </a:ext>
            </a:extLst>
          </p:cNvPr>
          <p:cNvSpPr/>
          <p:nvPr/>
        </p:nvSpPr>
        <p:spPr>
          <a:xfrm>
            <a:off x="0" y="0"/>
            <a:ext cx="9144000" cy="1066800"/>
          </a:xfrm>
          <a:prstGeom prst="roundRect">
            <a:avLst>
              <a:gd name="adj" fmla="val 0"/>
            </a:avLst>
          </a:prstGeom>
          <a:solidFill>
            <a:schemeClr val="tx2">
              <a:lumMod val="75000"/>
            </a:schemeClr>
          </a:solidFill>
          <a:ln>
            <a:solidFill>
              <a:schemeClr val="accent3">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4800" dirty="0">
                <a:solidFill>
                  <a:schemeClr val="bg1"/>
                </a:solidFill>
                <a:latin typeface="+mj-lt"/>
              </a:rPr>
              <a:t>Tower of Hanoi</a:t>
            </a:r>
          </a:p>
        </p:txBody>
      </p:sp>
      <p:sp>
        <p:nvSpPr>
          <p:cNvPr id="38915" name="Rectangle 3">
            <a:extLst>
              <a:ext uri="{FF2B5EF4-FFF2-40B4-BE49-F238E27FC236}">
                <a16:creationId xmlns:a16="http://schemas.microsoft.com/office/drawing/2014/main" id="{2E9A8DBF-96DF-5A98-D5D4-7F1110867480}"/>
              </a:ext>
            </a:extLst>
          </p:cNvPr>
          <p:cNvSpPr txBox="1">
            <a:spLocks noChangeArrowheads="1"/>
          </p:cNvSpPr>
          <p:nvPr/>
        </p:nvSpPr>
        <p:spPr bwMode="auto">
          <a:xfrm>
            <a:off x="76200" y="1143000"/>
            <a:ext cx="9144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10000"/>
              </a:lnSpc>
              <a:buFont typeface="Arial" panose="020B0604020202020204" pitchFamily="34" charset="0"/>
              <a:buNone/>
            </a:pPr>
            <a:r>
              <a:rPr lang="en-US" altLang="en-US" sz="2000"/>
              <a:t>Tower of Hanoi is one of the main applications of a recursion. It says, "if you can solve </a:t>
            </a:r>
            <a:r>
              <a:rPr lang="en-US" altLang="en-US" sz="2000" i="1"/>
              <a:t>n-1</a:t>
            </a:r>
            <a:r>
              <a:rPr lang="en-US" altLang="en-US" sz="2000"/>
              <a:t> cases, then you can easily solve the </a:t>
            </a:r>
            <a:r>
              <a:rPr lang="en-US" altLang="en-US" sz="2000" i="1"/>
              <a:t>nth</a:t>
            </a:r>
            <a:r>
              <a:rPr lang="en-US" altLang="en-US" sz="2000"/>
              <a:t> case" </a:t>
            </a:r>
          </a:p>
        </p:txBody>
      </p:sp>
      <p:sp>
        <p:nvSpPr>
          <p:cNvPr id="38916" name="Line 4">
            <a:extLst>
              <a:ext uri="{FF2B5EF4-FFF2-40B4-BE49-F238E27FC236}">
                <a16:creationId xmlns:a16="http://schemas.microsoft.com/office/drawing/2014/main" id="{13CAC26C-86B7-ABC7-A4EA-12D689A80F31}"/>
              </a:ext>
            </a:extLst>
          </p:cNvPr>
          <p:cNvSpPr>
            <a:spLocks noChangeShapeType="1"/>
          </p:cNvSpPr>
          <p:nvPr/>
        </p:nvSpPr>
        <p:spPr bwMode="auto">
          <a:xfrm flipV="1">
            <a:off x="1257300" y="2582863"/>
            <a:ext cx="2173288" cy="15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8917" name="Group 59">
            <a:extLst>
              <a:ext uri="{FF2B5EF4-FFF2-40B4-BE49-F238E27FC236}">
                <a16:creationId xmlns:a16="http://schemas.microsoft.com/office/drawing/2014/main" id="{8156D671-FFB0-CB90-653B-604F86A3BC64}"/>
              </a:ext>
            </a:extLst>
          </p:cNvPr>
          <p:cNvGrpSpPr>
            <a:grpSpLocks/>
          </p:cNvGrpSpPr>
          <p:nvPr/>
        </p:nvGrpSpPr>
        <p:grpSpPr bwMode="auto">
          <a:xfrm>
            <a:off x="1447800" y="1895475"/>
            <a:ext cx="1866900" cy="1041400"/>
            <a:chOff x="912" y="1194"/>
            <a:chExt cx="1176" cy="656"/>
          </a:xfrm>
        </p:grpSpPr>
        <p:sp>
          <p:nvSpPr>
            <p:cNvPr id="38969" name="Rectangle 5">
              <a:extLst>
                <a:ext uri="{FF2B5EF4-FFF2-40B4-BE49-F238E27FC236}">
                  <a16:creationId xmlns:a16="http://schemas.microsoft.com/office/drawing/2014/main" id="{35BA0688-4480-F10B-B528-E220B24BB220}"/>
                </a:ext>
              </a:extLst>
            </p:cNvPr>
            <p:cNvSpPr>
              <a:spLocks noChangeArrowheads="1"/>
            </p:cNvSpPr>
            <p:nvPr/>
          </p:nvSpPr>
          <p:spPr bwMode="auto">
            <a:xfrm>
              <a:off x="912" y="1459"/>
              <a:ext cx="432" cy="144"/>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70" name="Line 6">
              <a:extLst>
                <a:ext uri="{FF2B5EF4-FFF2-40B4-BE49-F238E27FC236}">
                  <a16:creationId xmlns:a16="http://schemas.microsoft.com/office/drawing/2014/main" id="{FB2CA2F9-4A78-28EF-8AA6-CB5766334B26}"/>
                </a:ext>
              </a:extLst>
            </p:cNvPr>
            <p:cNvSpPr>
              <a:spLocks noChangeShapeType="1"/>
            </p:cNvSpPr>
            <p:nvPr/>
          </p:nvSpPr>
          <p:spPr bwMode="auto">
            <a:xfrm flipH="1" flipV="1">
              <a:off x="1153" y="1194"/>
              <a:ext cx="1"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1" name="Text Box 7">
              <a:extLst>
                <a:ext uri="{FF2B5EF4-FFF2-40B4-BE49-F238E27FC236}">
                  <a16:creationId xmlns:a16="http://schemas.microsoft.com/office/drawing/2014/main" id="{579B186A-9898-6AF1-4B46-FC20657DC26E}"/>
                </a:ext>
              </a:extLst>
            </p:cNvPr>
            <p:cNvSpPr txBox="1">
              <a:spLocks noChangeArrowheads="1"/>
            </p:cNvSpPr>
            <p:nvPr/>
          </p:nvSpPr>
          <p:spPr bwMode="auto">
            <a:xfrm>
              <a:off x="1007" y="1706"/>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72" name="Line 8">
              <a:extLst>
                <a:ext uri="{FF2B5EF4-FFF2-40B4-BE49-F238E27FC236}">
                  <a16:creationId xmlns:a16="http://schemas.microsoft.com/office/drawing/2014/main" id="{EECEE578-2EA4-C64C-232F-209B063E1E98}"/>
                </a:ext>
              </a:extLst>
            </p:cNvPr>
            <p:cNvSpPr>
              <a:spLocks noChangeShapeType="1"/>
            </p:cNvSpPr>
            <p:nvPr/>
          </p:nvSpPr>
          <p:spPr bwMode="auto">
            <a:xfrm flipH="1" flipV="1">
              <a:off x="1944" y="1196"/>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73" name="Text Box 9">
              <a:extLst>
                <a:ext uri="{FF2B5EF4-FFF2-40B4-BE49-F238E27FC236}">
                  <a16:creationId xmlns:a16="http://schemas.microsoft.com/office/drawing/2014/main" id="{955CBEC9-A79F-1804-26AF-D125CB89DE05}"/>
                </a:ext>
              </a:extLst>
            </p:cNvPr>
            <p:cNvSpPr txBox="1">
              <a:spLocks noChangeArrowheads="1"/>
            </p:cNvSpPr>
            <p:nvPr/>
          </p:nvSpPr>
          <p:spPr bwMode="auto">
            <a:xfrm>
              <a:off x="1440" y="1705"/>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8974" name="Text Box 10">
              <a:extLst>
                <a:ext uri="{FF2B5EF4-FFF2-40B4-BE49-F238E27FC236}">
                  <a16:creationId xmlns:a16="http://schemas.microsoft.com/office/drawing/2014/main" id="{A5EF0BCF-EA25-C6D9-8A0E-E118F486B18F}"/>
                </a:ext>
              </a:extLst>
            </p:cNvPr>
            <p:cNvSpPr txBox="1">
              <a:spLocks noChangeArrowheads="1"/>
            </p:cNvSpPr>
            <p:nvPr/>
          </p:nvSpPr>
          <p:spPr bwMode="auto">
            <a:xfrm>
              <a:off x="1872" y="1705"/>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75" name="Line 11">
              <a:extLst>
                <a:ext uri="{FF2B5EF4-FFF2-40B4-BE49-F238E27FC236}">
                  <a16:creationId xmlns:a16="http://schemas.microsoft.com/office/drawing/2014/main" id="{D8FECF19-61E4-0B2B-3916-A67D20A44EDC}"/>
                </a:ext>
              </a:extLst>
            </p:cNvPr>
            <p:cNvSpPr>
              <a:spLocks noChangeShapeType="1"/>
            </p:cNvSpPr>
            <p:nvPr/>
          </p:nvSpPr>
          <p:spPr bwMode="auto">
            <a:xfrm flipH="1" flipV="1">
              <a:off x="1585" y="1195"/>
              <a:ext cx="7" cy="4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8918" name="Group 60">
            <a:extLst>
              <a:ext uri="{FF2B5EF4-FFF2-40B4-BE49-F238E27FC236}">
                <a16:creationId xmlns:a16="http://schemas.microsoft.com/office/drawing/2014/main" id="{52A2813A-B2CD-85D0-BD67-FCDCAB75A050}"/>
              </a:ext>
            </a:extLst>
          </p:cNvPr>
          <p:cNvGrpSpPr>
            <a:grpSpLocks/>
          </p:cNvGrpSpPr>
          <p:nvPr/>
        </p:nvGrpSpPr>
        <p:grpSpPr bwMode="auto">
          <a:xfrm>
            <a:off x="4838700" y="1819275"/>
            <a:ext cx="2173288" cy="1076325"/>
            <a:chOff x="3048" y="1146"/>
            <a:chExt cx="1369" cy="678"/>
          </a:xfrm>
        </p:grpSpPr>
        <p:sp>
          <p:nvSpPr>
            <p:cNvPr id="38961" name="Line 12">
              <a:extLst>
                <a:ext uri="{FF2B5EF4-FFF2-40B4-BE49-F238E27FC236}">
                  <a16:creationId xmlns:a16="http://schemas.microsoft.com/office/drawing/2014/main" id="{C55C6193-B43A-4F5B-4755-1BA7884C80F2}"/>
                </a:ext>
              </a:extLst>
            </p:cNvPr>
            <p:cNvSpPr>
              <a:spLocks noChangeShapeType="1"/>
            </p:cNvSpPr>
            <p:nvPr/>
          </p:nvSpPr>
          <p:spPr bwMode="auto">
            <a:xfrm flipV="1">
              <a:off x="3048" y="1579"/>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2" name="Rectangle 13">
              <a:extLst>
                <a:ext uri="{FF2B5EF4-FFF2-40B4-BE49-F238E27FC236}">
                  <a16:creationId xmlns:a16="http://schemas.microsoft.com/office/drawing/2014/main" id="{5E4B53B4-5298-26AA-FC07-D60A5978E4CE}"/>
                </a:ext>
              </a:extLst>
            </p:cNvPr>
            <p:cNvSpPr>
              <a:spLocks noChangeArrowheads="1"/>
            </p:cNvSpPr>
            <p:nvPr/>
          </p:nvSpPr>
          <p:spPr bwMode="auto">
            <a:xfrm>
              <a:off x="4056" y="1434"/>
              <a:ext cx="361" cy="144"/>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63" name="Line 14">
              <a:extLst>
                <a:ext uri="{FF2B5EF4-FFF2-40B4-BE49-F238E27FC236}">
                  <a16:creationId xmlns:a16="http://schemas.microsoft.com/office/drawing/2014/main" id="{1C47BD0F-EDBC-37E4-832E-D729E0E451C9}"/>
                </a:ext>
              </a:extLst>
            </p:cNvPr>
            <p:cNvSpPr>
              <a:spLocks noChangeShapeType="1"/>
            </p:cNvSpPr>
            <p:nvPr/>
          </p:nvSpPr>
          <p:spPr bwMode="auto">
            <a:xfrm flipV="1">
              <a:off x="3406" y="1146"/>
              <a:ext cx="6" cy="43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4" name="Text Box 15">
              <a:extLst>
                <a:ext uri="{FF2B5EF4-FFF2-40B4-BE49-F238E27FC236}">
                  <a16:creationId xmlns:a16="http://schemas.microsoft.com/office/drawing/2014/main" id="{DBB9DA9A-B1A3-01F6-CC55-768D064F4E23}"/>
                </a:ext>
              </a:extLst>
            </p:cNvPr>
            <p:cNvSpPr txBox="1">
              <a:spLocks noChangeArrowheads="1"/>
            </p:cNvSpPr>
            <p:nvPr/>
          </p:nvSpPr>
          <p:spPr bwMode="auto">
            <a:xfrm>
              <a:off x="3263" y="1680"/>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65" name="Line 16">
              <a:extLst>
                <a:ext uri="{FF2B5EF4-FFF2-40B4-BE49-F238E27FC236}">
                  <a16:creationId xmlns:a16="http://schemas.microsoft.com/office/drawing/2014/main" id="{CEC424B8-7E50-0179-FB66-A123814B2F46}"/>
                </a:ext>
              </a:extLst>
            </p:cNvPr>
            <p:cNvSpPr>
              <a:spLocks noChangeShapeType="1"/>
            </p:cNvSpPr>
            <p:nvPr/>
          </p:nvSpPr>
          <p:spPr bwMode="auto">
            <a:xfrm flipV="1">
              <a:off x="4200" y="1147"/>
              <a:ext cx="2"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6" name="Text Box 17">
              <a:extLst>
                <a:ext uri="{FF2B5EF4-FFF2-40B4-BE49-F238E27FC236}">
                  <a16:creationId xmlns:a16="http://schemas.microsoft.com/office/drawing/2014/main" id="{91A7E7F1-8F83-9DCC-BE94-6C67C844CBC9}"/>
                </a:ext>
              </a:extLst>
            </p:cNvPr>
            <p:cNvSpPr txBox="1">
              <a:spLocks noChangeArrowheads="1"/>
            </p:cNvSpPr>
            <p:nvPr/>
          </p:nvSpPr>
          <p:spPr bwMode="auto">
            <a:xfrm>
              <a:off x="3696" y="1679"/>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8967" name="Text Box 18">
              <a:extLst>
                <a:ext uri="{FF2B5EF4-FFF2-40B4-BE49-F238E27FC236}">
                  <a16:creationId xmlns:a16="http://schemas.microsoft.com/office/drawing/2014/main" id="{60375A92-FC94-855D-797C-65AA1A90030C}"/>
                </a:ext>
              </a:extLst>
            </p:cNvPr>
            <p:cNvSpPr txBox="1">
              <a:spLocks noChangeArrowheads="1"/>
            </p:cNvSpPr>
            <p:nvPr/>
          </p:nvSpPr>
          <p:spPr bwMode="auto">
            <a:xfrm>
              <a:off x="4126" y="1680"/>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68" name="Line 19">
              <a:extLst>
                <a:ext uri="{FF2B5EF4-FFF2-40B4-BE49-F238E27FC236}">
                  <a16:creationId xmlns:a16="http://schemas.microsoft.com/office/drawing/2014/main" id="{DBC740B6-9B3F-E059-B23B-B63509DED408}"/>
                </a:ext>
              </a:extLst>
            </p:cNvPr>
            <p:cNvSpPr>
              <a:spLocks noChangeShapeType="1"/>
            </p:cNvSpPr>
            <p:nvPr/>
          </p:nvSpPr>
          <p:spPr bwMode="auto">
            <a:xfrm flipH="1" flipV="1">
              <a:off x="3768" y="1165"/>
              <a:ext cx="7" cy="4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3" name="Text Box 20">
            <a:extLst>
              <a:ext uri="{FF2B5EF4-FFF2-40B4-BE49-F238E27FC236}">
                <a16:creationId xmlns:a16="http://schemas.microsoft.com/office/drawing/2014/main" id="{E5DF5944-9336-7326-AC67-E935F47BE083}"/>
              </a:ext>
            </a:extLst>
          </p:cNvPr>
          <p:cNvSpPr txBox="1">
            <a:spLocks noChangeArrowheads="1"/>
          </p:cNvSpPr>
          <p:nvPr/>
        </p:nvSpPr>
        <p:spPr bwMode="auto">
          <a:xfrm>
            <a:off x="76200" y="3108325"/>
            <a:ext cx="8839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spcBef>
                <a:spcPct val="50000"/>
              </a:spcBef>
              <a:defRPr/>
            </a:pPr>
            <a:r>
              <a:rPr lang="en-US" altLang="en-US" sz="2000" dirty="0">
                <a:latin typeface="+mn-lt"/>
                <a:cs typeface="Arial" charset="0"/>
              </a:rPr>
              <a:t>If there is only one ring, then simply move the ring from source to the destination</a:t>
            </a:r>
            <a:r>
              <a:rPr lang="en-US" altLang="en-US" sz="2000" b="1" dirty="0">
                <a:latin typeface="+mn-lt"/>
                <a:cs typeface="Arial" charset="0"/>
              </a:rPr>
              <a:t> </a:t>
            </a:r>
          </a:p>
        </p:txBody>
      </p:sp>
      <p:sp>
        <p:nvSpPr>
          <p:cNvPr id="38920" name="Text Box 33">
            <a:extLst>
              <a:ext uri="{FF2B5EF4-FFF2-40B4-BE49-F238E27FC236}">
                <a16:creationId xmlns:a16="http://schemas.microsoft.com/office/drawing/2014/main" id="{743B776A-7EB9-6244-4CD0-D0B2F7380E15}"/>
              </a:ext>
            </a:extLst>
          </p:cNvPr>
          <p:cNvSpPr txBox="1">
            <a:spLocks noChangeArrowheads="1"/>
          </p:cNvSpPr>
          <p:nvPr/>
        </p:nvSpPr>
        <p:spPr bwMode="auto">
          <a:xfrm>
            <a:off x="4302125" y="4494213"/>
            <a:ext cx="342900" cy="228600"/>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grpSp>
        <p:nvGrpSpPr>
          <p:cNvPr id="38921" name="Group 61">
            <a:extLst>
              <a:ext uri="{FF2B5EF4-FFF2-40B4-BE49-F238E27FC236}">
                <a16:creationId xmlns:a16="http://schemas.microsoft.com/office/drawing/2014/main" id="{3C599AB5-866E-A220-BD59-888C6AEE9DA2}"/>
              </a:ext>
            </a:extLst>
          </p:cNvPr>
          <p:cNvGrpSpPr>
            <a:grpSpLocks/>
          </p:cNvGrpSpPr>
          <p:nvPr/>
        </p:nvGrpSpPr>
        <p:grpSpPr bwMode="auto">
          <a:xfrm>
            <a:off x="300038" y="3694113"/>
            <a:ext cx="2173287" cy="1030287"/>
            <a:chOff x="189" y="2327"/>
            <a:chExt cx="1369" cy="649"/>
          </a:xfrm>
        </p:grpSpPr>
        <p:sp>
          <p:nvSpPr>
            <p:cNvPr id="38952" name="Line 21">
              <a:extLst>
                <a:ext uri="{FF2B5EF4-FFF2-40B4-BE49-F238E27FC236}">
                  <a16:creationId xmlns:a16="http://schemas.microsoft.com/office/drawing/2014/main" id="{0D5746BC-F886-61FC-A967-A6E432B84197}"/>
                </a:ext>
              </a:extLst>
            </p:cNvPr>
            <p:cNvSpPr>
              <a:spLocks noChangeShapeType="1"/>
            </p:cNvSpPr>
            <p:nvPr/>
          </p:nvSpPr>
          <p:spPr bwMode="auto">
            <a:xfrm flipV="1">
              <a:off x="189" y="2759"/>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3" name="Rectangle 22">
              <a:extLst>
                <a:ext uri="{FF2B5EF4-FFF2-40B4-BE49-F238E27FC236}">
                  <a16:creationId xmlns:a16="http://schemas.microsoft.com/office/drawing/2014/main" id="{4458AAA7-3EE1-1627-BEB5-0009BD9F0631}"/>
                </a:ext>
              </a:extLst>
            </p:cNvPr>
            <p:cNvSpPr>
              <a:spLocks noChangeArrowheads="1"/>
            </p:cNvSpPr>
            <p:nvPr/>
          </p:nvSpPr>
          <p:spPr bwMode="auto">
            <a:xfrm>
              <a:off x="336" y="2643"/>
              <a:ext cx="431" cy="120"/>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54" name="Line 23">
              <a:extLst>
                <a:ext uri="{FF2B5EF4-FFF2-40B4-BE49-F238E27FC236}">
                  <a16:creationId xmlns:a16="http://schemas.microsoft.com/office/drawing/2014/main" id="{D4051611-3B2C-62E2-6398-2A4F9675A626}"/>
                </a:ext>
              </a:extLst>
            </p:cNvPr>
            <p:cNvSpPr>
              <a:spLocks noChangeShapeType="1"/>
            </p:cNvSpPr>
            <p:nvPr/>
          </p:nvSpPr>
          <p:spPr bwMode="auto">
            <a:xfrm flipV="1">
              <a:off x="549" y="2329"/>
              <a:ext cx="2" cy="1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5" name="Text Box 24">
              <a:extLst>
                <a:ext uri="{FF2B5EF4-FFF2-40B4-BE49-F238E27FC236}">
                  <a16:creationId xmlns:a16="http://schemas.microsoft.com/office/drawing/2014/main" id="{793B46AB-9B73-2767-DAA8-607CD9B88C35}"/>
                </a:ext>
              </a:extLst>
            </p:cNvPr>
            <p:cNvSpPr txBox="1">
              <a:spLocks noChangeArrowheads="1"/>
            </p:cNvSpPr>
            <p:nvPr/>
          </p:nvSpPr>
          <p:spPr bwMode="auto">
            <a:xfrm>
              <a:off x="404" y="2832"/>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56" name="Line 25">
              <a:extLst>
                <a:ext uri="{FF2B5EF4-FFF2-40B4-BE49-F238E27FC236}">
                  <a16:creationId xmlns:a16="http://schemas.microsoft.com/office/drawing/2014/main" id="{FC666F25-D7C2-EFE4-3C58-511EAEFC31F5}"/>
                </a:ext>
              </a:extLst>
            </p:cNvPr>
            <p:cNvSpPr>
              <a:spLocks noChangeShapeType="1"/>
            </p:cNvSpPr>
            <p:nvPr/>
          </p:nvSpPr>
          <p:spPr bwMode="auto">
            <a:xfrm flipH="1" flipV="1">
              <a:off x="1341" y="2328"/>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7" name="Text Box 26">
              <a:extLst>
                <a:ext uri="{FF2B5EF4-FFF2-40B4-BE49-F238E27FC236}">
                  <a16:creationId xmlns:a16="http://schemas.microsoft.com/office/drawing/2014/main" id="{591E53AD-6995-BB6E-AB5B-2F16899BCD34}"/>
                </a:ext>
              </a:extLst>
            </p:cNvPr>
            <p:cNvSpPr txBox="1">
              <a:spLocks noChangeArrowheads="1"/>
            </p:cNvSpPr>
            <p:nvPr/>
          </p:nvSpPr>
          <p:spPr bwMode="auto">
            <a:xfrm>
              <a:off x="837" y="283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8958" name="Text Box 27">
              <a:extLst>
                <a:ext uri="{FF2B5EF4-FFF2-40B4-BE49-F238E27FC236}">
                  <a16:creationId xmlns:a16="http://schemas.microsoft.com/office/drawing/2014/main" id="{A0F95417-4144-0DD5-53CE-1DCA2A1E33AA}"/>
                </a:ext>
              </a:extLst>
            </p:cNvPr>
            <p:cNvSpPr txBox="1">
              <a:spLocks noChangeArrowheads="1"/>
            </p:cNvSpPr>
            <p:nvPr/>
          </p:nvSpPr>
          <p:spPr bwMode="auto">
            <a:xfrm>
              <a:off x="1269" y="283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59" name="Line 28">
              <a:extLst>
                <a:ext uri="{FF2B5EF4-FFF2-40B4-BE49-F238E27FC236}">
                  <a16:creationId xmlns:a16="http://schemas.microsoft.com/office/drawing/2014/main" id="{999353D7-7A1F-8207-FF3C-0B206D759E66}"/>
                </a:ext>
              </a:extLst>
            </p:cNvPr>
            <p:cNvSpPr>
              <a:spLocks noChangeShapeType="1"/>
            </p:cNvSpPr>
            <p:nvPr/>
          </p:nvSpPr>
          <p:spPr bwMode="auto">
            <a:xfrm flipH="1" flipV="1">
              <a:off x="982" y="2327"/>
              <a:ext cx="7" cy="4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60" name="Rectangle 36">
              <a:extLst>
                <a:ext uri="{FF2B5EF4-FFF2-40B4-BE49-F238E27FC236}">
                  <a16:creationId xmlns:a16="http://schemas.microsoft.com/office/drawing/2014/main" id="{620747CF-A763-CB4C-446B-0E11479D3345}"/>
                </a:ext>
              </a:extLst>
            </p:cNvPr>
            <p:cNvSpPr>
              <a:spLocks noChangeArrowheads="1"/>
            </p:cNvSpPr>
            <p:nvPr/>
          </p:nvSpPr>
          <p:spPr bwMode="auto">
            <a:xfrm>
              <a:off x="404" y="2501"/>
              <a:ext cx="288" cy="144"/>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grpSp>
        <p:nvGrpSpPr>
          <p:cNvPr id="38922" name="Group 62">
            <a:extLst>
              <a:ext uri="{FF2B5EF4-FFF2-40B4-BE49-F238E27FC236}">
                <a16:creationId xmlns:a16="http://schemas.microsoft.com/office/drawing/2014/main" id="{C90C2AF2-63CD-EC61-BC8D-F76F9E5CCDBE}"/>
              </a:ext>
            </a:extLst>
          </p:cNvPr>
          <p:cNvGrpSpPr>
            <a:grpSpLocks/>
          </p:cNvGrpSpPr>
          <p:nvPr/>
        </p:nvGrpSpPr>
        <p:grpSpPr bwMode="auto">
          <a:xfrm>
            <a:off x="3273425" y="3692525"/>
            <a:ext cx="2173288" cy="1031875"/>
            <a:chOff x="2062" y="2326"/>
            <a:chExt cx="1369" cy="650"/>
          </a:xfrm>
        </p:grpSpPr>
        <p:sp>
          <p:nvSpPr>
            <p:cNvPr id="38944" name="Line 29">
              <a:extLst>
                <a:ext uri="{FF2B5EF4-FFF2-40B4-BE49-F238E27FC236}">
                  <a16:creationId xmlns:a16="http://schemas.microsoft.com/office/drawing/2014/main" id="{80DFF190-2C2E-C72A-B36A-712CFA73BE37}"/>
                </a:ext>
              </a:extLst>
            </p:cNvPr>
            <p:cNvSpPr>
              <a:spLocks noChangeShapeType="1"/>
            </p:cNvSpPr>
            <p:nvPr/>
          </p:nvSpPr>
          <p:spPr bwMode="auto">
            <a:xfrm flipV="1">
              <a:off x="2062" y="2759"/>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5" name="Line 30">
              <a:extLst>
                <a:ext uri="{FF2B5EF4-FFF2-40B4-BE49-F238E27FC236}">
                  <a16:creationId xmlns:a16="http://schemas.microsoft.com/office/drawing/2014/main" id="{E7A984C9-BA1F-997E-4870-1D2729A986B6}"/>
                </a:ext>
              </a:extLst>
            </p:cNvPr>
            <p:cNvSpPr>
              <a:spLocks noChangeShapeType="1"/>
            </p:cNvSpPr>
            <p:nvPr/>
          </p:nvSpPr>
          <p:spPr bwMode="auto">
            <a:xfrm flipV="1">
              <a:off x="2348" y="2326"/>
              <a:ext cx="6" cy="31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6" name="Text Box 31">
              <a:extLst>
                <a:ext uri="{FF2B5EF4-FFF2-40B4-BE49-F238E27FC236}">
                  <a16:creationId xmlns:a16="http://schemas.microsoft.com/office/drawing/2014/main" id="{0FBB589C-938F-8F2F-1765-36D8331F5643}"/>
                </a:ext>
              </a:extLst>
            </p:cNvPr>
            <p:cNvSpPr txBox="1">
              <a:spLocks noChangeArrowheads="1"/>
            </p:cNvSpPr>
            <p:nvPr/>
          </p:nvSpPr>
          <p:spPr bwMode="auto">
            <a:xfrm>
              <a:off x="2277" y="2832"/>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47" name="Line 32">
              <a:extLst>
                <a:ext uri="{FF2B5EF4-FFF2-40B4-BE49-F238E27FC236}">
                  <a16:creationId xmlns:a16="http://schemas.microsoft.com/office/drawing/2014/main" id="{4C3EAE80-BEA8-0A6D-BFCE-BAE67AA31A60}"/>
                </a:ext>
              </a:extLst>
            </p:cNvPr>
            <p:cNvSpPr>
              <a:spLocks noChangeShapeType="1"/>
            </p:cNvSpPr>
            <p:nvPr/>
          </p:nvSpPr>
          <p:spPr bwMode="auto">
            <a:xfrm flipV="1">
              <a:off x="3214" y="2359"/>
              <a:ext cx="4" cy="43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8" name="Text Box 34">
              <a:extLst>
                <a:ext uri="{FF2B5EF4-FFF2-40B4-BE49-F238E27FC236}">
                  <a16:creationId xmlns:a16="http://schemas.microsoft.com/office/drawing/2014/main" id="{52F09B08-A537-A226-CDA2-440754A713D0}"/>
                </a:ext>
              </a:extLst>
            </p:cNvPr>
            <p:cNvSpPr txBox="1">
              <a:spLocks noChangeArrowheads="1"/>
            </p:cNvSpPr>
            <p:nvPr/>
          </p:nvSpPr>
          <p:spPr bwMode="auto">
            <a:xfrm>
              <a:off x="3140" y="2832"/>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49" name="Line 35">
              <a:extLst>
                <a:ext uri="{FF2B5EF4-FFF2-40B4-BE49-F238E27FC236}">
                  <a16:creationId xmlns:a16="http://schemas.microsoft.com/office/drawing/2014/main" id="{00CD381A-72E4-FDF4-5C09-C2FFEC7EFB69}"/>
                </a:ext>
              </a:extLst>
            </p:cNvPr>
            <p:cNvSpPr>
              <a:spLocks noChangeShapeType="1"/>
            </p:cNvSpPr>
            <p:nvPr/>
          </p:nvSpPr>
          <p:spPr bwMode="auto">
            <a:xfrm flipV="1">
              <a:off x="2854" y="2401"/>
              <a:ext cx="3" cy="2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50" name="Rectangle 37">
              <a:extLst>
                <a:ext uri="{FF2B5EF4-FFF2-40B4-BE49-F238E27FC236}">
                  <a16:creationId xmlns:a16="http://schemas.microsoft.com/office/drawing/2014/main" id="{2EFBB92B-CC95-B6CB-2CC6-1E6C95DE97D5}"/>
                </a:ext>
              </a:extLst>
            </p:cNvPr>
            <p:cNvSpPr>
              <a:spLocks noChangeArrowheads="1"/>
            </p:cNvSpPr>
            <p:nvPr/>
          </p:nvSpPr>
          <p:spPr bwMode="auto">
            <a:xfrm>
              <a:off x="2134" y="2645"/>
              <a:ext cx="431" cy="120"/>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51" name="Rectangle 38">
              <a:extLst>
                <a:ext uri="{FF2B5EF4-FFF2-40B4-BE49-F238E27FC236}">
                  <a16:creationId xmlns:a16="http://schemas.microsoft.com/office/drawing/2014/main" id="{DBC0C840-D0F3-C7C1-911F-D99907B79F78}"/>
                </a:ext>
              </a:extLst>
            </p:cNvPr>
            <p:cNvSpPr>
              <a:spLocks noChangeArrowheads="1"/>
            </p:cNvSpPr>
            <p:nvPr/>
          </p:nvSpPr>
          <p:spPr bwMode="auto">
            <a:xfrm>
              <a:off x="2708" y="2643"/>
              <a:ext cx="288" cy="142"/>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grpSp>
        <p:nvGrpSpPr>
          <p:cNvPr id="38923" name="Group 63">
            <a:extLst>
              <a:ext uri="{FF2B5EF4-FFF2-40B4-BE49-F238E27FC236}">
                <a16:creationId xmlns:a16="http://schemas.microsoft.com/office/drawing/2014/main" id="{62855BF3-1F09-334F-3C26-18C453A353E9}"/>
              </a:ext>
            </a:extLst>
          </p:cNvPr>
          <p:cNvGrpSpPr>
            <a:grpSpLocks/>
          </p:cNvGrpSpPr>
          <p:nvPr/>
        </p:nvGrpSpPr>
        <p:grpSpPr bwMode="auto">
          <a:xfrm>
            <a:off x="6211888" y="3732213"/>
            <a:ext cx="2398712" cy="922337"/>
            <a:chOff x="3913" y="2351"/>
            <a:chExt cx="1511" cy="581"/>
          </a:xfrm>
        </p:grpSpPr>
        <p:sp>
          <p:nvSpPr>
            <p:cNvPr id="38935" name="Line 39">
              <a:extLst>
                <a:ext uri="{FF2B5EF4-FFF2-40B4-BE49-F238E27FC236}">
                  <a16:creationId xmlns:a16="http://schemas.microsoft.com/office/drawing/2014/main" id="{BD31C01F-4B8B-4203-56A4-B5D7ADF0BE20}"/>
                </a:ext>
              </a:extLst>
            </p:cNvPr>
            <p:cNvSpPr>
              <a:spLocks noChangeShapeType="1"/>
            </p:cNvSpPr>
            <p:nvPr/>
          </p:nvSpPr>
          <p:spPr bwMode="auto">
            <a:xfrm flipV="1">
              <a:off x="3913" y="2715"/>
              <a:ext cx="1511" cy="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6" name="Rectangle 40">
              <a:extLst>
                <a:ext uri="{FF2B5EF4-FFF2-40B4-BE49-F238E27FC236}">
                  <a16:creationId xmlns:a16="http://schemas.microsoft.com/office/drawing/2014/main" id="{B6745B20-F214-80E9-999C-515E1903C689}"/>
                </a:ext>
              </a:extLst>
            </p:cNvPr>
            <p:cNvSpPr>
              <a:spLocks noChangeArrowheads="1"/>
            </p:cNvSpPr>
            <p:nvPr/>
          </p:nvSpPr>
          <p:spPr bwMode="auto">
            <a:xfrm>
              <a:off x="4848" y="2571"/>
              <a:ext cx="431" cy="144"/>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37" name="Line 41">
              <a:extLst>
                <a:ext uri="{FF2B5EF4-FFF2-40B4-BE49-F238E27FC236}">
                  <a16:creationId xmlns:a16="http://schemas.microsoft.com/office/drawing/2014/main" id="{E4EAB99A-D52A-E762-6377-461821CC082B}"/>
                </a:ext>
              </a:extLst>
            </p:cNvPr>
            <p:cNvSpPr>
              <a:spLocks noChangeShapeType="1"/>
            </p:cNvSpPr>
            <p:nvPr/>
          </p:nvSpPr>
          <p:spPr bwMode="auto">
            <a:xfrm flipH="1" flipV="1">
              <a:off x="4200" y="2355"/>
              <a:ext cx="1" cy="36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8" name="Text Box 42">
              <a:extLst>
                <a:ext uri="{FF2B5EF4-FFF2-40B4-BE49-F238E27FC236}">
                  <a16:creationId xmlns:a16="http://schemas.microsoft.com/office/drawing/2014/main" id="{DFA4C50E-DE98-5D57-E3AA-E5431D063A09}"/>
                </a:ext>
              </a:extLst>
            </p:cNvPr>
            <p:cNvSpPr txBox="1">
              <a:spLocks noChangeArrowheads="1"/>
            </p:cNvSpPr>
            <p:nvPr/>
          </p:nvSpPr>
          <p:spPr bwMode="auto">
            <a:xfrm>
              <a:off x="4127" y="2788"/>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39" name="Line 43">
              <a:extLst>
                <a:ext uri="{FF2B5EF4-FFF2-40B4-BE49-F238E27FC236}">
                  <a16:creationId xmlns:a16="http://schemas.microsoft.com/office/drawing/2014/main" id="{92063ADF-C1FA-B0AE-3FFC-9401A4631031}"/>
                </a:ext>
              </a:extLst>
            </p:cNvPr>
            <p:cNvSpPr>
              <a:spLocks noChangeShapeType="1"/>
            </p:cNvSpPr>
            <p:nvPr/>
          </p:nvSpPr>
          <p:spPr bwMode="auto">
            <a:xfrm flipH="1" flipV="1">
              <a:off x="5064" y="2355"/>
              <a:ext cx="1" cy="22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0" name="Text Box 44">
              <a:extLst>
                <a:ext uri="{FF2B5EF4-FFF2-40B4-BE49-F238E27FC236}">
                  <a16:creationId xmlns:a16="http://schemas.microsoft.com/office/drawing/2014/main" id="{A6CA87EF-182F-9A19-4D57-96BBD070DD3A}"/>
                </a:ext>
              </a:extLst>
            </p:cNvPr>
            <p:cNvSpPr txBox="1">
              <a:spLocks noChangeArrowheads="1"/>
            </p:cNvSpPr>
            <p:nvPr/>
          </p:nvSpPr>
          <p:spPr bwMode="auto">
            <a:xfrm>
              <a:off x="4560" y="2787"/>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8941" name="Text Box 45">
              <a:extLst>
                <a:ext uri="{FF2B5EF4-FFF2-40B4-BE49-F238E27FC236}">
                  <a16:creationId xmlns:a16="http://schemas.microsoft.com/office/drawing/2014/main" id="{64ACAC12-243E-77D2-3BDD-21DEAE6AA13C}"/>
                </a:ext>
              </a:extLst>
            </p:cNvPr>
            <p:cNvSpPr txBox="1">
              <a:spLocks noChangeArrowheads="1"/>
            </p:cNvSpPr>
            <p:nvPr/>
          </p:nvSpPr>
          <p:spPr bwMode="auto">
            <a:xfrm>
              <a:off x="4989" y="2784"/>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42" name="Line 46">
              <a:extLst>
                <a:ext uri="{FF2B5EF4-FFF2-40B4-BE49-F238E27FC236}">
                  <a16:creationId xmlns:a16="http://schemas.microsoft.com/office/drawing/2014/main" id="{54063145-B9CA-3C73-C3BF-B4F0FCAEBFE9}"/>
                </a:ext>
              </a:extLst>
            </p:cNvPr>
            <p:cNvSpPr>
              <a:spLocks noChangeShapeType="1"/>
            </p:cNvSpPr>
            <p:nvPr/>
          </p:nvSpPr>
          <p:spPr bwMode="auto">
            <a:xfrm flipH="1" flipV="1">
              <a:off x="4559" y="2351"/>
              <a:ext cx="9" cy="3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43" name="Rectangle 47">
              <a:extLst>
                <a:ext uri="{FF2B5EF4-FFF2-40B4-BE49-F238E27FC236}">
                  <a16:creationId xmlns:a16="http://schemas.microsoft.com/office/drawing/2014/main" id="{8DE7E306-CF34-960A-AD79-F6CE40D7E879}"/>
                </a:ext>
              </a:extLst>
            </p:cNvPr>
            <p:cNvSpPr>
              <a:spLocks noChangeArrowheads="1"/>
            </p:cNvSpPr>
            <p:nvPr/>
          </p:nvSpPr>
          <p:spPr bwMode="auto">
            <a:xfrm>
              <a:off x="4416" y="2571"/>
              <a:ext cx="288" cy="144"/>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51" name="Text Box 57">
            <a:extLst>
              <a:ext uri="{FF2B5EF4-FFF2-40B4-BE49-F238E27FC236}">
                <a16:creationId xmlns:a16="http://schemas.microsoft.com/office/drawing/2014/main" id="{2F295736-DB8A-80E9-3C00-56716004A810}"/>
              </a:ext>
            </a:extLst>
          </p:cNvPr>
          <p:cNvSpPr txBox="1">
            <a:spLocks noChangeArrowheads="1"/>
          </p:cNvSpPr>
          <p:nvPr/>
        </p:nvSpPr>
        <p:spPr bwMode="auto">
          <a:xfrm>
            <a:off x="3048000" y="5029200"/>
            <a:ext cx="58674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0" hangingPunct="0">
              <a:spcBef>
                <a:spcPct val="50000"/>
              </a:spcBef>
              <a:defRPr/>
            </a:pPr>
            <a:r>
              <a:rPr lang="en-US" altLang="en-US" sz="2000" dirty="0">
                <a:latin typeface="+mn-lt"/>
                <a:cs typeface="Arial" charset="0"/>
              </a:rPr>
              <a:t>If there are two rings, then first move ring 1 to the spare pole and then move ring 2 from source to the destination. Finally move ring 1 from the source to the destination </a:t>
            </a:r>
          </a:p>
        </p:txBody>
      </p:sp>
      <p:grpSp>
        <p:nvGrpSpPr>
          <p:cNvPr id="38925" name="Group 64">
            <a:extLst>
              <a:ext uri="{FF2B5EF4-FFF2-40B4-BE49-F238E27FC236}">
                <a16:creationId xmlns:a16="http://schemas.microsoft.com/office/drawing/2014/main" id="{2D285477-DB60-40E8-475A-72B7471FB2EC}"/>
              </a:ext>
            </a:extLst>
          </p:cNvPr>
          <p:cNvGrpSpPr>
            <a:grpSpLocks/>
          </p:cNvGrpSpPr>
          <p:nvPr/>
        </p:nvGrpSpPr>
        <p:grpSpPr bwMode="auto">
          <a:xfrm>
            <a:off x="646113" y="5249863"/>
            <a:ext cx="2173287" cy="922337"/>
            <a:chOff x="407" y="3307"/>
            <a:chExt cx="1369" cy="581"/>
          </a:xfrm>
        </p:grpSpPr>
        <p:sp>
          <p:nvSpPr>
            <p:cNvPr id="38926" name="Line 48">
              <a:extLst>
                <a:ext uri="{FF2B5EF4-FFF2-40B4-BE49-F238E27FC236}">
                  <a16:creationId xmlns:a16="http://schemas.microsoft.com/office/drawing/2014/main" id="{ED08AE65-37EE-D7E4-0CF8-8BA88D40394C}"/>
                </a:ext>
              </a:extLst>
            </p:cNvPr>
            <p:cNvSpPr>
              <a:spLocks noChangeShapeType="1"/>
            </p:cNvSpPr>
            <p:nvPr/>
          </p:nvSpPr>
          <p:spPr bwMode="auto">
            <a:xfrm flipV="1">
              <a:off x="407" y="3671"/>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7" name="Rectangle 49">
              <a:extLst>
                <a:ext uri="{FF2B5EF4-FFF2-40B4-BE49-F238E27FC236}">
                  <a16:creationId xmlns:a16="http://schemas.microsoft.com/office/drawing/2014/main" id="{1BA73B16-25B1-1A99-E6B9-864E595F9F9B}"/>
                </a:ext>
              </a:extLst>
            </p:cNvPr>
            <p:cNvSpPr>
              <a:spLocks noChangeArrowheads="1"/>
            </p:cNvSpPr>
            <p:nvPr/>
          </p:nvSpPr>
          <p:spPr bwMode="auto">
            <a:xfrm>
              <a:off x="1271" y="3527"/>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8928" name="Line 50">
              <a:extLst>
                <a:ext uri="{FF2B5EF4-FFF2-40B4-BE49-F238E27FC236}">
                  <a16:creationId xmlns:a16="http://schemas.microsoft.com/office/drawing/2014/main" id="{EF0AF687-B080-72B7-0217-E776AFE2ADD9}"/>
                </a:ext>
              </a:extLst>
            </p:cNvPr>
            <p:cNvSpPr>
              <a:spLocks noChangeShapeType="1"/>
            </p:cNvSpPr>
            <p:nvPr/>
          </p:nvSpPr>
          <p:spPr bwMode="auto">
            <a:xfrm flipV="1">
              <a:off x="1484" y="3307"/>
              <a:ext cx="1" cy="7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29" name="Text Box 51">
              <a:extLst>
                <a:ext uri="{FF2B5EF4-FFF2-40B4-BE49-F238E27FC236}">
                  <a16:creationId xmlns:a16="http://schemas.microsoft.com/office/drawing/2014/main" id="{240130C8-ACF3-04C5-4A57-DE7E38628CE9}"/>
                </a:ext>
              </a:extLst>
            </p:cNvPr>
            <p:cNvSpPr txBox="1">
              <a:spLocks noChangeArrowheads="1"/>
            </p:cNvSpPr>
            <p:nvPr/>
          </p:nvSpPr>
          <p:spPr bwMode="auto">
            <a:xfrm>
              <a:off x="550" y="3744"/>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8930" name="Line 52">
              <a:extLst>
                <a:ext uri="{FF2B5EF4-FFF2-40B4-BE49-F238E27FC236}">
                  <a16:creationId xmlns:a16="http://schemas.microsoft.com/office/drawing/2014/main" id="{2C57F8BA-A202-2CB3-8A66-906E3D06835B}"/>
                </a:ext>
              </a:extLst>
            </p:cNvPr>
            <p:cNvSpPr>
              <a:spLocks noChangeShapeType="1"/>
            </p:cNvSpPr>
            <p:nvPr/>
          </p:nvSpPr>
          <p:spPr bwMode="auto">
            <a:xfrm flipH="1" flipV="1">
              <a:off x="695" y="3311"/>
              <a:ext cx="1" cy="3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1" name="Text Box 53">
              <a:extLst>
                <a:ext uri="{FF2B5EF4-FFF2-40B4-BE49-F238E27FC236}">
                  <a16:creationId xmlns:a16="http://schemas.microsoft.com/office/drawing/2014/main" id="{57C58FE0-77EB-41B6-EE88-33386718C4F4}"/>
                </a:ext>
              </a:extLst>
            </p:cNvPr>
            <p:cNvSpPr txBox="1">
              <a:spLocks noChangeArrowheads="1"/>
            </p:cNvSpPr>
            <p:nvPr/>
          </p:nvSpPr>
          <p:spPr bwMode="auto">
            <a:xfrm>
              <a:off x="983" y="374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8932" name="Text Box 54">
              <a:extLst>
                <a:ext uri="{FF2B5EF4-FFF2-40B4-BE49-F238E27FC236}">
                  <a16:creationId xmlns:a16="http://schemas.microsoft.com/office/drawing/2014/main" id="{734CDE82-0368-16D4-39E8-358FBB9CBBBB}"/>
                </a:ext>
              </a:extLst>
            </p:cNvPr>
            <p:cNvSpPr txBox="1">
              <a:spLocks noChangeArrowheads="1"/>
            </p:cNvSpPr>
            <p:nvPr/>
          </p:nvSpPr>
          <p:spPr bwMode="auto">
            <a:xfrm>
              <a:off x="1415" y="374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8933" name="Line 55">
              <a:extLst>
                <a:ext uri="{FF2B5EF4-FFF2-40B4-BE49-F238E27FC236}">
                  <a16:creationId xmlns:a16="http://schemas.microsoft.com/office/drawing/2014/main" id="{621EAEB6-C9A0-FFA8-3D1A-B286BA6C8309}"/>
                </a:ext>
              </a:extLst>
            </p:cNvPr>
            <p:cNvSpPr>
              <a:spLocks noChangeShapeType="1"/>
            </p:cNvSpPr>
            <p:nvPr/>
          </p:nvSpPr>
          <p:spPr bwMode="auto">
            <a:xfrm flipH="1" flipV="1">
              <a:off x="1053" y="3307"/>
              <a:ext cx="9" cy="36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8934" name="Rectangle 56">
              <a:extLst>
                <a:ext uri="{FF2B5EF4-FFF2-40B4-BE49-F238E27FC236}">
                  <a16:creationId xmlns:a16="http://schemas.microsoft.com/office/drawing/2014/main" id="{5394D108-76F3-A5DA-6E6E-2907DAB133E9}"/>
                </a:ext>
              </a:extLst>
            </p:cNvPr>
            <p:cNvSpPr>
              <a:spLocks noChangeArrowheads="1"/>
            </p:cNvSpPr>
            <p:nvPr/>
          </p:nvSpPr>
          <p:spPr bwMode="auto">
            <a:xfrm>
              <a:off x="1339" y="3385"/>
              <a:ext cx="288" cy="144"/>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3833772E-9F51-2A0A-80BB-AB1DACE692BF}"/>
              </a:ext>
            </a:extLst>
          </p:cNvPr>
          <p:cNvSpPr/>
          <p:nvPr/>
        </p:nvSpPr>
        <p:spPr>
          <a:xfrm>
            <a:off x="0" y="0"/>
            <a:ext cx="9144000" cy="1066800"/>
          </a:xfrm>
          <a:prstGeom prst="roundRect">
            <a:avLst>
              <a:gd name="adj" fmla="val 0"/>
            </a:avLst>
          </a:prstGeom>
          <a:solidFill>
            <a:schemeClr val="tx2">
              <a:lumMod val="75000"/>
            </a:schemeClr>
          </a:solidFill>
          <a:ln>
            <a:solidFill>
              <a:schemeClr val="accent3">
                <a:lumMod val="50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sz="4800" dirty="0">
                <a:solidFill>
                  <a:schemeClr val="bg1"/>
                </a:solidFill>
                <a:latin typeface="+mj-lt"/>
              </a:rPr>
              <a:t>Tower of Hanoi</a:t>
            </a:r>
          </a:p>
        </p:txBody>
      </p:sp>
      <p:sp>
        <p:nvSpPr>
          <p:cNvPr id="39939" name="Rectangle 2">
            <a:extLst>
              <a:ext uri="{FF2B5EF4-FFF2-40B4-BE49-F238E27FC236}">
                <a16:creationId xmlns:a16="http://schemas.microsoft.com/office/drawing/2014/main" id="{178EED91-9C5F-8959-4E0C-1F32E149BB6D}"/>
              </a:ext>
            </a:extLst>
          </p:cNvPr>
          <p:cNvSpPr txBox="1">
            <a:spLocks noChangeArrowheads="1"/>
          </p:cNvSpPr>
          <p:nvPr/>
        </p:nvSpPr>
        <p:spPr bwMode="auto">
          <a:xfrm>
            <a:off x="533400" y="1143000"/>
            <a:ext cx="8229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Font typeface="Arial" panose="020B0604020202020204" pitchFamily="34" charset="0"/>
              <a:buNone/>
            </a:pPr>
            <a:r>
              <a:rPr lang="en-US" altLang="en-US" sz="2000"/>
              <a:t>Consider the working with three rings. </a:t>
            </a:r>
          </a:p>
        </p:txBody>
      </p:sp>
      <p:grpSp>
        <p:nvGrpSpPr>
          <p:cNvPr id="39940" name="Group 1">
            <a:extLst>
              <a:ext uri="{FF2B5EF4-FFF2-40B4-BE49-F238E27FC236}">
                <a16:creationId xmlns:a16="http://schemas.microsoft.com/office/drawing/2014/main" id="{8DCD99D3-72E6-10D1-BD0D-8CB4B8C40B4C}"/>
              </a:ext>
            </a:extLst>
          </p:cNvPr>
          <p:cNvGrpSpPr>
            <a:grpSpLocks/>
          </p:cNvGrpSpPr>
          <p:nvPr/>
        </p:nvGrpSpPr>
        <p:grpSpPr bwMode="auto">
          <a:xfrm>
            <a:off x="646113" y="1639888"/>
            <a:ext cx="8040687" cy="4379912"/>
            <a:chOff x="646113" y="1639888"/>
            <a:chExt cx="8040687" cy="4379912"/>
          </a:xfrm>
        </p:grpSpPr>
        <p:sp>
          <p:nvSpPr>
            <p:cNvPr id="39941" name="Rectangle 11">
              <a:extLst>
                <a:ext uri="{FF2B5EF4-FFF2-40B4-BE49-F238E27FC236}">
                  <a16:creationId xmlns:a16="http://schemas.microsoft.com/office/drawing/2014/main" id="{D37571E1-1D13-DC78-EA48-75A1E8759D56}"/>
                </a:ext>
              </a:extLst>
            </p:cNvPr>
            <p:cNvSpPr>
              <a:spLocks noChangeArrowheads="1"/>
            </p:cNvSpPr>
            <p:nvPr/>
          </p:nvSpPr>
          <p:spPr bwMode="auto">
            <a:xfrm>
              <a:off x="989013" y="2132013"/>
              <a:ext cx="457200" cy="114300"/>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nvGrpSpPr>
            <p:cNvPr id="39942" name="Group 85">
              <a:extLst>
                <a:ext uri="{FF2B5EF4-FFF2-40B4-BE49-F238E27FC236}">
                  <a16:creationId xmlns:a16="http://schemas.microsoft.com/office/drawing/2014/main" id="{65A44375-CE90-90F5-BD3D-3793CF10103A}"/>
                </a:ext>
              </a:extLst>
            </p:cNvPr>
            <p:cNvGrpSpPr>
              <a:grpSpLocks/>
            </p:cNvGrpSpPr>
            <p:nvPr/>
          </p:nvGrpSpPr>
          <p:grpSpPr bwMode="auto">
            <a:xfrm>
              <a:off x="646113" y="1789113"/>
              <a:ext cx="2173287" cy="1030287"/>
              <a:chOff x="407" y="1127"/>
              <a:chExt cx="1369" cy="649"/>
            </a:xfrm>
          </p:grpSpPr>
          <p:sp>
            <p:nvSpPr>
              <p:cNvPr id="40020" name="Line 3">
                <a:extLst>
                  <a:ext uri="{FF2B5EF4-FFF2-40B4-BE49-F238E27FC236}">
                    <a16:creationId xmlns:a16="http://schemas.microsoft.com/office/drawing/2014/main" id="{1159B659-7335-B2DF-B493-672FCBDD4594}"/>
                  </a:ext>
                </a:extLst>
              </p:cNvPr>
              <p:cNvSpPr>
                <a:spLocks noChangeShapeType="1"/>
              </p:cNvSpPr>
              <p:nvPr/>
            </p:nvSpPr>
            <p:spPr bwMode="auto">
              <a:xfrm flipV="1">
                <a:off x="407" y="1559"/>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21" name="Rectangle 4">
                <a:extLst>
                  <a:ext uri="{FF2B5EF4-FFF2-40B4-BE49-F238E27FC236}">
                    <a16:creationId xmlns:a16="http://schemas.microsoft.com/office/drawing/2014/main" id="{4963E7EC-CD78-8D23-5102-84384FB81BC9}"/>
                  </a:ext>
                </a:extLst>
              </p:cNvPr>
              <p:cNvSpPr>
                <a:spLocks noChangeArrowheads="1"/>
              </p:cNvSpPr>
              <p:nvPr/>
            </p:nvSpPr>
            <p:spPr bwMode="auto">
              <a:xfrm>
                <a:off x="554" y="1443"/>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40022" name="Line 5">
                <a:extLst>
                  <a:ext uri="{FF2B5EF4-FFF2-40B4-BE49-F238E27FC236}">
                    <a16:creationId xmlns:a16="http://schemas.microsoft.com/office/drawing/2014/main" id="{4B103CCA-DB59-7E3F-3876-7047850AD8C8}"/>
                  </a:ext>
                </a:extLst>
              </p:cNvPr>
              <p:cNvSpPr>
                <a:spLocks noChangeShapeType="1"/>
              </p:cNvSpPr>
              <p:nvPr/>
            </p:nvSpPr>
            <p:spPr bwMode="auto">
              <a:xfrm flipV="1">
                <a:off x="767" y="1128"/>
                <a:ext cx="2" cy="1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23" name="Text Box 6">
                <a:extLst>
                  <a:ext uri="{FF2B5EF4-FFF2-40B4-BE49-F238E27FC236}">
                    <a16:creationId xmlns:a16="http://schemas.microsoft.com/office/drawing/2014/main" id="{04C8F4CF-BDE2-6D8B-BC37-9AA4E83C4BAE}"/>
                  </a:ext>
                </a:extLst>
              </p:cNvPr>
              <p:cNvSpPr txBox="1">
                <a:spLocks noChangeArrowheads="1"/>
              </p:cNvSpPr>
              <p:nvPr/>
            </p:nvSpPr>
            <p:spPr bwMode="auto">
              <a:xfrm>
                <a:off x="622" y="1632"/>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40024" name="Line 7">
                <a:extLst>
                  <a:ext uri="{FF2B5EF4-FFF2-40B4-BE49-F238E27FC236}">
                    <a16:creationId xmlns:a16="http://schemas.microsoft.com/office/drawing/2014/main" id="{3A7ABF07-173C-59B1-0FB1-83E690B29876}"/>
                  </a:ext>
                </a:extLst>
              </p:cNvPr>
              <p:cNvSpPr>
                <a:spLocks noChangeShapeType="1"/>
              </p:cNvSpPr>
              <p:nvPr/>
            </p:nvSpPr>
            <p:spPr bwMode="auto">
              <a:xfrm flipH="1" flipV="1">
                <a:off x="1559" y="1128"/>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25" name="Text Box 8">
                <a:extLst>
                  <a:ext uri="{FF2B5EF4-FFF2-40B4-BE49-F238E27FC236}">
                    <a16:creationId xmlns:a16="http://schemas.microsoft.com/office/drawing/2014/main" id="{DEA6F95C-E721-75B9-A9C9-947DC7F84A49}"/>
                  </a:ext>
                </a:extLst>
              </p:cNvPr>
              <p:cNvSpPr txBox="1">
                <a:spLocks noChangeArrowheads="1"/>
              </p:cNvSpPr>
              <p:nvPr/>
            </p:nvSpPr>
            <p:spPr bwMode="auto">
              <a:xfrm>
                <a:off x="1055" y="163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40026" name="Text Box 9">
                <a:extLst>
                  <a:ext uri="{FF2B5EF4-FFF2-40B4-BE49-F238E27FC236}">
                    <a16:creationId xmlns:a16="http://schemas.microsoft.com/office/drawing/2014/main" id="{94DE3A85-F54B-5474-8E32-34DB5580486A}"/>
                  </a:ext>
                </a:extLst>
              </p:cNvPr>
              <p:cNvSpPr txBox="1">
                <a:spLocks noChangeArrowheads="1"/>
              </p:cNvSpPr>
              <p:nvPr/>
            </p:nvSpPr>
            <p:spPr bwMode="auto">
              <a:xfrm>
                <a:off x="1487" y="163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40027" name="Line 10">
                <a:extLst>
                  <a:ext uri="{FF2B5EF4-FFF2-40B4-BE49-F238E27FC236}">
                    <a16:creationId xmlns:a16="http://schemas.microsoft.com/office/drawing/2014/main" id="{C7164B00-6646-EC55-7318-3CF7500FEF65}"/>
                  </a:ext>
                </a:extLst>
              </p:cNvPr>
              <p:cNvSpPr>
                <a:spLocks noChangeShapeType="1"/>
              </p:cNvSpPr>
              <p:nvPr/>
            </p:nvSpPr>
            <p:spPr bwMode="auto">
              <a:xfrm flipH="1" flipV="1">
                <a:off x="1200" y="1127"/>
                <a:ext cx="7"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28" name="Rectangle 12">
                <a:extLst>
                  <a:ext uri="{FF2B5EF4-FFF2-40B4-BE49-F238E27FC236}">
                    <a16:creationId xmlns:a16="http://schemas.microsoft.com/office/drawing/2014/main" id="{F29E3937-33FF-B306-392F-1B1FDEA040D6}"/>
                  </a:ext>
                </a:extLst>
              </p:cNvPr>
              <p:cNvSpPr>
                <a:spLocks noChangeArrowheads="1"/>
              </p:cNvSpPr>
              <p:nvPr/>
            </p:nvSpPr>
            <p:spPr bwMode="auto">
              <a:xfrm>
                <a:off x="695" y="1271"/>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grpSp>
          <p:nvGrpSpPr>
            <p:cNvPr id="39943" name="Group 86">
              <a:extLst>
                <a:ext uri="{FF2B5EF4-FFF2-40B4-BE49-F238E27FC236}">
                  <a16:creationId xmlns:a16="http://schemas.microsoft.com/office/drawing/2014/main" id="{C4474EF6-D195-03F8-7501-E0383FB182D0}"/>
                </a:ext>
              </a:extLst>
            </p:cNvPr>
            <p:cNvGrpSpPr>
              <a:grpSpLocks/>
            </p:cNvGrpSpPr>
            <p:nvPr/>
          </p:nvGrpSpPr>
          <p:grpSpPr bwMode="auto">
            <a:xfrm>
              <a:off x="3617913" y="1716088"/>
              <a:ext cx="2173287" cy="1027112"/>
              <a:chOff x="2279" y="1081"/>
              <a:chExt cx="1369" cy="647"/>
            </a:xfrm>
          </p:grpSpPr>
          <p:sp>
            <p:nvSpPr>
              <p:cNvPr id="40010" name="Line 13">
                <a:extLst>
                  <a:ext uri="{FF2B5EF4-FFF2-40B4-BE49-F238E27FC236}">
                    <a16:creationId xmlns:a16="http://schemas.microsoft.com/office/drawing/2014/main" id="{2C5285BE-07C7-6F21-5DA9-A16205FFBBC0}"/>
                  </a:ext>
                </a:extLst>
              </p:cNvPr>
              <p:cNvSpPr>
                <a:spLocks noChangeShapeType="1"/>
              </p:cNvSpPr>
              <p:nvPr/>
            </p:nvSpPr>
            <p:spPr bwMode="auto">
              <a:xfrm flipV="1">
                <a:off x="2279" y="1511"/>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11" name="Line 14">
                <a:extLst>
                  <a:ext uri="{FF2B5EF4-FFF2-40B4-BE49-F238E27FC236}">
                    <a16:creationId xmlns:a16="http://schemas.microsoft.com/office/drawing/2014/main" id="{310C2561-5F34-DC76-CEE5-744E4E4B1113}"/>
                  </a:ext>
                </a:extLst>
              </p:cNvPr>
              <p:cNvSpPr>
                <a:spLocks noChangeShapeType="1"/>
              </p:cNvSpPr>
              <p:nvPr/>
            </p:nvSpPr>
            <p:spPr bwMode="auto">
              <a:xfrm flipV="1">
                <a:off x="2565" y="1082"/>
                <a:ext cx="2" cy="17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12" name="Text Box 15">
                <a:extLst>
                  <a:ext uri="{FF2B5EF4-FFF2-40B4-BE49-F238E27FC236}">
                    <a16:creationId xmlns:a16="http://schemas.microsoft.com/office/drawing/2014/main" id="{1EBBE5AF-5EB7-2777-E63D-F759B2519692}"/>
                  </a:ext>
                </a:extLst>
              </p:cNvPr>
              <p:cNvSpPr txBox="1">
                <a:spLocks noChangeArrowheads="1"/>
              </p:cNvSpPr>
              <p:nvPr/>
            </p:nvSpPr>
            <p:spPr bwMode="auto">
              <a:xfrm>
                <a:off x="2422" y="1584"/>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40013" name="Line 16">
                <a:extLst>
                  <a:ext uri="{FF2B5EF4-FFF2-40B4-BE49-F238E27FC236}">
                    <a16:creationId xmlns:a16="http://schemas.microsoft.com/office/drawing/2014/main" id="{B62B73AA-27C9-88C7-CE60-A061A1F62530}"/>
                  </a:ext>
                </a:extLst>
              </p:cNvPr>
              <p:cNvSpPr>
                <a:spLocks noChangeShapeType="1"/>
              </p:cNvSpPr>
              <p:nvPr/>
            </p:nvSpPr>
            <p:spPr bwMode="auto">
              <a:xfrm flipH="1" flipV="1">
                <a:off x="3357" y="1082"/>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14" name="Text Box 17">
                <a:extLst>
                  <a:ext uri="{FF2B5EF4-FFF2-40B4-BE49-F238E27FC236}">
                    <a16:creationId xmlns:a16="http://schemas.microsoft.com/office/drawing/2014/main" id="{4F7EB2F5-7060-770D-4899-16A1F79CA050}"/>
                  </a:ext>
                </a:extLst>
              </p:cNvPr>
              <p:cNvSpPr txBox="1">
                <a:spLocks noChangeArrowheads="1"/>
              </p:cNvSpPr>
              <p:nvPr/>
            </p:nvSpPr>
            <p:spPr bwMode="auto">
              <a:xfrm>
                <a:off x="2855" y="158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40015" name="Text Box 18">
                <a:extLst>
                  <a:ext uri="{FF2B5EF4-FFF2-40B4-BE49-F238E27FC236}">
                    <a16:creationId xmlns:a16="http://schemas.microsoft.com/office/drawing/2014/main" id="{1614403B-436B-4B55-DE34-E9AD3C477FE7}"/>
                  </a:ext>
                </a:extLst>
              </p:cNvPr>
              <p:cNvSpPr txBox="1">
                <a:spLocks noChangeArrowheads="1"/>
              </p:cNvSpPr>
              <p:nvPr/>
            </p:nvSpPr>
            <p:spPr bwMode="auto">
              <a:xfrm>
                <a:off x="3287" y="158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40016" name="Line 19">
                <a:extLst>
                  <a:ext uri="{FF2B5EF4-FFF2-40B4-BE49-F238E27FC236}">
                    <a16:creationId xmlns:a16="http://schemas.microsoft.com/office/drawing/2014/main" id="{B6D08457-DC7E-21A2-8603-879338D96AAA}"/>
                  </a:ext>
                </a:extLst>
              </p:cNvPr>
              <p:cNvSpPr>
                <a:spLocks noChangeShapeType="1"/>
              </p:cNvSpPr>
              <p:nvPr/>
            </p:nvSpPr>
            <p:spPr bwMode="auto">
              <a:xfrm flipH="1" flipV="1">
                <a:off x="2998" y="1081"/>
                <a:ext cx="7"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17" name="Rectangle 20">
                <a:extLst>
                  <a:ext uri="{FF2B5EF4-FFF2-40B4-BE49-F238E27FC236}">
                    <a16:creationId xmlns:a16="http://schemas.microsoft.com/office/drawing/2014/main" id="{D45F2CE1-E474-D4B1-5EF8-0D14786C0B05}"/>
                  </a:ext>
                </a:extLst>
              </p:cNvPr>
              <p:cNvSpPr>
                <a:spLocks noChangeArrowheads="1"/>
              </p:cNvSpPr>
              <p:nvPr/>
            </p:nvSpPr>
            <p:spPr bwMode="auto">
              <a:xfrm>
                <a:off x="2349" y="1369"/>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40018" name="Rectangle 21">
                <a:extLst>
                  <a:ext uri="{FF2B5EF4-FFF2-40B4-BE49-F238E27FC236}">
                    <a16:creationId xmlns:a16="http://schemas.microsoft.com/office/drawing/2014/main" id="{2A64DE70-4E48-7D42-EB4D-BD0F8B268526}"/>
                  </a:ext>
                </a:extLst>
              </p:cNvPr>
              <p:cNvSpPr>
                <a:spLocks noChangeArrowheads="1"/>
              </p:cNvSpPr>
              <p:nvPr/>
            </p:nvSpPr>
            <p:spPr bwMode="auto">
              <a:xfrm>
                <a:off x="2419" y="1269"/>
                <a:ext cx="288" cy="72"/>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40019" name="Rectangle 22">
                <a:extLst>
                  <a:ext uri="{FF2B5EF4-FFF2-40B4-BE49-F238E27FC236}">
                    <a16:creationId xmlns:a16="http://schemas.microsoft.com/office/drawing/2014/main" id="{1458AC17-71AD-7657-2EAA-F406835DFA6C}"/>
                  </a:ext>
                </a:extLst>
              </p:cNvPr>
              <p:cNvSpPr>
                <a:spLocks noChangeArrowheads="1"/>
              </p:cNvSpPr>
              <p:nvPr/>
            </p:nvSpPr>
            <p:spPr bwMode="auto">
              <a:xfrm>
                <a:off x="3287" y="1439"/>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grpSp>
          <p:nvGrpSpPr>
            <p:cNvPr id="39944" name="Group 87">
              <a:extLst>
                <a:ext uri="{FF2B5EF4-FFF2-40B4-BE49-F238E27FC236}">
                  <a16:creationId xmlns:a16="http://schemas.microsoft.com/office/drawing/2014/main" id="{D56B4C43-725D-CC24-492B-1A405B3364F3}"/>
                </a:ext>
              </a:extLst>
            </p:cNvPr>
            <p:cNvGrpSpPr>
              <a:grpSpLocks/>
            </p:cNvGrpSpPr>
            <p:nvPr/>
          </p:nvGrpSpPr>
          <p:grpSpPr bwMode="auto">
            <a:xfrm>
              <a:off x="6361113" y="1639888"/>
              <a:ext cx="2173287" cy="1027112"/>
              <a:chOff x="4007" y="1033"/>
              <a:chExt cx="1369" cy="647"/>
            </a:xfrm>
          </p:grpSpPr>
          <p:sp>
            <p:nvSpPr>
              <p:cNvPr id="40000" name="Line 23">
                <a:extLst>
                  <a:ext uri="{FF2B5EF4-FFF2-40B4-BE49-F238E27FC236}">
                    <a16:creationId xmlns:a16="http://schemas.microsoft.com/office/drawing/2014/main" id="{12B01162-60C6-C0E7-5013-80079108A13F}"/>
                  </a:ext>
                </a:extLst>
              </p:cNvPr>
              <p:cNvSpPr>
                <a:spLocks noChangeShapeType="1"/>
              </p:cNvSpPr>
              <p:nvPr/>
            </p:nvSpPr>
            <p:spPr bwMode="auto">
              <a:xfrm flipV="1">
                <a:off x="4007" y="1463"/>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01" name="Line 24">
                <a:extLst>
                  <a:ext uri="{FF2B5EF4-FFF2-40B4-BE49-F238E27FC236}">
                    <a16:creationId xmlns:a16="http://schemas.microsoft.com/office/drawing/2014/main" id="{DCE7874D-1C34-58AE-AE01-EE13045F14EB}"/>
                  </a:ext>
                </a:extLst>
              </p:cNvPr>
              <p:cNvSpPr>
                <a:spLocks noChangeShapeType="1"/>
              </p:cNvSpPr>
              <p:nvPr/>
            </p:nvSpPr>
            <p:spPr bwMode="auto">
              <a:xfrm flipV="1">
                <a:off x="4295" y="1034"/>
                <a:ext cx="1" cy="2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02" name="Text Box 25">
                <a:extLst>
                  <a:ext uri="{FF2B5EF4-FFF2-40B4-BE49-F238E27FC236}">
                    <a16:creationId xmlns:a16="http://schemas.microsoft.com/office/drawing/2014/main" id="{DF51CE0A-F3D9-28BD-E5EF-72AB4B13CCE4}"/>
                  </a:ext>
                </a:extLst>
              </p:cNvPr>
              <p:cNvSpPr txBox="1">
                <a:spLocks noChangeArrowheads="1"/>
              </p:cNvSpPr>
              <p:nvPr/>
            </p:nvSpPr>
            <p:spPr bwMode="auto">
              <a:xfrm>
                <a:off x="4150" y="1536"/>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40003" name="Line 26">
                <a:extLst>
                  <a:ext uri="{FF2B5EF4-FFF2-40B4-BE49-F238E27FC236}">
                    <a16:creationId xmlns:a16="http://schemas.microsoft.com/office/drawing/2014/main" id="{2FF30B5C-9B57-15E7-17D7-031DAA8744C2}"/>
                  </a:ext>
                </a:extLst>
              </p:cNvPr>
              <p:cNvSpPr>
                <a:spLocks noChangeShapeType="1"/>
              </p:cNvSpPr>
              <p:nvPr/>
            </p:nvSpPr>
            <p:spPr bwMode="auto">
              <a:xfrm flipH="1" flipV="1">
                <a:off x="5085" y="1033"/>
                <a:ext cx="1" cy="4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04" name="Text Box 27">
                <a:extLst>
                  <a:ext uri="{FF2B5EF4-FFF2-40B4-BE49-F238E27FC236}">
                    <a16:creationId xmlns:a16="http://schemas.microsoft.com/office/drawing/2014/main" id="{FAE6C251-2356-6DCA-254D-471F588E3325}"/>
                  </a:ext>
                </a:extLst>
              </p:cNvPr>
              <p:cNvSpPr txBox="1">
                <a:spLocks noChangeArrowheads="1"/>
              </p:cNvSpPr>
              <p:nvPr/>
            </p:nvSpPr>
            <p:spPr bwMode="auto">
              <a:xfrm>
                <a:off x="4583" y="1535"/>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40005" name="Text Box 28">
                <a:extLst>
                  <a:ext uri="{FF2B5EF4-FFF2-40B4-BE49-F238E27FC236}">
                    <a16:creationId xmlns:a16="http://schemas.microsoft.com/office/drawing/2014/main" id="{1F4610F8-E960-B080-D7AE-9E3B0C0160B8}"/>
                  </a:ext>
                </a:extLst>
              </p:cNvPr>
              <p:cNvSpPr txBox="1">
                <a:spLocks noChangeArrowheads="1"/>
              </p:cNvSpPr>
              <p:nvPr/>
            </p:nvSpPr>
            <p:spPr bwMode="auto">
              <a:xfrm>
                <a:off x="5015" y="1535"/>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40006" name="Line 29">
                <a:extLst>
                  <a:ext uri="{FF2B5EF4-FFF2-40B4-BE49-F238E27FC236}">
                    <a16:creationId xmlns:a16="http://schemas.microsoft.com/office/drawing/2014/main" id="{E97D8F8B-D641-7FB3-3C3D-BF089164FDED}"/>
                  </a:ext>
                </a:extLst>
              </p:cNvPr>
              <p:cNvSpPr>
                <a:spLocks noChangeShapeType="1"/>
              </p:cNvSpPr>
              <p:nvPr/>
            </p:nvSpPr>
            <p:spPr bwMode="auto">
              <a:xfrm flipH="1" flipV="1">
                <a:off x="4726" y="1033"/>
                <a:ext cx="7"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007" name="Rectangle 30">
                <a:extLst>
                  <a:ext uri="{FF2B5EF4-FFF2-40B4-BE49-F238E27FC236}">
                    <a16:creationId xmlns:a16="http://schemas.microsoft.com/office/drawing/2014/main" id="{05D698DB-C586-3AD4-2485-F9835B21F34C}"/>
                  </a:ext>
                </a:extLst>
              </p:cNvPr>
              <p:cNvSpPr>
                <a:spLocks noChangeArrowheads="1"/>
              </p:cNvSpPr>
              <p:nvPr/>
            </p:nvSpPr>
            <p:spPr bwMode="auto">
              <a:xfrm>
                <a:off x="4077" y="1321"/>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40008" name="Rectangle 31">
                <a:extLst>
                  <a:ext uri="{FF2B5EF4-FFF2-40B4-BE49-F238E27FC236}">
                    <a16:creationId xmlns:a16="http://schemas.microsoft.com/office/drawing/2014/main" id="{91CE0184-F80C-9C1D-CCC3-EA9E79B99801}"/>
                  </a:ext>
                </a:extLst>
              </p:cNvPr>
              <p:cNvSpPr>
                <a:spLocks noChangeArrowheads="1"/>
              </p:cNvSpPr>
              <p:nvPr/>
            </p:nvSpPr>
            <p:spPr bwMode="auto">
              <a:xfrm>
                <a:off x="4583" y="1391"/>
                <a:ext cx="288" cy="72"/>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40009" name="Rectangle 32">
                <a:extLst>
                  <a:ext uri="{FF2B5EF4-FFF2-40B4-BE49-F238E27FC236}">
                    <a16:creationId xmlns:a16="http://schemas.microsoft.com/office/drawing/2014/main" id="{F63FF6F2-0DD9-8CFA-5146-BE73A07115A1}"/>
                  </a:ext>
                </a:extLst>
              </p:cNvPr>
              <p:cNvSpPr>
                <a:spLocks noChangeArrowheads="1"/>
              </p:cNvSpPr>
              <p:nvPr/>
            </p:nvSpPr>
            <p:spPr bwMode="auto">
              <a:xfrm>
                <a:off x="5015" y="1391"/>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39945" name="Line 33">
              <a:extLst>
                <a:ext uri="{FF2B5EF4-FFF2-40B4-BE49-F238E27FC236}">
                  <a16:creationId xmlns:a16="http://schemas.microsoft.com/office/drawing/2014/main" id="{F3BD629B-29B6-77AE-0112-DB2E96A8FEA6}"/>
                </a:ext>
              </a:extLst>
            </p:cNvPr>
            <p:cNvSpPr>
              <a:spLocks noChangeShapeType="1"/>
            </p:cNvSpPr>
            <p:nvPr/>
          </p:nvSpPr>
          <p:spPr bwMode="auto">
            <a:xfrm flipV="1">
              <a:off x="646113" y="3998913"/>
              <a:ext cx="2173287" cy="15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9946" name="Group 88">
              <a:extLst>
                <a:ext uri="{FF2B5EF4-FFF2-40B4-BE49-F238E27FC236}">
                  <a16:creationId xmlns:a16="http://schemas.microsoft.com/office/drawing/2014/main" id="{1564990D-D041-B772-1BA9-CFC6468D50C3}"/>
                </a:ext>
              </a:extLst>
            </p:cNvPr>
            <p:cNvGrpSpPr>
              <a:grpSpLocks/>
            </p:cNvGrpSpPr>
            <p:nvPr/>
          </p:nvGrpSpPr>
          <p:grpSpPr bwMode="auto">
            <a:xfrm>
              <a:off x="757238" y="3316288"/>
              <a:ext cx="1831975" cy="1027112"/>
              <a:chOff x="477" y="2089"/>
              <a:chExt cx="1154" cy="647"/>
            </a:xfrm>
          </p:grpSpPr>
          <p:sp>
            <p:nvSpPr>
              <p:cNvPr id="39993" name="Line 34">
                <a:extLst>
                  <a:ext uri="{FF2B5EF4-FFF2-40B4-BE49-F238E27FC236}">
                    <a16:creationId xmlns:a16="http://schemas.microsoft.com/office/drawing/2014/main" id="{C5B7DE76-1ED3-A3A6-660B-062F551896ED}"/>
                  </a:ext>
                </a:extLst>
              </p:cNvPr>
              <p:cNvSpPr>
                <a:spLocks noChangeShapeType="1"/>
              </p:cNvSpPr>
              <p:nvPr/>
            </p:nvSpPr>
            <p:spPr bwMode="auto">
              <a:xfrm flipV="1">
                <a:off x="695" y="2090"/>
                <a:ext cx="2" cy="2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94" name="Text Box 35">
                <a:extLst>
                  <a:ext uri="{FF2B5EF4-FFF2-40B4-BE49-F238E27FC236}">
                    <a16:creationId xmlns:a16="http://schemas.microsoft.com/office/drawing/2014/main" id="{95B131B7-2BAB-7D28-52B9-78CDFFACD778}"/>
                  </a:ext>
                </a:extLst>
              </p:cNvPr>
              <p:cNvSpPr txBox="1">
                <a:spLocks noChangeArrowheads="1"/>
              </p:cNvSpPr>
              <p:nvPr/>
            </p:nvSpPr>
            <p:spPr bwMode="auto">
              <a:xfrm>
                <a:off x="550" y="2592"/>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9995" name="Line 36">
                <a:extLst>
                  <a:ext uri="{FF2B5EF4-FFF2-40B4-BE49-F238E27FC236}">
                    <a16:creationId xmlns:a16="http://schemas.microsoft.com/office/drawing/2014/main" id="{2892BE5E-BDA1-B18D-DF01-0DAE6DBE9FAF}"/>
                  </a:ext>
                </a:extLst>
              </p:cNvPr>
              <p:cNvSpPr>
                <a:spLocks noChangeShapeType="1"/>
              </p:cNvSpPr>
              <p:nvPr/>
            </p:nvSpPr>
            <p:spPr bwMode="auto">
              <a:xfrm flipH="1" flipV="1">
                <a:off x="1485" y="2089"/>
                <a:ext cx="1" cy="4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96" name="Text Box 37">
                <a:extLst>
                  <a:ext uri="{FF2B5EF4-FFF2-40B4-BE49-F238E27FC236}">
                    <a16:creationId xmlns:a16="http://schemas.microsoft.com/office/drawing/2014/main" id="{5543EC1B-37DB-ACE9-E2FD-168CC6708541}"/>
                  </a:ext>
                </a:extLst>
              </p:cNvPr>
              <p:cNvSpPr txBox="1">
                <a:spLocks noChangeArrowheads="1"/>
              </p:cNvSpPr>
              <p:nvPr/>
            </p:nvSpPr>
            <p:spPr bwMode="auto">
              <a:xfrm>
                <a:off x="983" y="259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9997" name="Text Box 38">
                <a:extLst>
                  <a:ext uri="{FF2B5EF4-FFF2-40B4-BE49-F238E27FC236}">
                    <a16:creationId xmlns:a16="http://schemas.microsoft.com/office/drawing/2014/main" id="{A428023F-8595-4009-63C5-E676F81142D8}"/>
                  </a:ext>
                </a:extLst>
              </p:cNvPr>
              <p:cNvSpPr txBox="1">
                <a:spLocks noChangeArrowheads="1"/>
              </p:cNvSpPr>
              <p:nvPr/>
            </p:nvSpPr>
            <p:spPr bwMode="auto">
              <a:xfrm>
                <a:off x="1415" y="2591"/>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9998" name="Line 39">
                <a:extLst>
                  <a:ext uri="{FF2B5EF4-FFF2-40B4-BE49-F238E27FC236}">
                    <a16:creationId xmlns:a16="http://schemas.microsoft.com/office/drawing/2014/main" id="{66980C91-23D0-AF7B-DA5B-359B5B607037}"/>
                  </a:ext>
                </a:extLst>
              </p:cNvPr>
              <p:cNvSpPr>
                <a:spLocks noChangeShapeType="1"/>
              </p:cNvSpPr>
              <p:nvPr/>
            </p:nvSpPr>
            <p:spPr bwMode="auto">
              <a:xfrm flipH="1" flipV="1">
                <a:off x="1126" y="2089"/>
                <a:ext cx="7"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99" name="Rectangle 40">
                <a:extLst>
                  <a:ext uri="{FF2B5EF4-FFF2-40B4-BE49-F238E27FC236}">
                    <a16:creationId xmlns:a16="http://schemas.microsoft.com/office/drawing/2014/main" id="{416F865F-F22D-20EE-53C5-DC51375665FF}"/>
                  </a:ext>
                </a:extLst>
              </p:cNvPr>
              <p:cNvSpPr>
                <a:spLocks noChangeArrowheads="1"/>
              </p:cNvSpPr>
              <p:nvPr/>
            </p:nvSpPr>
            <p:spPr bwMode="auto">
              <a:xfrm>
                <a:off x="477" y="2377"/>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39947" name="Rectangle 41">
              <a:extLst>
                <a:ext uri="{FF2B5EF4-FFF2-40B4-BE49-F238E27FC236}">
                  <a16:creationId xmlns:a16="http://schemas.microsoft.com/office/drawing/2014/main" id="{AD953A49-1461-4F06-864A-67FB59963D61}"/>
                </a:ext>
              </a:extLst>
            </p:cNvPr>
            <p:cNvSpPr>
              <a:spLocks noChangeArrowheads="1"/>
            </p:cNvSpPr>
            <p:nvPr/>
          </p:nvSpPr>
          <p:spPr bwMode="auto">
            <a:xfrm>
              <a:off x="1560513" y="3884613"/>
              <a:ext cx="457200" cy="114300"/>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48" name="Rectangle 42">
              <a:extLst>
                <a:ext uri="{FF2B5EF4-FFF2-40B4-BE49-F238E27FC236}">
                  <a16:creationId xmlns:a16="http://schemas.microsoft.com/office/drawing/2014/main" id="{B5B74AA1-BAB9-E3EC-B26F-C704994480D4}"/>
                </a:ext>
              </a:extLst>
            </p:cNvPr>
            <p:cNvSpPr>
              <a:spLocks noChangeArrowheads="1"/>
            </p:cNvSpPr>
            <p:nvPr/>
          </p:nvSpPr>
          <p:spPr bwMode="auto">
            <a:xfrm>
              <a:off x="1674813" y="3770313"/>
              <a:ext cx="228600" cy="114300"/>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nvGrpSpPr>
            <p:cNvPr id="39949" name="Group 89">
              <a:extLst>
                <a:ext uri="{FF2B5EF4-FFF2-40B4-BE49-F238E27FC236}">
                  <a16:creationId xmlns:a16="http://schemas.microsoft.com/office/drawing/2014/main" id="{7BD3045A-F363-1731-3DB5-891F69DB0C83}"/>
                </a:ext>
              </a:extLst>
            </p:cNvPr>
            <p:cNvGrpSpPr>
              <a:grpSpLocks/>
            </p:cNvGrpSpPr>
            <p:nvPr/>
          </p:nvGrpSpPr>
          <p:grpSpPr bwMode="auto">
            <a:xfrm>
              <a:off x="3494088" y="3195638"/>
              <a:ext cx="2173287" cy="1031875"/>
              <a:chOff x="2201" y="2013"/>
              <a:chExt cx="1369" cy="650"/>
            </a:xfrm>
          </p:grpSpPr>
          <p:sp>
            <p:nvSpPr>
              <p:cNvPr id="39985" name="Line 43">
                <a:extLst>
                  <a:ext uri="{FF2B5EF4-FFF2-40B4-BE49-F238E27FC236}">
                    <a16:creationId xmlns:a16="http://schemas.microsoft.com/office/drawing/2014/main" id="{F0F25E06-F363-E7D5-0C7F-A7BD6D033A81}"/>
                  </a:ext>
                </a:extLst>
              </p:cNvPr>
              <p:cNvSpPr>
                <a:spLocks noChangeShapeType="1"/>
              </p:cNvSpPr>
              <p:nvPr/>
            </p:nvSpPr>
            <p:spPr bwMode="auto">
              <a:xfrm flipV="1">
                <a:off x="2201" y="2446"/>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86" name="Line 44">
                <a:extLst>
                  <a:ext uri="{FF2B5EF4-FFF2-40B4-BE49-F238E27FC236}">
                    <a16:creationId xmlns:a16="http://schemas.microsoft.com/office/drawing/2014/main" id="{6FB881DB-8FE5-131C-45AB-14FA0E84D016}"/>
                  </a:ext>
                </a:extLst>
              </p:cNvPr>
              <p:cNvSpPr>
                <a:spLocks noChangeShapeType="1"/>
              </p:cNvSpPr>
              <p:nvPr/>
            </p:nvSpPr>
            <p:spPr bwMode="auto">
              <a:xfrm flipH="1" flipV="1">
                <a:off x="2446" y="2013"/>
                <a:ext cx="1" cy="43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87" name="Text Box 45">
                <a:extLst>
                  <a:ext uri="{FF2B5EF4-FFF2-40B4-BE49-F238E27FC236}">
                    <a16:creationId xmlns:a16="http://schemas.microsoft.com/office/drawing/2014/main" id="{E0AAB346-FEE6-72A4-E129-0A7D899EAB93}"/>
                  </a:ext>
                </a:extLst>
              </p:cNvPr>
              <p:cNvSpPr txBox="1">
                <a:spLocks noChangeArrowheads="1"/>
              </p:cNvSpPr>
              <p:nvPr/>
            </p:nvSpPr>
            <p:spPr bwMode="auto">
              <a:xfrm>
                <a:off x="2344" y="2519"/>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9988" name="Line 46">
                <a:extLst>
                  <a:ext uri="{FF2B5EF4-FFF2-40B4-BE49-F238E27FC236}">
                    <a16:creationId xmlns:a16="http://schemas.microsoft.com/office/drawing/2014/main" id="{7996D401-EE48-52D5-C332-5D7FC5FD3CB6}"/>
                  </a:ext>
                </a:extLst>
              </p:cNvPr>
              <p:cNvSpPr>
                <a:spLocks noChangeShapeType="1"/>
              </p:cNvSpPr>
              <p:nvPr/>
            </p:nvSpPr>
            <p:spPr bwMode="auto">
              <a:xfrm flipH="1" flipV="1">
                <a:off x="3311" y="2015"/>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89" name="Text Box 47">
                <a:extLst>
                  <a:ext uri="{FF2B5EF4-FFF2-40B4-BE49-F238E27FC236}">
                    <a16:creationId xmlns:a16="http://schemas.microsoft.com/office/drawing/2014/main" id="{A3955A23-D828-D81A-F7D2-BECAE5D1D4ED}"/>
                  </a:ext>
                </a:extLst>
              </p:cNvPr>
              <p:cNvSpPr txBox="1">
                <a:spLocks noChangeArrowheads="1"/>
              </p:cNvSpPr>
              <p:nvPr/>
            </p:nvSpPr>
            <p:spPr bwMode="auto">
              <a:xfrm>
                <a:off x="2777" y="2518"/>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9990" name="Text Box 48">
                <a:extLst>
                  <a:ext uri="{FF2B5EF4-FFF2-40B4-BE49-F238E27FC236}">
                    <a16:creationId xmlns:a16="http://schemas.microsoft.com/office/drawing/2014/main" id="{4BD75921-68FF-204A-E127-BD8F35A6FF8A}"/>
                  </a:ext>
                </a:extLst>
              </p:cNvPr>
              <p:cNvSpPr txBox="1">
                <a:spLocks noChangeArrowheads="1"/>
              </p:cNvSpPr>
              <p:nvPr/>
            </p:nvSpPr>
            <p:spPr bwMode="auto">
              <a:xfrm>
                <a:off x="3209" y="2518"/>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9991" name="Line 49">
                <a:extLst>
                  <a:ext uri="{FF2B5EF4-FFF2-40B4-BE49-F238E27FC236}">
                    <a16:creationId xmlns:a16="http://schemas.microsoft.com/office/drawing/2014/main" id="{77477C2F-0D16-29A3-B4C6-53AAC8A5DBF7}"/>
                  </a:ext>
                </a:extLst>
              </p:cNvPr>
              <p:cNvSpPr>
                <a:spLocks noChangeShapeType="1"/>
              </p:cNvSpPr>
              <p:nvPr/>
            </p:nvSpPr>
            <p:spPr bwMode="auto">
              <a:xfrm flipH="1" flipV="1">
                <a:off x="2806" y="2016"/>
                <a:ext cx="7" cy="43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92" name="Rectangle 50">
                <a:extLst>
                  <a:ext uri="{FF2B5EF4-FFF2-40B4-BE49-F238E27FC236}">
                    <a16:creationId xmlns:a16="http://schemas.microsoft.com/office/drawing/2014/main" id="{F77EB6F0-A37F-F82E-207A-1B38129BC5BC}"/>
                  </a:ext>
                </a:extLst>
              </p:cNvPr>
              <p:cNvSpPr>
                <a:spLocks noChangeArrowheads="1"/>
              </p:cNvSpPr>
              <p:nvPr/>
            </p:nvSpPr>
            <p:spPr bwMode="auto">
              <a:xfrm>
                <a:off x="3095" y="2303"/>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39950" name="Rectangle 51">
              <a:extLst>
                <a:ext uri="{FF2B5EF4-FFF2-40B4-BE49-F238E27FC236}">
                  <a16:creationId xmlns:a16="http://schemas.microsoft.com/office/drawing/2014/main" id="{29C130C0-4EB5-24DD-7EEB-79F619BC5881}"/>
                </a:ext>
              </a:extLst>
            </p:cNvPr>
            <p:cNvSpPr>
              <a:spLocks noChangeArrowheads="1"/>
            </p:cNvSpPr>
            <p:nvPr/>
          </p:nvSpPr>
          <p:spPr bwMode="auto">
            <a:xfrm>
              <a:off x="4227513" y="3770313"/>
              <a:ext cx="457200" cy="114300"/>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51" name="Rectangle 52">
              <a:extLst>
                <a:ext uri="{FF2B5EF4-FFF2-40B4-BE49-F238E27FC236}">
                  <a16:creationId xmlns:a16="http://schemas.microsoft.com/office/drawing/2014/main" id="{2BC63F3A-6E91-A62E-EFCE-0A22E7480092}"/>
                </a:ext>
              </a:extLst>
            </p:cNvPr>
            <p:cNvSpPr>
              <a:spLocks noChangeArrowheads="1"/>
            </p:cNvSpPr>
            <p:nvPr/>
          </p:nvSpPr>
          <p:spPr bwMode="auto">
            <a:xfrm>
              <a:off x="4341813" y="3656013"/>
              <a:ext cx="228600" cy="114300"/>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nvGrpSpPr>
            <p:cNvPr id="39952" name="Group 90">
              <a:extLst>
                <a:ext uri="{FF2B5EF4-FFF2-40B4-BE49-F238E27FC236}">
                  <a16:creationId xmlns:a16="http://schemas.microsoft.com/office/drawing/2014/main" id="{7E00B656-B28C-E601-919B-05CD4DE40A41}"/>
                </a:ext>
              </a:extLst>
            </p:cNvPr>
            <p:cNvGrpSpPr>
              <a:grpSpLocks/>
            </p:cNvGrpSpPr>
            <p:nvPr/>
          </p:nvGrpSpPr>
          <p:grpSpPr bwMode="auto">
            <a:xfrm>
              <a:off x="6513513" y="3236913"/>
              <a:ext cx="2173287" cy="1028700"/>
              <a:chOff x="4103" y="2039"/>
              <a:chExt cx="1369" cy="648"/>
            </a:xfrm>
          </p:grpSpPr>
          <p:sp>
            <p:nvSpPr>
              <p:cNvPr id="39975" name="Line 53">
                <a:extLst>
                  <a:ext uri="{FF2B5EF4-FFF2-40B4-BE49-F238E27FC236}">
                    <a16:creationId xmlns:a16="http://schemas.microsoft.com/office/drawing/2014/main" id="{49A722B8-017C-E1C6-02B3-147C1DAD56C9}"/>
                  </a:ext>
                </a:extLst>
              </p:cNvPr>
              <p:cNvSpPr>
                <a:spLocks noChangeShapeType="1"/>
              </p:cNvSpPr>
              <p:nvPr/>
            </p:nvSpPr>
            <p:spPr bwMode="auto">
              <a:xfrm flipV="1">
                <a:off x="4103" y="2471"/>
                <a:ext cx="1369"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6" name="Line 54">
                <a:extLst>
                  <a:ext uri="{FF2B5EF4-FFF2-40B4-BE49-F238E27FC236}">
                    <a16:creationId xmlns:a16="http://schemas.microsoft.com/office/drawing/2014/main" id="{F7FC87C1-931C-C086-4C87-1312B9F29B2E}"/>
                  </a:ext>
                </a:extLst>
              </p:cNvPr>
              <p:cNvSpPr>
                <a:spLocks noChangeShapeType="1"/>
              </p:cNvSpPr>
              <p:nvPr/>
            </p:nvSpPr>
            <p:spPr bwMode="auto">
              <a:xfrm flipH="1" flipV="1">
                <a:off x="4319" y="2039"/>
                <a:ext cx="1" cy="4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7" name="Text Box 55">
                <a:extLst>
                  <a:ext uri="{FF2B5EF4-FFF2-40B4-BE49-F238E27FC236}">
                    <a16:creationId xmlns:a16="http://schemas.microsoft.com/office/drawing/2014/main" id="{FE55CF33-7C02-908F-0993-E39802520C13}"/>
                  </a:ext>
                </a:extLst>
              </p:cNvPr>
              <p:cNvSpPr txBox="1">
                <a:spLocks noChangeArrowheads="1"/>
              </p:cNvSpPr>
              <p:nvPr/>
            </p:nvSpPr>
            <p:spPr bwMode="auto">
              <a:xfrm>
                <a:off x="4246" y="254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9978" name="Line 56">
                <a:extLst>
                  <a:ext uri="{FF2B5EF4-FFF2-40B4-BE49-F238E27FC236}">
                    <a16:creationId xmlns:a16="http://schemas.microsoft.com/office/drawing/2014/main" id="{4CADF717-2C13-EE9B-BC29-1B6DCE1CE210}"/>
                  </a:ext>
                </a:extLst>
              </p:cNvPr>
              <p:cNvSpPr>
                <a:spLocks noChangeShapeType="1"/>
              </p:cNvSpPr>
              <p:nvPr/>
            </p:nvSpPr>
            <p:spPr bwMode="auto">
              <a:xfrm flipH="1" flipV="1">
                <a:off x="5213" y="2039"/>
                <a:ext cx="0" cy="43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9" name="Text Box 57">
                <a:extLst>
                  <a:ext uri="{FF2B5EF4-FFF2-40B4-BE49-F238E27FC236}">
                    <a16:creationId xmlns:a16="http://schemas.microsoft.com/office/drawing/2014/main" id="{E5518317-1A99-313F-CC7D-AD77A707B51D}"/>
                  </a:ext>
                </a:extLst>
              </p:cNvPr>
              <p:cNvSpPr txBox="1">
                <a:spLocks noChangeArrowheads="1"/>
              </p:cNvSpPr>
              <p:nvPr/>
            </p:nvSpPr>
            <p:spPr bwMode="auto">
              <a:xfrm>
                <a:off x="4679" y="254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9980" name="Text Box 58">
                <a:extLst>
                  <a:ext uri="{FF2B5EF4-FFF2-40B4-BE49-F238E27FC236}">
                    <a16:creationId xmlns:a16="http://schemas.microsoft.com/office/drawing/2014/main" id="{B5BB46F0-BDD7-1674-4E0E-93105EA0F461}"/>
                  </a:ext>
                </a:extLst>
              </p:cNvPr>
              <p:cNvSpPr txBox="1">
                <a:spLocks noChangeArrowheads="1"/>
              </p:cNvSpPr>
              <p:nvPr/>
            </p:nvSpPr>
            <p:spPr bwMode="auto">
              <a:xfrm>
                <a:off x="5111" y="2543"/>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9981" name="Line 59">
                <a:extLst>
                  <a:ext uri="{FF2B5EF4-FFF2-40B4-BE49-F238E27FC236}">
                    <a16:creationId xmlns:a16="http://schemas.microsoft.com/office/drawing/2014/main" id="{8C9995F1-B6DC-B1B0-B989-5A4EDB8CE3BD}"/>
                  </a:ext>
                </a:extLst>
              </p:cNvPr>
              <p:cNvSpPr>
                <a:spLocks noChangeShapeType="1"/>
              </p:cNvSpPr>
              <p:nvPr/>
            </p:nvSpPr>
            <p:spPr bwMode="auto">
              <a:xfrm flipH="1" flipV="1">
                <a:off x="4707" y="2041"/>
                <a:ext cx="8"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82" name="Rectangle 60">
                <a:extLst>
                  <a:ext uri="{FF2B5EF4-FFF2-40B4-BE49-F238E27FC236}">
                    <a16:creationId xmlns:a16="http://schemas.microsoft.com/office/drawing/2014/main" id="{BDCE93CB-ECB3-B79F-7F0B-8122DD6EE9D9}"/>
                  </a:ext>
                </a:extLst>
              </p:cNvPr>
              <p:cNvSpPr>
                <a:spLocks noChangeArrowheads="1"/>
              </p:cNvSpPr>
              <p:nvPr/>
            </p:nvSpPr>
            <p:spPr bwMode="auto">
              <a:xfrm>
                <a:off x="4997" y="2327"/>
                <a:ext cx="431" cy="120"/>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83" name="Rectangle 61">
                <a:extLst>
                  <a:ext uri="{FF2B5EF4-FFF2-40B4-BE49-F238E27FC236}">
                    <a16:creationId xmlns:a16="http://schemas.microsoft.com/office/drawing/2014/main" id="{91B50308-BAE1-BF5B-B52A-A4408E71B50C}"/>
                  </a:ext>
                </a:extLst>
              </p:cNvPr>
              <p:cNvSpPr>
                <a:spLocks noChangeArrowheads="1"/>
              </p:cNvSpPr>
              <p:nvPr/>
            </p:nvSpPr>
            <p:spPr bwMode="auto">
              <a:xfrm>
                <a:off x="4563" y="2398"/>
                <a:ext cx="288" cy="72"/>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84" name="Rectangle 62">
                <a:extLst>
                  <a:ext uri="{FF2B5EF4-FFF2-40B4-BE49-F238E27FC236}">
                    <a16:creationId xmlns:a16="http://schemas.microsoft.com/office/drawing/2014/main" id="{29507D16-0BD4-C83E-32A1-C1F1A6C56F6C}"/>
                  </a:ext>
                </a:extLst>
              </p:cNvPr>
              <p:cNvSpPr>
                <a:spLocks noChangeArrowheads="1"/>
              </p:cNvSpPr>
              <p:nvPr/>
            </p:nvSpPr>
            <p:spPr bwMode="auto">
              <a:xfrm>
                <a:off x="4245" y="2397"/>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39953" name="Line 66">
              <a:extLst>
                <a:ext uri="{FF2B5EF4-FFF2-40B4-BE49-F238E27FC236}">
                  <a16:creationId xmlns:a16="http://schemas.microsoft.com/office/drawing/2014/main" id="{D814FB7B-F6F9-4CC7-77C9-D9199BBEA0CE}"/>
                </a:ext>
              </a:extLst>
            </p:cNvPr>
            <p:cNvSpPr>
              <a:spLocks noChangeShapeType="1"/>
            </p:cNvSpPr>
            <p:nvPr/>
          </p:nvSpPr>
          <p:spPr bwMode="auto">
            <a:xfrm flipH="1" flipV="1">
              <a:off x="2360613" y="4989513"/>
              <a:ext cx="1587" cy="68421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4" name="Rectangle 70">
              <a:extLst>
                <a:ext uri="{FF2B5EF4-FFF2-40B4-BE49-F238E27FC236}">
                  <a16:creationId xmlns:a16="http://schemas.microsoft.com/office/drawing/2014/main" id="{71E30F94-54A1-76ED-34C5-F972757A6694}"/>
                </a:ext>
              </a:extLst>
            </p:cNvPr>
            <p:cNvSpPr>
              <a:spLocks noChangeArrowheads="1"/>
            </p:cNvSpPr>
            <p:nvPr/>
          </p:nvSpPr>
          <p:spPr bwMode="auto">
            <a:xfrm>
              <a:off x="2017713" y="5446713"/>
              <a:ext cx="684212" cy="188912"/>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nvGrpSpPr>
            <p:cNvPr id="39955" name="Group 91">
              <a:extLst>
                <a:ext uri="{FF2B5EF4-FFF2-40B4-BE49-F238E27FC236}">
                  <a16:creationId xmlns:a16="http://schemas.microsoft.com/office/drawing/2014/main" id="{50CFD353-E184-3FB8-A8FC-00ADBDE02640}"/>
                </a:ext>
              </a:extLst>
            </p:cNvPr>
            <p:cNvGrpSpPr>
              <a:grpSpLocks/>
            </p:cNvGrpSpPr>
            <p:nvPr/>
          </p:nvGrpSpPr>
          <p:grpSpPr bwMode="auto">
            <a:xfrm>
              <a:off x="646113" y="4989513"/>
              <a:ext cx="2173287" cy="1030287"/>
              <a:chOff x="407" y="3143"/>
              <a:chExt cx="1369" cy="649"/>
            </a:xfrm>
          </p:grpSpPr>
          <p:sp>
            <p:nvSpPr>
              <p:cNvPr id="39967" name="Line 63">
                <a:extLst>
                  <a:ext uri="{FF2B5EF4-FFF2-40B4-BE49-F238E27FC236}">
                    <a16:creationId xmlns:a16="http://schemas.microsoft.com/office/drawing/2014/main" id="{4E191AE1-2147-B570-B1EA-6EA18F4057D9}"/>
                  </a:ext>
                </a:extLst>
              </p:cNvPr>
              <p:cNvSpPr>
                <a:spLocks noChangeShapeType="1"/>
              </p:cNvSpPr>
              <p:nvPr/>
            </p:nvSpPr>
            <p:spPr bwMode="auto">
              <a:xfrm flipV="1">
                <a:off x="407" y="3575"/>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8" name="Line 64">
                <a:extLst>
                  <a:ext uri="{FF2B5EF4-FFF2-40B4-BE49-F238E27FC236}">
                    <a16:creationId xmlns:a16="http://schemas.microsoft.com/office/drawing/2014/main" id="{1FA5A9B6-C528-678F-4192-AEE93656BA05}"/>
                  </a:ext>
                </a:extLst>
              </p:cNvPr>
              <p:cNvSpPr>
                <a:spLocks noChangeShapeType="1"/>
              </p:cNvSpPr>
              <p:nvPr/>
            </p:nvSpPr>
            <p:spPr bwMode="auto">
              <a:xfrm flipH="1" flipV="1">
                <a:off x="623" y="3143"/>
                <a:ext cx="1" cy="4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9" name="Text Box 65">
                <a:extLst>
                  <a:ext uri="{FF2B5EF4-FFF2-40B4-BE49-F238E27FC236}">
                    <a16:creationId xmlns:a16="http://schemas.microsoft.com/office/drawing/2014/main" id="{C7CE7995-7B2C-357D-D609-391E33DC46B5}"/>
                  </a:ext>
                </a:extLst>
              </p:cNvPr>
              <p:cNvSpPr txBox="1">
                <a:spLocks noChangeArrowheads="1"/>
              </p:cNvSpPr>
              <p:nvPr/>
            </p:nvSpPr>
            <p:spPr bwMode="auto">
              <a:xfrm>
                <a:off x="550" y="3648"/>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9970" name="Text Box 67">
                <a:extLst>
                  <a:ext uri="{FF2B5EF4-FFF2-40B4-BE49-F238E27FC236}">
                    <a16:creationId xmlns:a16="http://schemas.microsoft.com/office/drawing/2014/main" id="{A0285E24-7B6C-115C-5C7E-706E1EDB4B6D}"/>
                  </a:ext>
                </a:extLst>
              </p:cNvPr>
              <p:cNvSpPr txBox="1">
                <a:spLocks noChangeArrowheads="1"/>
              </p:cNvSpPr>
              <p:nvPr/>
            </p:nvSpPr>
            <p:spPr bwMode="auto">
              <a:xfrm>
                <a:off x="983" y="3647"/>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9971" name="Text Box 68">
                <a:extLst>
                  <a:ext uri="{FF2B5EF4-FFF2-40B4-BE49-F238E27FC236}">
                    <a16:creationId xmlns:a16="http://schemas.microsoft.com/office/drawing/2014/main" id="{DFC26BA2-1B98-2127-ACE5-DF7D71853CE9}"/>
                  </a:ext>
                </a:extLst>
              </p:cNvPr>
              <p:cNvSpPr txBox="1">
                <a:spLocks noChangeArrowheads="1"/>
              </p:cNvSpPr>
              <p:nvPr/>
            </p:nvSpPr>
            <p:spPr bwMode="auto">
              <a:xfrm>
                <a:off x="1415" y="3647"/>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9972" name="Line 69">
                <a:extLst>
                  <a:ext uri="{FF2B5EF4-FFF2-40B4-BE49-F238E27FC236}">
                    <a16:creationId xmlns:a16="http://schemas.microsoft.com/office/drawing/2014/main" id="{89C9E2DD-00B5-9C10-9754-8CAA5B67C1E8}"/>
                  </a:ext>
                </a:extLst>
              </p:cNvPr>
              <p:cNvSpPr>
                <a:spLocks noChangeShapeType="1"/>
              </p:cNvSpPr>
              <p:nvPr/>
            </p:nvSpPr>
            <p:spPr bwMode="auto">
              <a:xfrm flipH="1" flipV="1">
                <a:off x="1011" y="3146"/>
                <a:ext cx="7"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73" name="Rectangle 71">
                <a:extLst>
                  <a:ext uri="{FF2B5EF4-FFF2-40B4-BE49-F238E27FC236}">
                    <a16:creationId xmlns:a16="http://schemas.microsoft.com/office/drawing/2014/main" id="{1002064E-AA9F-CC54-FEDB-121366F994B0}"/>
                  </a:ext>
                </a:extLst>
              </p:cNvPr>
              <p:cNvSpPr>
                <a:spLocks noChangeArrowheads="1"/>
              </p:cNvSpPr>
              <p:nvPr/>
            </p:nvSpPr>
            <p:spPr bwMode="auto">
              <a:xfrm>
                <a:off x="1342" y="3356"/>
                <a:ext cx="288" cy="72"/>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74" name="Rectangle 72">
                <a:extLst>
                  <a:ext uri="{FF2B5EF4-FFF2-40B4-BE49-F238E27FC236}">
                    <a16:creationId xmlns:a16="http://schemas.microsoft.com/office/drawing/2014/main" id="{344E11FC-AC73-EFE2-6971-50B8F55B83C8}"/>
                  </a:ext>
                </a:extLst>
              </p:cNvPr>
              <p:cNvSpPr>
                <a:spLocks noChangeArrowheads="1"/>
              </p:cNvSpPr>
              <p:nvPr/>
            </p:nvSpPr>
            <p:spPr bwMode="auto">
              <a:xfrm>
                <a:off x="549" y="3502"/>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sp>
          <p:nvSpPr>
            <p:cNvPr id="39956" name="Rectangle 81">
              <a:extLst>
                <a:ext uri="{FF2B5EF4-FFF2-40B4-BE49-F238E27FC236}">
                  <a16:creationId xmlns:a16="http://schemas.microsoft.com/office/drawing/2014/main" id="{47529EAB-EE7C-B836-9AE1-9CA796A7F335}"/>
                </a:ext>
              </a:extLst>
            </p:cNvPr>
            <p:cNvSpPr>
              <a:spLocks noChangeArrowheads="1"/>
            </p:cNvSpPr>
            <p:nvPr/>
          </p:nvSpPr>
          <p:spPr bwMode="auto">
            <a:xfrm>
              <a:off x="4986338" y="5324475"/>
              <a:ext cx="457200" cy="114300"/>
            </a:xfrm>
            <a:prstGeom prst="rect">
              <a:avLst/>
            </a:prstGeom>
            <a:solidFill>
              <a:srgbClr val="CCE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nvGrpSpPr>
            <p:cNvPr id="39957" name="Group 92">
              <a:extLst>
                <a:ext uri="{FF2B5EF4-FFF2-40B4-BE49-F238E27FC236}">
                  <a16:creationId xmlns:a16="http://schemas.microsoft.com/office/drawing/2014/main" id="{E4C7B832-3534-9553-B03E-04D2A1A18076}"/>
                </a:ext>
              </a:extLst>
            </p:cNvPr>
            <p:cNvGrpSpPr>
              <a:grpSpLocks/>
            </p:cNvGrpSpPr>
            <p:nvPr/>
          </p:nvGrpSpPr>
          <p:grpSpPr bwMode="auto">
            <a:xfrm>
              <a:off x="3505200" y="4989513"/>
              <a:ext cx="2173288" cy="1030287"/>
              <a:chOff x="2208" y="3143"/>
              <a:chExt cx="1369" cy="649"/>
            </a:xfrm>
          </p:grpSpPr>
          <p:sp>
            <p:nvSpPr>
              <p:cNvPr id="39958" name="Line 73">
                <a:extLst>
                  <a:ext uri="{FF2B5EF4-FFF2-40B4-BE49-F238E27FC236}">
                    <a16:creationId xmlns:a16="http://schemas.microsoft.com/office/drawing/2014/main" id="{95C61D8B-BBE7-91A5-589D-361639963704}"/>
                  </a:ext>
                </a:extLst>
              </p:cNvPr>
              <p:cNvSpPr>
                <a:spLocks noChangeShapeType="1"/>
              </p:cNvSpPr>
              <p:nvPr/>
            </p:nvSpPr>
            <p:spPr bwMode="auto">
              <a:xfrm flipV="1">
                <a:off x="2208" y="3575"/>
                <a:ext cx="1369"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59" name="Line 74">
                <a:extLst>
                  <a:ext uri="{FF2B5EF4-FFF2-40B4-BE49-F238E27FC236}">
                    <a16:creationId xmlns:a16="http://schemas.microsoft.com/office/drawing/2014/main" id="{E5F027BD-5987-5761-92FD-F3425AA21734}"/>
                  </a:ext>
                </a:extLst>
              </p:cNvPr>
              <p:cNvSpPr>
                <a:spLocks noChangeShapeType="1"/>
              </p:cNvSpPr>
              <p:nvPr/>
            </p:nvSpPr>
            <p:spPr bwMode="auto">
              <a:xfrm flipH="1" flipV="1">
                <a:off x="2424" y="3143"/>
                <a:ext cx="1" cy="43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0" name="Text Box 75">
                <a:extLst>
                  <a:ext uri="{FF2B5EF4-FFF2-40B4-BE49-F238E27FC236}">
                    <a16:creationId xmlns:a16="http://schemas.microsoft.com/office/drawing/2014/main" id="{DF3CA1AC-922F-08EF-994D-31037C3A2796}"/>
                  </a:ext>
                </a:extLst>
              </p:cNvPr>
              <p:cNvSpPr txBox="1">
                <a:spLocks noChangeArrowheads="1"/>
              </p:cNvSpPr>
              <p:nvPr/>
            </p:nvSpPr>
            <p:spPr bwMode="auto">
              <a:xfrm>
                <a:off x="2351" y="3648"/>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900" b="1">
                    <a:latin typeface="Arial" panose="020B0604020202020204" pitchFamily="34" charset="0"/>
                  </a:rPr>
                  <a:t>A</a:t>
                </a:r>
                <a:endParaRPr lang="en-US" altLang="en-US" sz="1800">
                  <a:latin typeface="Arial" panose="020B0604020202020204" pitchFamily="34" charset="0"/>
                </a:endParaRPr>
              </a:p>
            </p:txBody>
          </p:sp>
          <p:sp>
            <p:nvSpPr>
              <p:cNvPr id="39961" name="Line 76">
                <a:extLst>
                  <a:ext uri="{FF2B5EF4-FFF2-40B4-BE49-F238E27FC236}">
                    <a16:creationId xmlns:a16="http://schemas.microsoft.com/office/drawing/2014/main" id="{568DFF33-753B-89AA-94EB-86A55D9A87A2}"/>
                  </a:ext>
                </a:extLst>
              </p:cNvPr>
              <p:cNvSpPr>
                <a:spLocks noChangeShapeType="1"/>
              </p:cNvSpPr>
              <p:nvPr/>
            </p:nvSpPr>
            <p:spPr bwMode="auto">
              <a:xfrm flipH="1" flipV="1">
                <a:off x="3288" y="3143"/>
                <a:ext cx="1" cy="43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2" name="Text Box 77">
                <a:extLst>
                  <a:ext uri="{FF2B5EF4-FFF2-40B4-BE49-F238E27FC236}">
                    <a16:creationId xmlns:a16="http://schemas.microsoft.com/office/drawing/2014/main" id="{673D5682-2142-153A-FAFA-6CB1AB709AE6}"/>
                  </a:ext>
                </a:extLst>
              </p:cNvPr>
              <p:cNvSpPr txBox="1">
                <a:spLocks noChangeArrowheads="1"/>
              </p:cNvSpPr>
              <p:nvPr/>
            </p:nvSpPr>
            <p:spPr bwMode="auto">
              <a:xfrm>
                <a:off x="2784" y="3647"/>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B</a:t>
                </a:r>
                <a:endParaRPr lang="en-US" altLang="en-US" sz="1800">
                  <a:latin typeface="Arial" panose="020B0604020202020204" pitchFamily="34" charset="0"/>
                </a:endParaRPr>
              </a:p>
            </p:txBody>
          </p:sp>
          <p:sp>
            <p:nvSpPr>
              <p:cNvPr id="39963" name="Text Box 78">
                <a:extLst>
                  <a:ext uri="{FF2B5EF4-FFF2-40B4-BE49-F238E27FC236}">
                    <a16:creationId xmlns:a16="http://schemas.microsoft.com/office/drawing/2014/main" id="{2BE840B7-69D1-B13D-8461-4BE7648A1D43}"/>
                  </a:ext>
                </a:extLst>
              </p:cNvPr>
              <p:cNvSpPr txBox="1">
                <a:spLocks noChangeArrowheads="1"/>
              </p:cNvSpPr>
              <p:nvPr/>
            </p:nvSpPr>
            <p:spPr bwMode="auto">
              <a:xfrm>
                <a:off x="3216" y="3647"/>
                <a:ext cx="216" cy="144"/>
              </a:xfrm>
              <a:prstGeom prst="rect">
                <a:avLst/>
              </a:prstGeom>
              <a:solidFill>
                <a:srgbClr val="EAEAEA"/>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000" b="1">
                    <a:latin typeface="Arial" panose="020B0604020202020204" pitchFamily="34" charset="0"/>
                  </a:rPr>
                  <a:t>C</a:t>
                </a:r>
                <a:endParaRPr lang="en-US" altLang="en-US" sz="1800">
                  <a:latin typeface="Arial" panose="020B0604020202020204" pitchFamily="34" charset="0"/>
                </a:endParaRPr>
              </a:p>
            </p:txBody>
          </p:sp>
          <p:sp>
            <p:nvSpPr>
              <p:cNvPr id="39964" name="Line 79">
                <a:extLst>
                  <a:ext uri="{FF2B5EF4-FFF2-40B4-BE49-F238E27FC236}">
                    <a16:creationId xmlns:a16="http://schemas.microsoft.com/office/drawing/2014/main" id="{5467ED8F-5666-BB47-FB78-1BE25C8C7277}"/>
                  </a:ext>
                </a:extLst>
              </p:cNvPr>
              <p:cNvSpPr>
                <a:spLocks noChangeShapeType="1"/>
              </p:cNvSpPr>
              <p:nvPr/>
            </p:nvSpPr>
            <p:spPr bwMode="auto">
              <a:xfrm flipH="1" flipV="1">
                <a:off x="2812" y="3146"/>
                <a:ext cx="8" cy="4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9965" name="Rectangle 80">
                <a:extLst>
                  <a:ext uri="{FF2B5EF4-FFF2-40B4-BE49-F238E27FC236}">
                    <a16:creationId xmlns:a16="http://schemas.microsoft.com/office/drawing/2014/main" id="{C50C4DDA-2580-483B-BCDF-9B68F69C70A4}"/>
                  </a:ext>
                </a:extLst>
              </p:cNvPr>
              <p:cNvSpPr>
                <a:spLocks noChangeArrowheads="1"/>
              </p:cNvSpPr>
              <p:nvPr/>
            </p:nvSpPr>
            <p:spPr bwMode="auto">
              <a:xfrm>
                <a:off x="3072" y="3431"/>
                <a:ext cx="431" cy="119"/>
              </a:xfrm>
              <a:prstGeom prst="rect">
                <a:avLst/>
              </a:prstGeom>
              <a:solidFill>
                <a:srgbClr val="99CC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sp>
            <p:nvSpPr>
              <p:cNvPr id="39966" name="Rectangle 82">
                <a:extLst>
                  <a:ext uri="{FF2B5EF4-FFF2-40B4-BE49-F238E27FC236}">
                    <a16:creationId xmlns:a16="http://schemas.microsoft.com/office/drawing/2014/main" id="{0D2A207B-5930-3D16-C12C-4CA46471A344}"/>
                  </a:ext>
                </a:extLst>
              </p:cNvPr>
              <p:cNvSpPr>
                <a:spLocks noChangeArrowheads="1"/>
              </p:cNvSpPr>
              <p:nvPr/>
            </p:nvSpPr>
            <p:spPr bwMode="auto">
              <a:xfrm>
                <a:off x="3216" y="3287"/>
                <a:ext cx="144" cy="72"/>
              </a:xfrm>
              <a:prstGeom prst="rect">
                <a:avLst/>
              </a:prstGeom>
              <a:solidFill>
                <a:srgbClr val="CCFFFF"/>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Constantia" panose="02030602050306030303" pitchFamily="18" charset="0"/>
                </a:endParaRPr>
              </a:p>
            </p:txBody>
          </p:sp>
        </p:gr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CE39C6F-803C-6649-6108-7645B38E237A}"/>
              </a:ext>
            </a:extLst>
          </p:cNvPr>
          <p:cNvSpPr>
            <a:spLocks noGrp="1" noChangeArrowheads="1"/>
          </p:cNvSpPr>
          <p:nvPr>
            <p:ph type="title" idx="4294967295"/>
          </p:nvPr>
        </p:nvSpPr>
        <p:spPr>
          <a:xfrm>
            <a:off x="152400" y="274638"/>
            <a:ext cx="8077200" cy="1143000"/>
          </a:xfrm>
        </p:spPr>
        <p:txBody>
          <a:bodyPr/>
          <a:lstStyle/>
          <a:p>
            <a:pPr eaLnBrk="1" hangingPunct="1"/>
            <a:r>
              <a:rPr lang="en-US" altLang="en-US" b="1" dirty="0"/>
              <a:t>Recursion to Iteration</a:t>
            </a:r>
            <a:r>
              <a:rPr lang="en-US" altLang="en-US" dirty="0"/>
              <a:t> </a:t>
            </a:r>
          </a:p>
        </p:txBody>
      </p:sp>
      <p:sp>
        <p:nvSpPr>
          <p:cNvPr id="7171" name="Rectangle 3">
            <a:extLst>
              <a:ext uri="{FF2B5EF4-FFF2-40B4-BE49-F238E27FC236}">
                <a16:creationId xmlns:a16="http://schemas.microsoft.com/office/drawing/2014/main" id="{FB980FE8-E1C6-EFFC-C2DA-4CA343EB835D}"/>
              </a:ext>
            </a:extLst>
          </p:cNvPr>
          <p:cNvSpPr>
            <a:spLocks noGrp="1" noChangeArrowheads="1"/>
          </p:cNvSpPr>
          <p:nvPr>
            <p:ph type="body" idx="4294967295"/>
          </p:nvPr>
        </p:nvSpPr>
        <p:spPr>
          <a:xfrm>
            <a:off x="304800" y="1600200"/>
            <a:ext cx="7924800" cy="4525963"/>
          </a:xfrm>
        </p:spPr>
        <p:txBody>
          <a:bodyPr/>
          <a:lstStyle/>
          <a:p>
            <a:pPr eaLnBrk="1" hangingPunct="1"/>
            <a:r>
              <a:rPr lang="en-US" altLang="en-US" dirty="0"/>
              <a:t>Can translate any recursive function to iterative using a stack</a:t>
            </a:r>
          </a:p>
          <a:p>
            <a:pPr lvl="1" eaLnBrk="1" hangingPunct="1"/>
            <a:r>
              <a:rPr lang="en-US" altLang="en-US" dirty="0"/>
              <a:t>We use our stack to model “the stack”</a:t>
            </a:r>
          </a:p>
          <a:p>
            <a:pPr eaLnBrk="1" hangingPunct="1"/>
            <a:endParaRPr lang="en-US" altLang="en-US" dirty="0"/>
          </a:p>
          <a:p>
            <a:pPr eaLnBrk="1" hangingPunct="1"/>
            <a:r>
              <a:rPr lang="en-US" altLang="en-US" dirty="0"/>
              <a:t>First step…</a:t>
            </a:r>
          </a:p>
          <a:p>
            <a:pPr lvl="1" eaLnBrk="1" hangingPunct="1"/>
            <a:r>
              <a:rPr lang="en-US" altLang="en-US" dirty="0"/>
              <a:t>Make a class for the activation records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232D8D9-D504-EAB1-5FA6-827F4453C411}"/>
              </a:ext>
            </a:extLst>
          </p:cNvPr>
          <p:cNvSpPr>
            <a:spLocks noGrp="1" noChangeArrowheads="1"/>
          </p:cNvSpPr>
          <p:nvPr>
            <p:ph type="title" idx="4294967295"/>
          </p:nvPr>
        </p:nvSpPr>
        <p:spPr>
          <a:xfrm>
            <a:off x="152400" y="274638"/>
            <a:ext cx="8077200" cy="1143000"/>
          </a:xfrm>
        </p:spPr>
        <p:txBody>
          <a:bodyPr/>
          <a:lstStyle/>
          <a:p>
            <a:pPr eaLnBrk="1" hangingPunct="1"/>
            <a:r>
              <a:rPr lang="en-US" altLang="en-US" dirty="0"/>
              <a:t>Activation Record to Class</a:t>
            </a:r>
          </a:p>
        </p:txBody>
      </p:sp>
      <p:sp>
        <p:nvSpPr>
          <p:cNvPr id="8195" name="Rectangle 3">
            <a:extLst>
              <a:ext uri="{FF2B5EF4-FFF2-40B4-BE49-F238E27FC236}">
                <a16:creationId xmlns:a16="http://schemas.microsoft.com/office/drawing/2014/main" id="{3118E9C0-3FD3-32BE-A66A-436FA87F9415}"/>
              </a:ext>
            </a:extLst>
          </p:cNvPr>
          <p:cNvSpPr>
            <a:spLocks noGrp="1" noChangeArrowheads="1"/>
          </p:cNvSpPr>
          <p:nvPr>
            <p:ph type="body" idx="4294967295"/>
          </p:nvPr>
        </p:nvSpPr>
        <p:spPr>
          <a:xfrm>
            <a:off x="196850" y="1600200"/>
            <a:ext cx="8032750" cy="4525963"/>
          </a:xfrm>
        </p:spPr>
        <p:txBody>
          <a:bodyPr/>
          <a:lstStyle/>
          <a:p>
            <a:pPr eaLnBrk="1" hangingPunct="1"/>
            <a:r>
              <a:rPr lang="en-US" altLang="en-US" dirty="0"/>
              <a:t>We need</a:t>
            </a:r>
          </a:p>
          <a:p>
            <a:pPr lvl="1" eaLnBrk="1" hangingPunct="1"/>
            <a:r>
              <a:rPr lang="en-US" altLang="en-US" dirty="0"/>
              <a:t>Argument(s) </a:t>
            </a:r>
          </a:p>
          <a:p>
            <a:pPr lvl="1" eaLnBrk="1" hangingPunct="1"/>
            <a:r>
              <a:rPr lang="en-US" altLang="en-US" dirty="0"/>
              <a:t>Local variable(s)</a:t>
            </a:r>
          </a:p>
          <a:p>
            <a:pPr lvl="1" eaLnBrk="1" hangingPunct="1"/>
            <a:r>
              <a:rPr lang="en-US" altLang="en-US" dirty="0"/>
              <a:t>Next line to be executed</a:t>
            </a:r>
          </a:p>
          <a:p>
            <a:pPr eaLnBrk="1" hangingPunct="1"/>
            <a:endParaRPr lang="en-US" altLang="en-US" dirty="0"/>
          </a:p>
        </p:txBody>
      </p:sp>
      <p:pic>
        <p:nvPicPr>
          <p:cNvPr id="8196" name="Picture 4">
            <a:extLst>
              <a:ext uri="{FF2B5EF4-FFF2-40B4-BE49-F238E27FC236}">
                <a16:creationId xmlns:a16="http://schemas.microsoft.com/office/drawing/2014/main" id="{AA7607CE-377A-72DE-783B-D54288F3C3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600200"/>
            <a:ext cx="180975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Rectangle 6">
            <a:extLst>
              <a:ext uri="{FF2B5EF4-FFF2-40B4-BE49-F238E27FC236}">
                <a16:creationId xmlns:a16="http://schemas.microsoft.com/office/drawing/2014/main" id="{793819F3-229E-C4DD-0924-1F43D89DD3DC}"/>
              </a:ext>
            </a:extLst>
          </p:cNvPr>
          <p:cNvSpPr>
            <a:spLocks noChangeArrowheads="1"/>
          </p:cNvSpPr>
          <p:nvPr/>
        </p:nvSpPr>
        <p:spPr bwMode="auto">
          <a:xfrm>
            <a:off x="5105400" y="3962400"/>
            <a:ext cx="384175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latin typeface="Arial Unicode MS" pitchFamily="34" charset="-128"/>
              </a:rPr>
              <a:t>class</a:t>
            </a:r>
            <a:r>
              <a:rPr lang="en-US" altLang="en-US">
                <a:latin typeface="Arial Unicode MS" pitchFamily="34" charset="-128"/>
              </a:rPr>
              <a:t> f_record </a:t>
            </a:r>
            <a:r>
              <a:rPr lang="en-US" altLang="en-US" b="1">
                <a:latin typeface="Arial Unicode MS" pitchFamily="34" charset="-128"/>
              </a:rPr>
              <a:t>{</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public</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int</a:t>
            </a:r>
            <a:r>
              <a:rPr lang="en-US" altLang="en-US">
                <a:latin typeface="Arial Unicode MS" pitchFamily="34" charset="-128"/>
              </a:rPr>
              <a:t> n; 		</a:t>
            </a:r>
            <a:r>
              <a:rPr lang="en-US" altLang="en-US">
                <a:solidFill>
                  <a:srgbClr val="FF0000"/>
                </a:solidFill>
                <a:latin typeface="Arial Unicode MS" pitchFamily="34" charset="-128"/>
              </a:rPr>
              <a:t>// f's argument</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int</a:t>
            </a:r>
            <a:r>
              <a:rPr lang="en-US" altLang="en-US">
                <a:latin typeface="Arial Unicode MS" pitchFamily="34" charset="-128"/>
              </a:rPr>
              <a:t> line; 	</a:t>
            </a:r>
            <a:r>
              <a:rPr lang="en-US" altLang="en-US">
                <a:solidFill>
                  <a:srgbClr val="FF0000"/>
                </a:solidFill>
                <a:latin typeface="Arial Unicode MS" pitchFamily="34" charset="-128"/>
              </a:rPr>
              <a:t>// current line in f</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int</a:t>
            </a:r>
            <a:r>
              <a:rPr lang="en-US" altLang="en-US">
                <a:latin typeface="Arial Unicode MS" pitchFamily="34" charset="-128"/>
              </a:rPr>
              <a:t> k, r; 	</a:t>
            </a:r>
            <a:r>
              <a:rPr lang="en-US" altLang="en-US">
                <a:solidFill>
                  <a:srgbClr val="FF0000"/>
                </a:solidFill>
                <a:latin typeface="Arial Unicode MS" pitchFamily="34" charset="-128"/>
              </a:rPr>
              <a:t>// local variables</a:t>
            </a:r>
            <a:r>
              <a:rPr lang="en-US" altLang="en-US">
                <a:latin typeface="Arial Unicode MS" pitchFamily="34" charset="-128"/>
              </a:rPr>
              <a:t> </a:t>
            </a:r>
          </a:p>
          <a:p>
            <a:pPr eaLnBrk="1" hangingPunct="1"/>
            <a:r>
              <a:rPr lang="en-US" altLang="en-US">
                <a:latin typeface="Arial Unicode MS" pitchFamily="34" charset="-128"/>
              </a:rPr>
              <a:t>    f_record(</a:t>
            </a:r>
            <a:r>
              <a:rPr lang="en-US" altLang="en-US" b="1">
                <a:latin typeface="Arial Unicode MS" pitchFamily="34" charset="-128"/>
              </a:rPr>
              <a:t>int</a:t>
            </a:r>
            <a:r>
              <a:rPr lang="en-US" altLang="en-US">
                <a:latin typeface="Arial Unicode MS" pitchFamily="34" charset="-128"/>
              </a:rPr>
              <a:t> arg):n(arg),line(</a:t>
            </a:r>
            <a:r>
              <a:rPr lang="en-US" altLang="en-US">
                <a:solidFill>
                  <a:srgbClr val="4444FF"/>
                </a:solidFill>
                <a:latin typeface="Arial Unicode MS" pitchFamily="34" charset="-128"/>
              </a:rPr>
              <a:t>0</a:t>
            </a:r>
            <a:r>
              <a:rPr lang="en-US" altLang="en-US">
                <a:latin typeface="Arial Unicode MS" pitchFamily="34" charset="-128"/>
              </a:rPr>
              <a:t>) </a:t>
            </a:r>
            <a:r>
              <a:rPr lang="en-US" altLang="en-US" b="1">
                <a:latin typeface="Arial Unicode MS" pitchFamily="34" charset="-128"/>
              </a:rPr>
              <a:t>{</a:t>
            </a:r>
            <a:r>
              <a:rPr lang="en-US" altLang="en-US">
                <a:latin typeface="Arial Unicode MS" pitchFamily="34" charset="-128"/>
              </a:rPr>
              <a:t> </a:t>
            </a:r>
            <a:r>
              <a:rPr lang="en-US" altLang="en-US" b="1">
                <a:latin typeface="Arial Unicode MS" pitchFamily="34" charset="-128"/>
              </a:rPr>
              <a:t>}</a:t>
            </a:r>
            <a:r>
              <a:rPr lang="en-US" altLang="en-US">
                <a:latin typeface="Arial Unicode MS" pitchFamily="34" charset="-128"/>
              </a:rPr>
              <a:t> </a:t>
            </a:r>
          </a:p>
          <a:p>
            <a:pPr eaLnBrk="1" hangingPunct="1"/>
            <a:r>
              <a:rPr lang="en-US" altLang="en-US" b="1">
                <a:latin typeface="Arial Unicode MS" pitchFamily="34" charset="-128"/>
              </a:rPr>
              <a:t>}</a:t>
            </a:r>
            <a:r>
              <a:rPr lang="en-US" altLang="en-US">
                <a:latin typeface="Arial Unicode MS" pitchFamily="34" charset="-128"/>
              </a:rPr>
              <a:t>;</a:t>
            </a:r>
            <a:r>
              <a:rPr lang="en-US" altLang="en-U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6C472F3-72A2-63EA-1FCF-F08F0B368875}"/>
              </a:ext>
            </a:extLst>
          </p:cNvPr>
          <p:cNvSpPr>
            <a:spLocks noGrp="1" noChangeArrowheads="1"/>
          </p:cNvSpPr>
          <p:nvPr>
            <p:ph type="title" idx="4294967295"/>
          </p:nvPr>
        </p:nvSpPr>
        <p:spPr>
          <a:xfrm>
            <a:off x="228600" y="274638"/>
            <a:ext cx="8001000" cy="1143000"/>
          </a:xfrm>
        </p:spPr>
        <p:txBody>
          <a:bodyPr/>
          <a:lstStyle/>
          <a:p>
            <a:pPr eaLnBrk="1" hangingPunct="1"/>
            <a:r>
              <a:rPr lang="en-US" altLang="en-US" dirty="0"/>
              <a:t>Recursion to Iteration</a:t>
            </a:r>
          </a:p>
        </p:txBody>
      </p:sp>
      <p:sp>
        <p:nvSpPr>
          <p:cNvPr id="9219" name="Rectangle 3">
            <a:extLst>
              <a:ext uri="{FF2B5EF4-FFF2-40B4-BE49-F238E27FC236}">
                <a16:creationId xmlns:a16="http://schemas.microsoft.com/office/drawing/2014/main" id="{CFFDE0AB-BC83-8F93-A068-CACC72579854}"/>
              </a:ext>
            </a:extLst>
          </p:cNvPr>
          <p:cNvSpPr>
            <a:spLocks noGrp="1" noChangeArrowheads="1"/>
          </p:cNvSpPr>
          <p:nvPr>
            <p:ph type="body" idx="4294967295"/>
          </p:nvPr>
        </p:nvSpPr>
        <p:spPr>
          <a:xfrm>
            <a:off x="304800" y="1600200"/>
            <a:ext cx="7924800" cy="4525963"/>
          </a:xfrm>
        </p:spPr>
        <p:txBody>
          <a:bodyPr/>
          <a:lstStyle/>
          <a:p>
            <a:pPr eaLnBrk="1" hangingPunct="1"/>
            <a:r>
              <a:rPr lang="en-US" altLang="en-US" dirty="0"/>
              <a:t>Keep stack of activation records for calls to f </a:t>
            </a:r>
            <a:r>
              <a:rPr lang="en-US" altLang="en-US" sz="1600" dirty="0"/>
              <a:t>(our example function)</a:t>
            </a:r>
          </a:p>
          <a:p>
            <a:pPr lvl="1" eaLnBrk="1" hangingPunct="1"/>
            <a:r>
              <a:rPr lang="en-US" altLang="en-US" dirty="0"/>
              <a:t>To make call like </a:t>
            </a:r>
            <a:r>
              <a:rPr lang="en-US" altLang="en-US" dirty="0">
                <a:latin typeface="Courier New" panose="02070309020205020404" pitchFamily="49" charset="0"/>
              </a:rPr>
              <a:t>f(5)</a:t>
            </a:r>
            <a:r>
              <a:rPr lang="en-US" altLang="en-US" dirty="0"/>
              <a:t>, we create </a:t>
            </a:r>
            <a:r>
              <a:rPr lang="en-US" altLang="en-US" dirty="0" err="1">
                <a:latin typeface="Courier New" panose="02070309020205020404" pitchFamily="49" charset="0"/>
              </a:rPr>
              <a:t>f_record</a:t>
            </a:r>
            <a:r>
              <a:rPr lang="en-US" altLang="en-US" dirty="0"/>
              <a:t> with </a:t>
            </a:r>
            <a:r>
              <a:rPr lang="en-US" altLang="en-US" dirty="0">
                <a:latin typeface="Courier New" panose="02070309020205020404" pitchFamily="49" charset="0"/>
              </a:rPr>
              <a:t>n</a:t>
            </a:r>
            <a:r>
              <a:rPr lang="en-US" altLang="en-US" dirty="0"/>
              <a:t> set to 5 &amp; push it on stack </a:t>
            </a:r>
          </a:p>
          <a:p>
            <a:pPr lvl="2" eaLnBrk="1" hangingPunct="1">
              <a:buFontTx/>
              <a:buNone/>
            </a:pPr>
            <a:r>
              <a:rPr lang="en-US" altLang="en-US" b="1" dirty="0">
                <a:latin typeface="Courier New" panose="02070309020205020404" pitchFamily="49" charset="0"/>
              </a:rPr>
              <a:t>Stack&lt;</a:t>
            </a:r>
            <a:r>
              <a:rPr lang="en-US" altLang="en-US" b="1" dirty="0" err="1">
                <a:latin typeface="Courier New" panose="02070309020205020404" pitchFamily="49" charset="0"/>
              </a:rPr>
              <a:t>f_record</a:t>
            </a:r>
            <a:r>
              <a:rPr lang="en-US" altLang="en-US" b="1" dirty="0">
                <a:latin typeface="Courier New" panose="02070309020205020404" pitchFamily="49" charset="0"/>
              </a:rPr>
              <a:t>&gt; S; </a:t>
            </a:r>
          </a:p>
          <a:p>
            <a:pPr lvl="2" eaLnBrk="1" hangingPunct="1">
              <a:buFontTx/>
              <a:buNone/>
            </a:pPr>
            <a:r>
              <a:rPr lang="en-US" altLang="en-US" b="1" dirty="0" err="1">
                <a:latin typeface="Courier New" panose="02070309020205020404" pitchFamily="49" charset="0"/>
              </a:rPr>
              <a:t>f_record</a:t>
            </a:r>
            <a:r>
              <a:rPr lang="en-US" altLang="en-US" b="1" dirty="0">
                <a:latin typeface="Courier New" panose="02070309020205020404" pitchFamily="49" charset="0"/>
              </a:rPr>
              <a:t> call(5); </a:t>
            </a:r>
          </a:p>
          <a:p>
            <a:pPr lvl="2" eaLnBrk="1" hangingPunct="1">
              <a:buFontTx/>
              <a:buNone/>
            </a:pPr>
            <a:r>
              <a:rPr lang="en-US" altLang="en-US" b="1" dirty="0" err="1">
                <a:latin typeface="Courier New" panose="02070309020205020404" pitchFamily="49" charset="0"/>
              </a:rPr>
              <a:t>S.push</a:t>
            </a:r>
            <a:r>
              <a:rPr lang="en-US" altLang="en-US" b="1" dirty="0">
                <a:latin typeface="Courier New" panose="02070309020205020404" pitchFamily="49" charset="0"/>
              </a:rPr>
              <a:t>(call);</a:t>
            </a:r>
            <a:r>
              <a:rPr lang="en-US" altLang="en-US"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EC26274-48F2-3742-833E-57FA061A47E7}"/>
              </a:ext>
            </a:extLst>
          </p:cNvPr>
          <p:cNvSpPr>
            <a:spLocks noGrp="1" noChangeArrowheads="1"/>
          </p:cNvSpPr>
          <p:nvPr>
            <p:ph type="title" idx="4294967295"/>
          </p:nvPr>
        </p:nvSpPr>
        <p:spPr>
          <a:xfrm>
            <a:off x="228600" y="274638"/>
            <a:ext cx="8001000" cy="1143000"/>
          </a:xfrm>
        </p:spPr>
        <p:txBody>
          <a:bodyPr/>
          <a:lstStyle/>
          <a:p>
            <a:pPr eaLnBrk="1" hangingPunct="1"/>
            <a:r>
              <a:rPr lang="en-US" altLang="en-US" dirty="0"/>
              <a:t>Loop</a:t>
            </a:r>
          </a:p>
        </p:txBody>
      </p:sp>
      <p:sp>
        <p:nvSpPr>
          <p:cNvPr id="10243" name="Rectangle 3">
            <a:extLst>
              <a:ext uri="{FF2B5EF4-FFF2-40B4-BE49-F238E27FC236}">
                <a16:creationId xmlns:a16="http://schemas.microsoft.com/office/drawing/2014/main" id="{824D3E46-E55C-3413-2BF9-C03F0A1D6D12}"/>
              </a:ext>
            </a:extLst>
          </p:cNvPr>
          <p:cNvSpPr>
            <a:spLocks noGrp="1" noChangeArrowheads="1"/>
          </p:cNvSpPr>
          <p:nvPr>
            <p:ph type="body" idx="4294967295"/>
          </p:nvPr>
        </p:nvSpPr>
        <p:spPr>
          <a:xfrm>
            <a:off x="381000" y="1600200"/>
            <a:ext cx="7848600" cy="4525963"/>
          </a:xfrm>
        </p:spPr>
        <p:txBody>
          <a:bodyPr/>
          <a:lstStyle/>
          <a:p>
            <a:pPr eaLnBrk="1" hangingPunct="1"/>
            <a:r>
              <a:rPr lang="en-US" altLang="en-US" dirty="0"/>
              <a:t>Then loop as long as there are activation records on stack </a:t>
            </a:r>
          </a:p>
          <a:p>
            <a:pPr eaLnBrk="1" hangingPunct="1"/>
            <a:r>
              <a:rPr lang="en-US" altLang="en-US" dirty="0"/>
              <a:t>At each iteration of loop we simulate execution of next line of activation record on top of stack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CDA03FF-3397-9868-E42A-6B1232A1AEA0}"/>
              </a:ext>
            </a:extLst>
          </p:cNvPr>
          <p:cNvSpPr>
            <a:spLocks noGrp="1" noChangeArrowheads="1"/>
          </p:cNvSpPr>
          <p:nvPr>
            <p:ph type="title" idx="4294967295"/>
          </p:nvPr>
        </p:nvSpPr>
        <p:spPr>
          <a:xfrm>
            <a:off x="152400" y="228600"/>
            <a:ext cx="8077200" cy="1143000"/>
          </a:xfrm>
        </p:spPr>
        <p:txBody>
          <a:bodyPr/>
          <a:lstStyle/>
          <a:p>
            <a:pPr eaLnBrk="1" hangingPunct="1"/>
            <a:r>
              <a:rPr lang="en-US" altLang="en-US" dirty="0"/>
              <a:t>Loop</a:t>
            </a:r>
          </a:p>
        </p:txBody>
      </p:sp>
      <p:sp>
        <p:nvSpPr>
          <p:cNvPr id="11267" name="Rectangle 4">
            <a:extLst>
              <a:ext uri="{FF2B5EF4-FFF2-40B4-BE49-F238E27FC236}">
                <a16:creationId xmlns:a16="http://schemas.microsoft.com/office/drawing/2014/main" id="{56A3161D-6369-E8F1-A608-25781E25D8D8}"/>
              </a:ext>
            </a:extLst>
          </p:cNvPr>
          <p:cNvSpPr>
            <a:spLocks noChangeArrowheads="1"/>
          </p:cNvSpPr>
          <p:nvPr/>
        </p:nvSpPr>
        <p:spPr bwMode="auto">
          <a:xfrm>
            <a:off x="381000" y="1676400"/>
            <a:ext cx="3581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When activation record on top of stack comes to its return line we'll have variable for it to store returned result in</a:t>
            </a:r>
          </a:p>
        </p:txBody>
      </p:sp>
      <p:sp>
        <p:nvSpPr>
          <p:cNvPr id="11268" name="Rectangle 7">
            <a:extLst>
              <a:ext uri="{FF2B5EF4-FFF2-40B4-BE49-F238E27FC236}">
                <a16:creationId xmlns:a16="http://schemas.microsoft.com/office/drawing/2014/main" id="{1AC892BC-6D6A-60E0-68A7-DCD0E02959A6}"/>
              </a:ext>
            </a:extLst>
          </p:cNvPr>
          <p:cNvSpPr>
            <a:spLocks noChangeArrowheads="1"/>
          </p:cNvSpPr>
          <p:nvPr/>
        </p:nvSpPr>
        <p:spPr bwMode="auto">
          <a:xfrm>
            <a:off x="4953000" y="1472045"/>
            <a:ext cx="4003964"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000" dirty="0">
                <a:solidFill>
                  <a:srgbClr val="FF0000"/>
                </a:solidFill>
                <a:latin typeface="Courier New" panose="02070309020205020404" pitchFamily="49" charset="0"/>
                <a:cs typeface="Courier New" panose="02070309020205020404" pitchFamily="49" charset="0"/>
              </a:rPr>
              <a:t>// Initialize recursive function simulation:</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solidFill>
                  <a:srgbClr val="FF0000"/>
                </a:solidFill>
                <a:latin typeface="Courier New" panose="02070309020205020404" pitchFamily="49" charset="0"/>
                <a:cs typeface="Courier New" panose="02070309020205020404" pitchFamily="49" charset="0"/>
              </a:rPr>
              <a:t>// Returned result will be stored in </a:t>
            </a:r>
            <a:r>
              <a:rPr lang="en-US" altLang="en-US" sz="1000" dirty="0" err="1">
                <a:solidFill>
                  <a:srgbClr val="FF0000"/>
                </a:solidFill>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b="1" dirty="0">
                <a:latin typeface="Courier New" panose="02070309020205020404" pitchFamily="49" charset="0"/>
                <a:cs typeface="Courier New" panose="02070309020205020404" pitchFamily="49" charset="0"/>
              </a:rPr>
              <a:t>int</a:t>
            </a:r>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Stack&lt;</a:t>
            </a:r>
            <a:r>
              <a:rPr lang="en-US" altLang="en-US" sz="1000" dirty="0" err="1">
                <a:latin typeface="Courier New" panose="02070309020205020404" pitchFamily="49" charset="0"/>
                <a:cs typeface="Courier New" panose="02070309020205020404" pitchFamily="49" charset="0"/>
              </a:rPr>
              <a:t>f_record</a:t>
            </a:r>
            <a:r>
              <a:rPr lang="en-US" altLang="en-US" sz="1000" dirty="0">
                <a:latin typeface="Courier New" panose="02070309020205020404" pitchFamily="49" charset="0"/>
                <a:cs typeface="Courier New" panose="02070309020205020404" pitchFamily="49" charset="0"/>
              </a:rPr>
              <a:t>&gt; S; 	</a:t>
            </a:r>
            <a:r>
              <a:rPr lang="en-US" altLang="en-US" sz="1000" dirty="0">
                <a:solidFill>
                  <a:srgbClr val="FF0000"/>
                </a:solidFill>
                <a:latin typeface="Courier New" panose="02070309020205020404" pitchFamily="49" charset="0"/>
                <a:cs typeface="Courier New" panose="02070309020205020404" pitchFamily="49" charset="0"/>
              </a:rPr>
              <a:t>// stack of active calls</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f_record</a:t>
            </a:r>
            <a:r>
              <a:rPr lang="en-US" altLang="en-US" sz="1000" dirty="0">
                <a:latin typeface="Courier New" panose="02070309020205020404" pitchFamily="49" charset="0"/>
                <a:cs typeface="Courier New" panose="02070309020205020404" pitchFamily="49" charset="0"/>
              </a:rPr>
              <a:t>(x)); 	</a:t>
            </a:r>
            <a:r>
              <a:rPr lang="en-US" altLang="en-US" sz="1000" dirty="0">
                <a:solidFill>
                  <a:srgbClr val="FF0000"/>
                </a:solidFill>
                <a:latin typeface="Courier New" panose="02070309020205020404" pitchFamily="49" charset="0"/>
                <a:cs typeface="Courier New" panose="02070309020205020404" pitchFamily="49" charset="0"/>
              </a:rPr>
              <a:t>// call f(x)</a:t>
            </a:r>
            <a:r>
              <a:rPr lang="en-US" altLang="en-US" sz="1000" dirty="0">
                <a:latin typeface="Courier New" panose="02070309020205020404" pitchFamily="49" charset="0"/>
                <a:cs typeface="Courier New" panose="02070309020205020404" pitchFamily="49" charset="0"/>
              </a:rPr>
              <a:t> </a:t>
            </a:r>
            <a:br>
              <a:rPr lang="en-US" altLang="en-US" sz="1000" dirty="0">
                <a:latin typeface="Courier New" panose="02070309020205020404" pitchFamily="49" charset="0"/>
                <a:cs typeface="Courier New" panose="02070309020205020404" pitchFamily="49" charset="0"/>
              </a:rPr>
            </a:br>
            <a:endParaRPr lang="en-US" altLang="en-US" sz="1000" dirty="0">
              <a:latin typeface="Courier New" panose="02070309020205020404" pitchFamily="49" charset="0"/>
              <a:cs typeface="Courier New" panose="02070309020205020404" pitchFamily="49" charset="0"/>
            </a:endParaRPr>
          </a:p>
          <a:p>
            <a:pPr eaLnBrk="1" hangingPunct="1"/>
            <a:r>
              <a:rPr lang="en-US" altLang="en-US" sz="1000" dirty="0">
                <a:solidFill>
                  <a:srgbClr val="FF0000"/>
                </a:solidFill>
                <a:latin typeface="Courier New" panose="02070309020205020404" pitchFamily="49" charset="0"/>
                <a:cs typeface="Courier New" panose="02070309020205020404" pitchFamily="49" charset="0"/>
              </a:rPr>
              <a:t>// While there's an active function call left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b="1" dirty="0">
                <a:latin typeface="Courier New" panose="02070309020205020404" pitchFamily="49" charset="0"/>
                <a:cs typeface="Courier New" panose="02070309020205020404" pitchFamily="49" charset="0"/>
              </a:rPr>
              <a:t>while</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S.isEmpty</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f_record</a:t>
            </a:r>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curr</a:t>
            </a:r>
            <a:r>
              <a:rPr lang="en-US" altLang="en-US" sz="1000" dirty="0">
                <a:latin typeface="Courier New" panose="02070309020205020404" pitchFamily="49" charset="0"/>
                <a:cs typeface="Courier New" panose="02070309020205020404" pitchFamily="49" charset="0"/>
              </a:rPr>
              <a:t> = </a:t>
            </a:r>
            <a:r>
              <a:rPr lang="en-US" altLang="en-US" sz="1000" dirty="0" err="1">
                <a:latin typeface="Courier New" panose="02070309020205020404" pitchFamily="49" charset="0"/>
                <a:cs typeface="Courier New" panose="02070309020205020404" pitchFamily="49" charset="0"/>
              </a:rPr>
              <a:t>S.pop</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int</a:t>
            </a:r>
            <a:r>
              <a:rPr lang="en-US" altLang="en-US" sz="1000" dirty="0">
                <a:latin typeface="Courier New" panose="02070309020205020404" pitchFamily="49" charset="0"/>
                <a:cs typeface="Courier New" panose="02070309020205020404" pitchFamily="49" charset="0"/>
              </a:rPr>
              <a:t> LINE = </a:t>
            </a:r>
            <a:r>
              <a:rPr lang="en-US" altLang="en-US" sz="1000" dirty="0" err="1">
                <a:latin typeface="Courier New" panose="02070309020205020404" pitchFamily="49" charset="0"/>
                <a:cs typeface="Courier New" panose="02070309020205020404" pitchFamily="49" charset="0"/>
              </a:rPr>
              <a:t>curr.line</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(LINE == </a:t>
            </a:r>
            <a:r>
              <a:rPr lang="en-US" altLang="en-US" sz="1000" dirty="0">
                <a:solidFill>
                  <a:srgbClr val="4444FF"/>
                </a:solidFill>
                <a:latin typeface="Courier New" panose="02070309020205020404" pitchFamily="49" charset="0"/>
                <a:cs typeface="Courier New" panose="02070309020205020404" pitchFamily="49" charset="0"/>
              </a:rPr>
              <a:t>0</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curr.n</a:t>
            </a:r>
            <a:r>
              <a:rPr lang="en-US" altLang="en-US" sz="1000" dirty="0">
                <a:latin typeface="Courier New" panose="02070309020205020404" pitchFamily="49" charset="0"/>
                <a:cs typeface="Courier New" panose="02070309020205020404" pitchFamily="49" charset="0"/>
              </a:rPr>
              <a:t> == </a:t>
            </a:r>
            <a:r>
              <a:rPr lang="en-US" altLang="en-US" sz="1000" dirty="0">
                <a:solidFill>
                  <a:srgbClr val="4444FF"/>
                </a:solidFill>
                <a:latin typeface="Courier New" panose="02070309020205020404" pitchFamily="49" charset="0"/>
                <a:cs typeface="Courier New" panose="02070309020205020404" pitchFamily="49" charset="0"/>
              </a:rPr>
              <a:t>0</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 </a:t>
            </a:r>
            <a:r>
              <a:rPr lang="en-US" altLang="en-US" sz="1000" dirty="0">
                <a:solidFill>
                  <a:srgbClr val="4444FF"/>
                </a:solidFill>
                <a:latin typeface="Courier New" panose="02070309020205020404" pitchFamily="49" charset="0"/>
                <a:cs typeface="Courier New" panose="02070309020205020404" pitchFamily="49" charset="0"/>
              </a:rPr>
              <a:t>0</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else</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curr</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else</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(LINE == </a:t>
            </a:r>
            <a:r>
              <a:rPr lang="en-US" altLang="en-US" sz="1000" dirty="0">
                <a:solidFill>
                  <a:srgbClr val="4444FF"/>
                </a:solidFill>
                <a:latin typeface="Courier New" panose="02070309020205020404" pitchFamily="49" charset="0"/>
                <a:cs typeface="Courier New" panose="02070309020205020404" pitchFamily="49" charset="0"/>
              </a:rPr>
              <a:t>1</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curr.k</a:t>
            </a:r>
            <a:r>
              <a:rPr lang="en-US" altLang="en-US" sz="1000" dirty="0">
                <a:latin typeface="Courier New" panose="02070309020205020404" pitchFamily="49" charset="0"/>
                <a:cs typeface="Courier New" panose="02070309020205020404" pitchFamily="49" charset="0"/>
              </a:rPr>
              <a:t> = </a:t>
            </a:r>
            <a:r>
              <a:rPr lang="en-US" altLang="en-US" sz="1000" dirty="0" err="1">
                <a:latin typeface="Courier New" panose="02070309020205020404" pitchFamily="49" charset="0"/>
                <a:cs typeface="Courier New" panose="02070309020205020404" pitchFamily="49" charset="0"/>
              </a:rPr>
              <a:t>curr.n</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curr.n</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curr</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else</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(LINE == </a:t>
            </a:r>
            <a:r>
              <a:rPr lang="en-US" altLang="en-US" sz="1000" dirty="0">
                <a:solidFill>
                  <a:srgbClr val="4444FF"/>
                </a:solidFill>
                <a:latin typeface="Courier New" panose="02070309020205020404" pitchFamily="49" charset="0"/>
                <a:cs typeface="Courier New" panose="02070309020205020404" pitchFamily="49" charset="0"/>
              </a:rPr>
              <a:t>2</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f_record</a:t>
            </a:r>
            <a:r>
              <a:rPr lang="en-US" altLang="en-US" sz="1000" dirty="0">
                <a:latin typeface="Courier New" panose="02070309020205020404" pitchFamily="49" charset="0"/>
                <a:cs typeface="Courier New" panose="02070309020205020404" pitchFamily="49" charset="0"/>
              </a:rPr>
              <a:t> recurse(</a:t>
            </a:r>
            <a:r>
              <a:rPr lang="en-US" altLang="en-US" sz="1000" dirty="0" err="1">
                <a:latin typeface="Courier New" panose="02070309020205020404" pitchFamily="49" charset="0"/>
                <a:cs typeface="Courier New" panose="02070309020205020404" pitchFamily="49" charset="0"/>
              </a:rPr>
              <a:t>curr.n</a:t>
            </a:r>
            <a:r>
              <a:rPr lang="en-US" altLang="en-US" sz="1000" dirty="0">
                <a:latin typeface="Courier New" panose="02070309020205020404" pitchFamily="49" charset="0"/>
                <a:cs typeface="Courier New" panose="02070309020205020404" pitchFamily="49" charset="0"/>
              </a:rPr>
              <a:t> - </a:t>
            </a:r>
            <a:r>
              <a:rPr lang="en-US" altLang="en-US" sz="1000" dirty="0">
                <a:solidFill>
                  <a:srgbClr val="4444FF"/>
                </a:solidFill>
                <a:latin typeface="Courier New" panose="02070309020205020404" pitchFamily="49" charset="0"/>
                <a:cs typeface="Courier New" panose="02070309020205020404" pitchFamily="49" charset="0"/>
              </a:rPr>
              <a:t>1</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curr</a:t>
            </a:r>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(recurse);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p>
          <a:p>
            <a:pPr eaLnBrk="1" hangingPunct="1"/>
            <a:r>
              <a:rPr lang="en-US" altLang="en-US" sz="1000" b="1" dirty="0">
                <a:latin typeface="Courier New" panose="02070309020205020404" pitchFamily="49" charset="0"/>
                <a:cs typeface="Courier New" panose="02070309020205020404" pitchFamily="49" charset="0"/>
              </a:rPr>
              <a:t>  else</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(LINE == </a:t>
            </a:r>
            <a:r>
              <a:rPr lang="en-US" altLang="en-US" sz="1000" dirty="0">
                <a:solidFill>
                  <a:srgbClr val="4444FF"/>
                </a:solidFill>
                <a:latin typeface="Courier New" panose="02070309020205020404" pitchFamily="49" charset="0"/>
                <a:cs typeface="Courier New" panose="02070309020205020404" pitchFamily="49" charset="0"/>
              </a:rPr>
              <a:t>3</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curr.r</a:t>
            </a:r>
            <a:r>
              <a:rPr lang="en-US" altLang="en-US" sz="1000" dirty="0">
                <a:latin typeface="Courier New" panose="02070309020205020404" pitchFamily="49" charset="0"/>
                <a:cs typeface="Courier New" panose="02070309020205020404" pitchFamily="49" charset="0"/>
              </a:rPr>
              <a:t> = </a:t>
            </a:r>
            <a:r>
              <a:rPr lang="en-US" altLang="en-US" sz="1000" dirty="0" err="1">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S.push</a:t>
            </a:r>
            <a:r>
              <a:rPr lang="en-US" altLang="en-US" sz="1000" dirty="0">
                <a:latin typeface="Courier New" panose="02070309020205020404" pitchFamily="49" charset="0"/>
                <a:cs typeface="Courier New" panose="02070309020205020404" pitchFamily="49" charset="0"/>
              </a:rPr>
              <a:t>(</a:t>
            </a:r>
            <a:r>
              <a:rPr lang="en-US" altLang="en-US" sz="1000" dirty="0" err="1">
                <a:latin typeface="Courier New" panose="02070309020205020404" pitchFamily="49" charset="0"/>
                <a:cs typeface="Courier New" panose="02070309020205020404" pitchFamily="49" charset="0"/>
              </a:rPr>
              <a:t>curr</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else</a:t>
            </a:r>
            <a:r>
              <a:rPr lang="en-US" altLang="en-US" sz="1000" dirty="0">
                <a:latin typeface="Courier New" panose="02070309020205020404" pitchFamily="49" charset="0"/>
                <a:cs typeface="Courier New" panose="02070309020205020404" pitchFamily="49" charset="0"/>
              </a:rPr>
              <a:t> </a:t>
            </a:r>
            <a:r>
              <a:rPr lang="en-US" altLang="en-US" sz="1000" b="1" dirty="0">
                <a:latin typeface="Courier New" panose="02070309020205020404" pitchFamily="49" charset="0"/>
                <a:cs typeface="Courier New" panose="02070309020205020404" pitchFamily="49" charset="0"/>
              </a:rPr>
              <a:t>if</a:t>
            </a:r>
            <a:r>
              <a:rPr lang="en-US" altLang="en-US" sz="1000" dirty="0">
                <a:latin typeface="Courier New" panose="02070309020205020404" pitchFamily="49" charset="0"/>
                <a:cs typeface="Courier New" panose="02070309020205020404" pitchFamily="49" charset="0"/>
              </a:rPr>
              <a:t> (LINE == </a:t>
            </a:r>
            <a:r>
              <a:rPr lang="en-US" altLang="en-US" sz="1000" dirty="0">
                <a:solidFill>
                  <a:srgbClr val="4444FF"/>
                </a:solidFill>
                <a:latin typeface="Courier New" panose="02070309020205020404" pitchFamily="49" charset="0"/>
                <a:cs typeface="Courier New" panose="02070309020205020404" pitchFamily="49" charset="0"/>
              </a:rPr>
              <a:t>4</a:t>
            </a:r>
            <a:r>
              <a:rPr lang="en-US" altLang="en-US" sz="1000" dirty="0">
                <a:latin typeface="Courier New" panose="02070309020205020404" pitchFamily="49" charset="0"/>
                <a:cs typeface="Courier New" panose="02070309020205020404" pitchFamily="49" charset="0"/>
              </a:rPr>
              <a:t>)</a:t>
            </a:r>
          </a:p>
          <a:p>
            <a:pPr eaLnBrk="1" hangingPunct="1"/>
            <a:r>
              <a:rPr lang="en-US" altLang="en-US" sz="1000" dirty="0">
                <a:latin typeface="Courier New" panose="02070309020205020404" pitchFamily="49" charset="0"/>
                <a:cs typeface="Courier New" panose="02070309020205020404" pitchFamily="49" charset="0"/>
              </a:rPr>
              <a:t>    </a:t>
            </a:r>
            <a:r>
              <a:rPr lang="en-US" altLang="en-US" sz="1000" dirty="0" err="1">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 </a:t>
            </a:r>
            <a:r>
              <a:rPr lang="en-US" altLang="en-US" sz="1000" dirty="0" err="1">
                <a:latin typeface="Courier New" panose="02070309020205020404" pitchFamily="49" charset="0"/>
                <a:cs typeface="Courier New" panose="02070309020205020404" pitchFamily="49" charset="0"/>
              </a:rPr>
              <a:t>curr.k</a:t>
            </a:r>
            <a:r>
              <a:rPr lang="en-US" altLang="en-US" sz="1000" dirty="0">
                <a:latin typeface="Courier New" panose="02070309020205020404" pitchFamily="49" charset="0"/>
                <a:cs typeface="Courier New" panose="02070309020205020404" pitchFamily="49" charset="0"/>
              </a:rPr>
              <a:t> + </a:t>
            </a:r>
            <a:r>
              <a:rPr lang="en-US" altLang="en-US" sz="1000" dirty="0" err="1">
                <a:latin typeface="Courier New" panose="02070309020205020404" pitchFamily="49" charset="0"/>
                <a:cs typeface="Courier New" panose="02070309020205020404" pitchFamily="49" charset="0"/>
              </a:rPr>
              <a:t>curr.r</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b="1" dirty="0">
                <a:latin typeface="Courier New" panose="02070309020205020404" pitchFamily="49" charset="0"/>
                <a:cs typeface="Courier New" panose="02070309020205020404" pitchFamily="49" charset="0"/>
              </a:rPr>
              <a:t>}</a:t>
            </a:r>
            <a:r>
              <a:rPr lang="en-US" altLang="en-US" sz="1000" dirty="0">
                <a:latin typeface="Courier New" panose="02070309020205020404" pitchFamily="49" charset="0"/>
                <a:cs typeface="Courier New" panose="02070309020205020404" pitchFamily="49" charset="0"/>
              </a:rPr>
              <a:t> </a:t>
            </a:r>
          </a:p>
          <a:p>
            <a:pPr eaLnBrk="1" hangingPunct="1"/>
            <a:r>
              <a:rPr lang="en-US" altLang="en-US" sz="1000" dirty="0">
                <a:latin typeface="Courier New" panose="02070309020205020404" pitchFamily="49" charset="0"/>
                <a:cs typeface="Courier New" panose="02070309020205020404" pitchFamily="49" charset="0"/>
              </a:rPr>
              <a:t>y = </a:t>
            </a:r>
            <a:r>
              <a:rPr lang="en-US" altLang="en-US" sz="1000" dirty="0" err="1">
                <a:latin typeface="Courier New" panose="02070309020205020404" pitchFamily="49" charset="0"/>
                <a:cs typeface="Courier New" panose="02070309020205020404" pitchFamily="49" charset="0"/>
              </a:rPr>
              <a:t>retval</a:t>
            </a:r>
            <a:r>
              <a:rPr lang="en-US" altLang="en-US" sz="1000" dirty="0">
                <a:latin typeface="Courier New" panose="02070309020205020404" pitchFamily="49" charset="0"/>
                <a:cs typeface="Courier New" panose="02070309020205020404" pitchFamily="49" charset="0"/>
              </a:rPr>
              <a:t>; </a:t>
            </a:r>
          </a:p>
        </p:txBody>
      </p:sp>
      <p:sp>
        <p:nvSpPr>
          <p:cNvPr id="11269" name="Line 8">
            <a:extLst>
              <a:ext uri="{FF2B5EF4-FFF2-40B4-BE49-F238E27FC236}">
                <a16:creationId xmlns:a16="http://schemas.microsoft.com/office/drawing/2014/main" id="{E63FD541-343D-BB06-B471-C145F28F033F}"/>
              </a:ext>
            </a:extLst>
          </p:cNvPr>
          <p:cNvSpPr>
            <a:spLocks noChangeShapeType="1"/>
          </p:cNvSpPr>
          <p:nvPr/>
        </p:nvSpPr>
        <p:spPr bwMode="auto">
          <a:xfrm flipV="1">
            <a:off x="3886200" y="1905000"/>
            <a:ext cx="1066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270" name="Rectangle 10">
            <a:extLst>
              <a:ext uri="{FF2B5EF4-FFF2-40B4-BE49-F238E27FC236}">
                <a16:creationId xmlns:a16="http://schemas.microsoft.com/office/drawing/2014/main" id="{4F0BE4DB-67A6-848A-632D-79F32E424BB2}"/>
              </a:ext>
            </a:extLst>
          </p:cNvPr>
          <p:cNvSpPr>
            <a:spLocks noChangeArrowheads="1"/>
          </p:cNvSpPr>
          <p:nvPr/>
        </p:nvSpPr>
        <p:spPr bwMode="auto">
          <a:xfrm>
            <a:off x="533400" y="3581400"/>
            <a:ext cx="2393950" cy="305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t>we're simulating ...</a:t>
            </a:r>
            <a:r>
              <a:rPr lang="en-US" altLang="en-US" sz="3200"/>
              <a:t> </a:t>
            </a:r>
          </a:p>
          <a:p>
            <a:pPr eaLnBrk="1" hangingPunct="1"/>
            <a:r>
              <a:rPr lang="en-US" altLang="en-US" b="1">
                <a:latin typeface="Arial Unicode MS" pitchFamily="34" charset="-128"/>
              </a:rPr>
              <a:t>int</a:t>
            </a:r>
            <a:r>
              <a:rPr lang="en-US" altLang="en-US">
                <a:latin typeface="Arial Unicode MS" pitchFamily="34" charset="-128"/>
              </a:rPr>
              <a:t> f(</a:t>
            </a:r>
            <a:r>
              <a:rPr lang="en-US" altLang="en-US" b="1">
                <a:latin typeface="Arial Unicode MS" pitchFamily="34" charset="-128"/>
              </a:rPr>
              <a:t>int</a:t>
            </a:r>
            <a:r>
              <a:rPr lang="en-US" altLang="en-US">
                <a:latin typeface="Arial Unicode MS" pitchFamily="34" charset="-128"/>
              </a:rPr>
              <a:t> n) </a:t>
            </a:r>
            <a:r>
              <a:rPr lang="en-US" altLang="en-US" b="1">
                <a:latin typeface="Arial Unicode MS" pitchFamily="34" charset="-128"/>
              </a:rPr>
              <a:t>{</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int</a:t>
            </a:r>
            <a:r>
              <a:rPr lang="en-US" altLang="en-US">
                <a:latin typeface="Arial Unicode MS" pitchFamily="34" charset="-128"/>
              </a:rPr>
              <a:t> k, r; </a:t>
            </a:r>
          </a:p>
          <a:p>
            <a:pPr eaLnBrk="1" hangingPunct="1"/>
            <a:r>
              <a:rPr lang="en-US" altLang="en-US">
                <a:latin typeface="Arial Unicode MS" pitchFamily="34" charset="-128"/>
              </a:rPr>
              <a:t>  </a:t>
            </a:r>
            <a:r>
              <a:rPr lang="en-US" altLang="en-US" b="1">
                <a:latin typeface="Arial Unicode MS" pitchFamily="34" charset="-128"/>
              </a:rPr>
              <a:t>if</a:t>
            </a:r>
            <a:r>
              <a:rPr lang="en-US" altLang="en-US">
                <a:latin typeface="Arial Unicode MS" pitchFamily="34" charset="-128"/>
              </a:rPr>
              <a:t> (n == </a:t>
            </a:r>
            <a:r>
              <a:rPr lang="en-US" altLang="en-US">
                <a:solidFill>
                  <a:srgbClr val="4444FF"/>
                </a:solidFill>
                <a:latin typeface="Arial Unicode MS" pitchFamily="34" charset="-128"/>
              </a:rPr>
              <a:t>0</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return</a:t>
            </a:r>
            <a:r>
              <a:rPr lang="en-US" altLang="en-US">
                <a:latin typeface="Arial Unicode MS" pitchFamily="34" charset="-128"/>
              </a:rPr>
              <a:t> </a:t>
            </a:r>
            <a:r>
              <a:rPr lang="en-US" altLang="en-US">
                <a:solidFill>
                  <a:srgbClr val="4444FF"/>
                </a:solidFill>
                <a:latin typeface="Arial Unicode MS" pitchFamily="34" charset="-128"/>
              </a:rPr>
              <a:t>0</a:t>
            </a:r>
            <a:r>
              <a:rPr lang="en-US" altLang="en-US">
                <a:latin typeface="Arial Unicode MS" pitchFamily="34" charset="-128"/>
              </a:rPr>
              <a:t>; 	</a:t>
            </a:r>
            <a:r>
              <a:rPr lang="en-US" altLang="en-US">
                <a:solidFill>
                  <a:srgbClr val="FF0000"/>
                </a:solidFill>
                <a:latin typeface="Arial Unicode MS" pitchFamily="34" charset="-128"/>
              </a:rPr>
              <a:t>// 0</a:t>
            </a:r>
            <a:r>
              <a:rPr lang="en-US" altLang="en-US">
                <a:latin typeface="Arial Unicode MS" pitchFamily="34" charset="-128"/>
              </a:rPr>
              <a:t> </a:t>
            </a:r>
          </a:p>
          <a:p>
            <a:pPr eaLnBrk="1" hangingPunct="1"/>
            <a:r>
              <a:rPr lang="en-US" altLang="en-US">
                <a:latin typeface="Arial Unicode MS" pitchFamily="34" charset="-128"/>
              </a:rPr>
              <a:t>  k = n*n; 	</a:t>
            </a:r>
            <a:r>
              <a:rPr lang="en-US" altLang="en-US">
                <a:solidFill>
                  <a:srgbClr val="FF0000"/>
                </a:solidFill>
                <a:latin typeface="Arial Unicode MS" pitchFamily="34" charset="-128"/>
              </a:rPr>
              <a:t>// 1</a:t>
            </a:r>
            <a:r>
              <a:rPr lang="en-US" altLang="en-US">
                <a:latin typeface="Arial Unicode MS" pitchFamily="34" charset="-128"/>
              </a:rPr>
              <a:t> </a:t>
            </a:r>
          </a:p>
          <a:p>
            <a:pPr eaLnBrk="1" hangingPunct="1"/>
            <a:r>
              <a:rPr lang="en-US" altLang="en-US">
                <a:latin typeface="Arial Unicode MS" pitchFamily="34" charset="-128"/>
              </a:rPr>
              <a:t>  r = 		</a:t>
            </a:r>
            <a:r>
              <a:rPr lang="en-US" altLang="en-US">
                <a:solidFill>
                  <a:srgbClr val="FF0000"/>
                </a:solidFill>
                <a:latin typeface="Arial Unicode MS" pitchFamily="34" charset="-128"/>
              </a:rPr>
              <a:t>// 2</a:t>
            </a:r>
            <a:r>
              <a:rPr lang="en-US" altLang="en-US">
                <a:latin typeface="Arial Unicode MS" pitchFamily="34" charset="-128"/>
              </a:rPr>
              <a:t> </a:t>
            </a:r>
          </a:p>
          <a:p>
            <a:pPr eaLnBrk="1" hangingPunct="1"/>
            <a:r>
              <a:rPr lang="en-US" altLang="en-US">
                <a:latin typeface="Arial Unicode MS" pitchFamily="34" charset="-128"/>
              </a:rPr>
              <a:t>	f(n - </a:t>
            </a:r>
            <a:r>
              <a:rPr lang="en-US" altLang="en-US">
                <a:solidFill>
                  <a:srgbClr val="4444FF"/>
                </a:solidFill>
                <a:latin typeface="Arial Unicode MS" pitchFamily="34" charset="-128"/>
              </a:rPr>
              <a:t>1</a:t>
            </a:r>
            <a:r>
              <a:rPr lang="en-US" altLang="en-US">
                <a:latin typeface="Arial Unicode MS" pitchFamily="34" charset="-128"/>
              </a:rPr>
              <a:t>); 	</a:t>
            </a:r>
            <a:r>
              <a:rPr lang="en-US" altLang="en-US">
                <a:solidFill>
                  <a:srgbClr val="FF0000"/>
                </a:solidFill>
                <a:latin typeface="Arial Unicode MS" pitchFamily="34" charset="-128"/>
              </a:rPr>
              <a:t>// 3</a:t>
            </a:r>
            <a:r>
              <a:rPr lang="en-US" altLang="en-US">
                <a:latin typeface="Arial Unicode MS" pitchFamily="34" charset="-128"/>
              </a:rPr>
              <a:t> </a:t>
            </a:r>
          </a:p>
          <a:p>
            <a:pPr eaLnBrk="1" hangingPunct="1"/>
            <a:r>
              <a:rPr lang="en-US" altLang="en-US">
                <a:latin typeface="Arial Unicode MS" pitchFamily="34" charset="-128"/>
              </a:rPr>
              <a:t>  </a:t>
            </a:r>
            <a:r>
              <a:rPr lang="en-US" altLang="en-US" b="1">
                <a:latin typeface="Arial Unicode MS" pitchFamily="34" charset="-128"/>
              </a:rPr>
              <a:t>return</a:t>
            </a:r>
            <a:r>
              <a:rPr lang="en-US" altLang="en-US">
                <a:latin typeface="Arial Unicode MS" pitchFamily="34" charset="-128"/>
              </a:rPr>
              <a:t> k + r; 	</a:t>
            </a:r>
            <a:r>
              <a:rPr lang="en-US" altLang="en-US">
                <a:solidFill>
                  <a:srgbClr val="FF0000"/>
                </a:solidFill>
                <a:latin typeface="Arial Unicode MS" pitchFamily="34" charset="-128"/>
              </a:rPr>
              <a:t>// 4</a:t>
            </a:r>
            <a:r>
              <a:rPr lang="en-US" altLang="en-US">
                <a:latin typeface="Arial Unicode MS" pitchFamily="34" charset="-128"/>
              </a:rPr>
              <a:t> </a:t>
            </a:r>
          </a:p>
          <a:p>
            <a:pPr eaLnBrk="1" hangingPunct="1"/>
            <a:r>
              <a:rPr lang="en-US" altLang="en-US" b="1">
                <a:latin typeface="Arial Unicode MS" pitchFamily="34" charset="-128"/>
              </a:rPr>
              <a:t>}</a:t>
            </a:r>
            <a:r>
              <a:rPr lang="en-US" altLang="en-US"/>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a:extLst>
              <a:ext uri="{FF2B5EF4-FFF2-40B4-BE49-F238E27FC236}">
                <a16:creationId xmlns:a16="http://schemas.microsoft.com/office/drawing/2014/main" id="{540DBA42-5395-A651-1837-41188FE84DA2}"/>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spcBef>
                <a:spcPct val="0"/>
              </a:spcBef>
              <a:buClrTx/>
              <a:buSzTx/>
              <a:buFontTx/>
              <a:buNone/>
            </a:pPr>
            <a:r>
              <a:rPr lang="en-US" altLang="en-US" sz="1000">
                <a:latin typeface="Tahoma" panose="020B0604030504040204" pitchFamily="34" charset="0"/>
              </a:rPr>
              <a:t>L16</a:t>
            </a:r>
          </a:p>
        </p:txBody>
      </p:sp>
      <p:sp>
        <p:nvSpPr>
          <p:cNvPr id="18435" name="Slide Number Placeholder 5">
            <a:extLst>
              <a:ext uri="{FF2B5EF4-FFF2-40B4-BE49-F238E27FC236}">
                <a16:creationId xmlns:a16="http://schemas.microsoft.com/office/drawing/2014/main" id="{0D24FF2B-430B-07BC-C380-4E73424FB00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spcBef>
                <a:spcPct val="0"/>
              </a:spcBef>
              <a:buClrTx/>
              <a:buSzTx/>
              <a:buFontTx/>
              <a:buNone/>
            </a:pPr>
            <a:fld id="{1F9F084A-1B64-461A-8B15-F5BEE736F06A}" type="slidenum">
              <a:rPr lang="en-US" altLang="en-US" sz="1000" smtClean="0">
                <a:latin typeface="Tahoma" panose="020B0604030504040204" pitchFamily="34" charset="0"/>
              </a:rPr>
              <a:pPr>
                <a:spcBef>
                  <a:spcPct val="0"/>
                </a:spcBef>
                <a:buClrTx/>
                <a:buSzTx/>
                <a:buFontTx/>
                <a:buNone/>
              </a:pPr>
              <a:t>19</a:t>
            </a:fld>
            <a:endParaRPr lang="en-US" altLang="en-US" sz="1000">
              <a:latin typeface="Tahoma" panose="020B0604030504040204" pitchFamily="34" charset="0"/>
            </a:endParaRPr>
          </a:p>
        </p:txBody>
      </p:sp>
      <p:sp>
        <p:nvSpPr>
          <p:cNvPr id="18436" name="Rectangle 2">
            <a:extLst>
              <a:ext uri="{FF2B5EF4-FFF2-40B4-BE49-F238E27FC236}">
                <a16:creationId xmlns:a16="http://schemas.microsoft.com/office/drawing/2014/main" id="{F08583C0-057C-CB63-E7BA-804798052E70}"/>
              </a:ext>
            </a:extLst>
          </p:cNvPr>
          <p:cNvSpPr>
            <a:spLocks noGrp="1" noChangeArrowheads="1"/>
          </p:cNvSpPr>
          <p:nvPr>
            <p:ph type="title"/>
          </p:nvPr>
        </p:nvSpPr>
        <p:spPr>
          <a:xfrm>
            <a:off x="457200" y="457200"/>
            <a:ext cx="8229600" cy="9906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eaLnBrk="1" hangingPunct="1"/>
            <a:r>
              <a:rPr lang="en-US" dirty="0"/>
              <a:t>Recursion</a:t>
            </a:r>
            <a:br>
              <a:rPr lang="en-US" dirty="0"/>
            </a:br>
            <a:endParaRPr lang="en-US" dirty="0"/>
          </a:p>
        </p:txBody>
      </p:sp>
      <p:sp>
        <p:nvSpPr>
          <p:cNvPr id="18437" name="Rectangle 3" descr="Rectangle: Click to edit Master text styles&#10;Second level&#10;Third level&#10;Fourth level&#10;Fifth level">
            <a:extLst>
              <a:ext uri="{FF2B5EF4-FFF2-40B4-BE49-F238E27FC236}">
                <a16:creationId xmlns:a16="http://schemas.microsoft.com/office/drawing/2014/main" id="{BBAE5C8C-C6B9-5E0F-8EB2-9B00A0FE349D}"/>
              </a:ext>
            </a:extLst>
          </p:cNvPr>
          <p:cNvSpPr>
            <a:spLocks noGrp="1"/>
          </p:cNvSpPr>
          <p:nvPr>
            <p:ph type="body" idx="1"/>
          </p:nvPr>
        </p:nvSpPr>
        <p:spPr>
          <a:xfrm>
            <a:off x="533400" y="1447800"/>
            <a:ext cx="8077200" cy="5029200"/>
          </a:xfrm>
        </p:spPr>
        <p:txBody>
          <a:bodyPr/>
          <a:lstStyle/>
          <a:p>
            <a:pPr eaLnBrk="1" hangingPunct="1">
              <a:buFont typeface="Wingdings" panose="05000000000000000000" pitchFamily="2" charset="2"/>
              <a:buNone/>
            </a:pPr>
            <a:r>
              <a:rPr lang="en-US" altLang="en-US" dirty="0"/>
              <a:t>A simple example of a recursively defined function is the </a:t>
            </a:r>
            <a:r>
              <a:rPr lang="en-US" altLang="en-US" b="1" i="1" dirty="0"/>
              <a:t>factorial</a:t>
            </a:r>
            <a:r>
              <a:rPr lang="en-US" altLang="en-US" dirty="0"/>
              <a:t> function:</a:t>
            </a:r>
          </a:p>
          <a:p>
            <a:pPr eaLnBrk="1" hangingPunct="1">
              <a:buFont typeface="Wingdings" panose="05000000000000000000" pitchFamily="2" charset="2"/>
              <a:buNone/>
            </a:pPr>
            <a:r>
              <a:rPr lang="en-US" altLang="en-US" i="1" dirty="0"/>
              <a:t>          n</a:t>
            </a:r>
            <a:r>
              <a:rPr lang="en-US" altLang="en-US" dirty="0"/>
              <a:t>! = 1</a:t>
            </a:r>
            <a:r>
              <a:rPr lang="en-US" altLang="en-US" dirty="0">
                <a:latin typeface="Times New Roman" panose="02020603050405020304" pitchFamily="18" charset="0"/>
              </a:rPr>
              <a:t>·</a:t>
            </a:r>
            <a:r>
              <a:rPr lang="en-US" altLang="en-US" dirty="0"/>
              <a:t> 2</a:t>
            </a:r>
            <a:r>
              <a:rPr lang="en-US" altLang="en-US" dirty="0">
                <a:latin typeface="Times New Roman" panose="02020603050405020304" pitchFamily="18" charset="0"/>
              </a:rPr>
              <a:t>·</a:t>
            </a:r>
            <a:r>
              <a:rPr lang="en-US" altLang="en-US" dirty="0"/>
              <a:t> 3</a:t>
            </a:r>
            <a:r>
              <a:rPr lang="en-US" altLang="en-US" dirty="0">
                <a:latin typeface="Times New Roman" panose="02020603050405020304" pitchFamily="18" charset="0"/>
              </a:rPr>
              <a:t>·</a:t>
            </a:r>
            <a:r>
              <a:rPr lang="en-US" altLang="en-US" dirty="0"/>
              <a:t> 4 </a:t>
            </a:r>
            <a:r>
              <a:rPr lang="en-US" altLang="en-US" dirty="0">
                <a:latin typeface="Times New Roman" panose="02020603050405020304" pitchFamily="18" charset="0"/>
              </a:rPr>
              <a:t>···</a:t>
            </a:r>
            <a:r>
              <a:rPr lang="en-US" altLang="en-US" dirty="0"/>
              <a:t>(</a:t>
            </a:r>
            <a:r>
              <a:rPr lang="en-US" altLang="en-US" i="1" dirty="0"/>
              <a:t>n </a:t>
            </a:r>
            <a:r>
              <a:rPr lang="en-US" altLang="en-US" dirty="0">
                <a:latin typeface="Times New Roman" panose="02020603050405020304" pitchFamily="18" charset="0"/>
              </a:rPr>
              <a:t>–</a:t>
            </a:r>
            <a:r>
              <a:rPr lang="en-US" altLang="en-US" dirty="0"/>
              <a:t>2)</a:t>
            </a:r>
            <a:r>
              <a:rPr lang="en-US" altLang="en-US" dirty="0">
                <a:latin typeface="Times New Roman" panose="02020603050405020304" pitchFamily="18" charset="0"/>
              </a:rPr>
              <a:t>·</a:t>
            </a:r>
            <a:r>
              <a:rPr lang="en-US" altLang="en-US" dirty="0"/>
              <a:t>(</a:t>
            </a:r>
            <a:r>
              <a:rPr lang="en-US" altLang="en-US" i="1" dirty="0"/>
              <a:t>n </a:t>
            </a:r>
            <a:r>
              <a:rPr lang="en-US" altLang="en-US" dirty="0">
                <a:latin typeface="Times New Roman" panose="02020603050405020304" pitchFamily="18" charset="0"/>
              </a:rPr>
              <a:t>–</a:t>
            </a:r>
            <a:r>
              <a:rPr lang="en-US" altLang="en-US" dirty="0"/>
              <a:t>1)</a:t>
            </a:r>
            <a:r>
              <a:rPr lang="en-US" altLang="en-US" dirty="0">
                <a:latin typeface="Times New Roman" panose="02020603050405020304" pitchFamily="18" charset="0"/>
              </a:rPr>
              <a:t>·</a:t>
            </a:r>
            <a:r>
              <a:rPr lang="en-US" altLang="en-US" i="1" dirty="0"/>
              <a:t>n</a:t>
            </a:r>
          </a:p>
          <a:p>
            <a:pPr eaLnBrk="1" hangingPunct="1">
              <a:buFont typeface="Wingdings" panose="05000000000000000000" pitchFamily="2" charset="2"/>
              <a:buNone/>
            </a:pPr>
            <a:r>
              <a:rPr lang="en-US" altLang="en-US" dirty="0"/>
              <a:t>  i.e., the product of the first </a:t>
            </a:r>
            <a:r>
              <a:rPr lang="en-US" altLang="en-US" i="1" dirty="0"/>
              <a:t>n </a:t>
            </a:r>
            <a:r>
              <a:rPr lang="en-US" altLang="en-US" dirty="0"/>
              <a:t>positive numbers (by convention, the product of nothing is 1, so that 0! = 1).</a:t>
            </a:r>
          </a:p>
          <a:p>
            <a:pPr eaLnBrk="1" hangingPunct="1">
              <a:buFont typeface="Wingdings" panose="05000000000000000000" pitchFamily="2" charset="2"/>
              <a:buNone/>
            </a:pPr>
            <a:r>
              <a:rPr lang="en-US" altLang="en-US" dirty="0"/>
              <a:t>Q:  Find a recursive definition for </a:t>
            </a:r>
            <a:r>
              <a:rPr lang="en-US" altLang="en-US" i="1" dirty="0"/>
              <a:t>n</a:t>
            </a:r>
            <a:r>
              <a:rPr lang="en-US" altLang="en-US"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101600" y="177800"/>
            <a:ext cx="8743244"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kumimoji="1" lang="en-US" sz="4800" i="0" dirty="0">
                <a:solidFill>
                  <a:srgbClr val="FFC000"/>
                </a:solidFill>
                <a:latin typeface="Georgia" pitchFamily="18" charset="0"/>
              </a:rPr>
              <a:t>Agenda</a:t>
            </a:r>
          </a:p>
        </p:txBody>
      </p:sp>
      <p:sp>
        <p:nvSpPr>
          <p:cNvPr id="18438" name="Rectangle 6"/>
          <p:cNvSpPr>
            <a:spLocks noChangeArrowheads="1"/>
          </p:cNvSpPr>
          <p:nvPr/>
        </p:nvSpPr>
        <p:spPr bwMode="auto">
          <a:xfrm>
            <a:off x="101600" y="1600200"/>
            <a:ext cx="8974667" cy="4199467"/>
          </a:xfrm>
          <a:prstGeom prst="rect">
            <a:avLst/>
          </a:prstGeom>
          <a:noFill/>
          <a:ln w="9525">
            <a:noFill/>
            <a:miter lim="800000"/>
            <a:headEnd/>
            <a:tailEnd/>
          </a:ln>
        </p:spPr>
        <p:txBody>
          <a:bodyPr/>
          <a:lstStyle/>
          <a:p>
            <a:pPr marL="564452" indent="-564452" eaLnBrk="0" hangingPunct="0">
              <a:spcBef>
                <a:spcPct val="20000"/>
              </a:spcBef>
              <a:buClr>
                <a:srgbClr val="FFC000"/>
              </a:buClr>
              <a:buFont typeface="Wingdings" pitchFamily="2" charset="2"/>
              <a:buChar char="v"/>
              <a:defRPr/>
            </a:pPr>
            <a:r>
              <a:rPr kumimoji="1" lang="en-US" sz="3911" i="0" dirty="0">
                <a:solidFill>
                  <a:srgbClr val="FFC000"/>
                </a:solidFill>
                <a:latin typeface="Georgia" pitchFamily="18" charset="0"/>
              </a:rPr>
              <a:t>Applications of Stack </a:t>
            </a:r>
            <a:endParaRPr kumimoji="1" lang="en-US" sz="3911" i="0" dirty="0">
              <a:solidFill>
                <a:schemeClr val="bg1"/>
              </a:solidFill>
              <a:latin typeface="Georgia" pitchFamily="18" charset="0"/>
            </a:endParaRPr>
          </a:p>
          <a:p>
            <a:pPr marL="970857" lvl="1" indent="-365483" eaLnBrk="0" hangingPunct="0">
              <a:spcBef>
                <a:spcPts val="533"/>
              </a:spcBef>
              <a:spcAft>
                <a:spcPts val="533"/>
              </a:spcAft>
              <a:buClr>
                <a:srgbClr val="FFC000"/>
              </a:buClr>
              <a:buFont typeface="Wingdings" pitchFamily="2" charset="2"/>
              <a:buChar char="§"/>
              <a:defRPr/>
            </a:pPr>
            <a:r>
              <a:rPr kumimoji="1" lang="en-US" sz="2844" i="0" dirty="0">
                <a:solidFill>
                  <a:schemeClr val="bg1"/>
                </a:solidFill>
                <a:latin typeface="Georgia" pitchFamily="18" charset="0"/>
              </a:rPr>
              <a:t>Solving Recursion</a:t>
            </a:r>
          </a:p>
          <a:p>
            <a:pPr marL="970857" lvl="1" indent="-365483" eaLnBrk="0" hangingPunct="0">
              <a:spcBef>
                <a:spcPts val="533"/>
              </a:spcBef>
              <a:spcAft>
                <a:spcPts val="533"/>
              </a:spcAft>
              <a:buClr>
                <a:srgbClr val="FFC000"/>
              </a:buClr>
              <a:buFont typeface="Wingdings" pitchFamily="2" charset="2"/>
              <a:buChar char="§"/>
              <a:defRPr/>
            </a:pPr>
            <a:r>
              <a:rPr kumimoji="1" lang="en-US" sz="2844" i="0" dirty="0">
                <a:solidFill>
                  <a:schemeClr val="bg1"/>
                </a:solidFill>
                <a:latin typeface="Georgia" pitchFamily="18" charset="0"/>
              </a:rPr>
              <a:t>Types/Variant of Recursions.</a:t>
            </a:r>
          </a:p>
          <a:p>
            <a:pPr marL="970857" lvl="1" indent="-365483" eaLnBrk="0" hangingPunct="0">
              <a:spcBef>
                <a:spcPts val="533"/>
              </a:spcBef>
              <a:spcAft>
                <a:spcPts val="533"/>
              </a:spcAft>
              <a:buClr>
                <a:srgbClr val="FFC000"/>
              </a:buClr>
              <a:buFont typeface="Wingdings" pitchFamily="2" charset="2"/>
              <a:buChar char="§"/>
              <a:defRPr/>
            </a:pPr>
            <a:endParaRPr lang="en-US" sz="2844" b="1" i="0" dirty="0">
              <a:solidFill>
                <a:schemeClr val="bg1">
                  <a:lumMod val="95000"/>
                  <a:lumOff val="5000"/>
                </a:schemeClr>
              </a:solidFill>
            </a:endParaRPr>
          </a:p>
          <a:p>
            <a:pPr marL="564452" indent="-564452" eaLnBrk="0" hangingPunct="0">
              <a:spcBef>
                <a:spcPct val="20000"/>
              </a:spcBef>
              <a:buClr>
                <a:srgbClr val="FFC000"/>
              </a:buClr>
              <a:buFont typeface="Wingdings" pitchFamily="2" charset="2"/>
              <a:buChar char="v"/>
              <a:defRPr/>
            </a:pPr>
            <a:endParaRPr kumimoji="1" lang="en-US" sz="3911" i="0" dirty="0">
              <a:solidFill>
                <a:schemeClr val="bg1"/>
              </a:solidFill>
              <a:latin typeface="Georgia" pitchFamily="18" charset="0"/>
            </a:endParaRPr>
          </a:p>
          <a:p>
            <a:pPr marL="970857" lvl="1" indent="-414872" eaLnBrk="0" hangingPunct="0">
              <a:spcBef>
                <a:spcPct val="20000"/>
              </a:spcBef>
              <a:spcAft>
                <a:spcPts val="2133"/>
              </a:spcAft>
              <a:buClr>
                <a:srgbClr val="FFC000"/>
              </a:buClr>
              <a:buFont typeface="Wingdings" pitchFamily="2" charset="2"/>
              <a:buChar char="§"/>
              <a:defRPr/>
            </a:pPr>
            <a:endParaRPr kumimoji="1" lang="en-US" sz="3911" i="0" dirty="0">
              <a:solidFill>
                <a:schemeClr val="bg1"/>
              </a:solidFill>
              <a:latin typeface="Georgia" pitchFamily="18" charset="0"/>
            </a:endParaRPr>
          </a:p>
          <a:p>
            <a:pPr marL="406405" indent="-406405" eaLnBrk="0" hangingPunct="0">
              <a:spcBef>
                <a:spcPct val="20000"/>
              </a:spcBef>
              <a:buClr>
                <a:srgbClr val="FFC000"/>
              </a:buClr>
              <a:buFont typeface="Arial" pitchFamily="34" charset="0"/>
              <a:buChar char="•"/>
              <a:defRPr/>
            </a:pPr>
            <a:endParaRPr kumimoji="1" lang="en-US" sz="4267" i="0" dirty="0">
              <a:solidFill>
                <a:schemeClr val="bg1"/>
              </a:solidFill>
              <a:latin typeface="Arial" charset="0"/>
            </a:endParaRPr>
          </a:p>
        </p:txBody>
      </p:sp>
      <p:cxnSp>
        <p:nvCxnSpPr>
          <p:cNvPr id="6" name="Straight Connector 5"/>
          <p:cNvCxnSpPr/>
          <p:nvPr/>
        </p:nvCxnSpPr>
        <p:spPr>
          <a:xfrm>
            <a:off x="169333" y="1261533"/>
            <a:ext cx="8737600" cy="0"/>
          </a:xfrm>
          <a:prstGeom prst="line">
            <a:avLst/>
          </a:prstGeom>
          <a:ln cmpd="dbl">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a:extLst>
              <a:ext uri="{FF2B5EF4-FFF2-40B4-BE49-F238E27FC236}">
                <a16:creationId xmlns:a16="http://schemas.microsoft.com/office/drawing/2014/main" id="{3ACAE368-069E-3A4F-FBE8-1602DC0C0ABE}"/>
              </a:ext>
            </a:extLst>
          </p:cNvPr>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spcBef>
                <a:spcPct val="0"/>
              </a:spcBef>
              <a:buClrTx/>
              <a:buSzTx/>
              <a:buFontTx/>
              <a:buNone/>
            </a:pPr>
            <a:r>
              <a:rPr lang="en-US" altLang="en-US" sz="1000">
                <a:latin typeface="Tahoma" panose="020B0604030504040204" pitchFamily="34" charset="0"/>
              </a:rPr>
              <a:t>L16</a:t>
            </a:r>
          </a:p>
        </p:txBody>
      </p:sp>
      <p:sp>
        <p:nvSpPr>
          <p:cNvPr id="20483" name="Slide Number Placeholder 5">
            <a:extLst>
              <a:ext uri="{FF2B5EF4-FFF2-40B4-BE49-F238E27FC236}">
                <a16:creationId xmlns:a16="http://schemas.microsoft.com/office/drawing/2014/main" id="{4F45C67A-1F7F-E023-A4C4-49895B391E2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spcBef>
                <a:spcPct val="0"/>
              </a:spcBef>
              <a:buClrTx/>
              <a:buSzTx/>
              <a:buFontTx/>
              <a:buNone/>
            </a:pPr>
            <a:fld id="{BE21F8DB-67F3-46AF-9026-4745A404496C}" type="slidenum">
              <a:rPr lang="en-US" altLang="en-US" sz="1000" smtClean="0">
                <a:latin typeface="Tahoma" panose="020B0604030504040204" pitchFamily="34" charset="0"/>
              </a:rPr>
              <a:pPr>
                <a:spcBef>
                  <a:spcPct val="0"/>
                </a:spcBef>
                <a:buClrTx/>
                <a:buSzTx/>
                <a:buFontTx/>
                <a:buNone/>
              </a:pPr>
              <a:t>20</a:t>
            </a:fld>
            <a:endParaRPr lang="en-US" altLang="en-US" sz="1000">
              <a:latin typeface="Tahoma" panose="020B0604030504040204" pitchFamily="34" charset="0"/>
            </a:endParaRPr>
          </a:p>
        </p:txBody>
      </p:sp>
      <p:sp>
        <p:nvSpPr>
          <p:cNvPr id="19460" name="Rectangle 2">
            <a:extLst>
              <a:ext uri="{FF2B5EF4-FFF2-40B4-BE49-F238E27FC236}">
                <a16:creationId xmlns:a16="http://schemas.microsoft.com/office/drawing/2014/main" id="{6150AD20-2D0F-F210-DAE5-965B72370833}"/>
              </a:ext>
            </a:extLst>
          </p:cNvPr>
          <p:cNvSpPr>
            <a:spLocks noGrp="1" noChangeArrowheads="1"/>
          </p:cNvSpPr>
          <p:nvPr>
            <p:ph type="title"/>
          </p:nvPr>
        </p:nvSpPr>
        <p:spPr>
          <a:xfrm>
            <a:off x="304800" y="274638"/>
            <a:ext cx="8382000" cy="1143000"/>
          </a:xfrm>
        </p:spPr>
        <p:txBody>
          <a:bodyPr/>
          <a:lstStyle/>
          <a:p>
            <a:pPr eaLnBrk="1" fontAlgn="auto" hangingPunct="1">
              <a:spcAft>
                <a:spcPts val="0"/>
              </a:spcAft>
              <a:defRPr/>
            </a:pPr>
            <a:r>
              <a:rPr lang="en-US" dirty="0"/>
              <a:t>Recursion</a:t>
            </a:r>
          </a:p>
        </p:txBody>
      </p:sp>
      <p:sp>
        <p:nvSpPr>
          <p:cNvPr id="19461" name="Rectangle 3" descr="Rectangle: Click to edit Master text styles&#10;Second level&#10;Third level&#10;Fourth level&#10;Fifth level">
            <a:extLst>
              <a:ext uri="{FF2B5EF4-FFF2-40B4-BE49-F238E27FC236}">
                <a16:creationId xmlns:a16="http://schemas.microsoft.com/office/drawing/2014/main" id="{F42F3D35-B14B-31E4-28CD-6F52937BEECF}"/>
              </a:ext>
            </a:extLst>
          </p:cNvPr>
          <p:cNvSpPr>
            <a:spLocks noGrp="1" noChangeArrowheads="1"/>
          </p:cNvSpPr>
          <p:nvPr>
            <p:ph type="body" idx="1"/>
          </p:nvPr>
        </p:nvSpPr>
        <p:spPr>
          <a:xfrm>
            <a:off x="533400" y="1447800"/>
            <a:ext cx="8077200" cy="5029200"/>
          </a:xfrm>
        </p:spPr>
        <p:txBody>
          <a:bodyPr>
            <a:normAutofit fontScale="92500" lnSpcReduction="10000"/>
          </a:bodyPr>
          <a:lstStyle/>
          <a:p>
            <a:pPr indent="1289050" eaLnBrk="1" fontAlgn="auto" hangingPunct="1">
              <a:lnSpc>
                <a:spcPct val="90000"/>
              </a:lnSpc>
              <a:spcAft>
                <a:spcPts val="0"/>
              </a:spcAft>
              <a:buFont typeface="Wingdings" pitchFamily="2" charset="2"/>
              <a:buNone/>
              <a:defRPr/>
            </a:pPr>
            <a:r>
              <a:rPr lang="en-US" sz="2800" dirty="0">
                <a:solidFill>
                  <a:schemeClr val="accent1">
                    <a:lumMod val="75000"/>
                  </a:schemeClr>
                </a:solidFill>
              </a:rPr>
              <a:t>n!  = 1 if n==0</a:t>
            </a:r>
            <a:endParaRPr lang="en-US" sz="2800" i="1" dirty="0">
              <a:solidFill>
                <a:schemeClr val="accent1">
                  <a:lumMod val="75000"/>
                </a:schemeClr>
              </a:solidFill>
            </a:endParaRPr>
          </a:p>
          <a:p>
            <a:pPr marL="365760" indent="-256032" eaLnBrk="1" fontAlgn="auto" hangingPunct="1">
              <a:lnSpc>
                <a:spcPct val="90000"/>
              </a:lnSpc>
              <a:spcAft>
                <a:spcPts val="0"/>
              </a:spcAft>
              <a:buFont typeface="Wingdings" pitchFamily="2" charset="2"/>
              <a:buNone/>
              <a:defRPr/>
            </a:pPr>
            <a:r>
              <a:rPr lang="en-US" sz="2800" dirty="0"/>
              <a:t>	            </a:t>
            </a:r>
            <a:r>
              <a:rPr lang="en-US" sz="2800" dirty="0">
                <a:solidFill>
                  <a:schemeClr val="accent1">
                    <a:lumMod val="75000"/>
                  </a:schemeClr>
                </a:solidFill>
              </a:rPr>
              <a:t>n</a:t>
            </a:r>
            <a:r>
              <a:rPr lang="en-US" sz="2800" i="1" dirty="0">
                <a:solidFill>
                  <a:schemeClr val="accent1">
                    <a:lumMod val="75000"/>
                  </a:schemeClr>
                </a:solidFill>
              </a:rPr>
              <a:t> </a:t>
            </a:r>
            <a:r>
              <a:rPr lang="en-US" sz="2800" dirty="0">
                <a:solidFill>
                  <a:schemeClr val="accent1">
                    <a:lumMod val="75000"/>
                  </a:schemeClr>
                </a:solidFill>
              </a:rPr>
              <a:t>!=</a:t>
            </a:r>
            <a:r>
              <a:rPr lang="en-US" sz="2800" i="1" dirty="0">
                <a:solidFill>
                  <a:schemeClr val="accent1">
                    <a:lumMod val="75000"/>
                  </a:schemeClr>
                </a:solidFill>
              </a:rPr>
              <a:t> n </a:t>
            </a:r>
            <a:r>
              <a:rPr lang="en-US" sz="2800" i="1" dirty="0">
                <a:solidFill>
                  <a:schemeClr val="accent1">
                    <a:lumMod val="75000"/>
                  </a:schemeClr>
                </a:solidFill>
                <a:latin typeface="Times New Roman" pitchFamily="18" charset="0"/>
              </a:rPr>
              <a:t>*</a:t>
            </a:r>
            <a:r>
              <a:rPr lang="en-US" sz="2800" i="1" dirty="0">
                <a:solidFill>
                  <a:schemeClr val="accent1">
                    <a:lumMod val="75000"/>
                  </a:schemeClr>
                </a:solidFill>
              </a:rPr>
              <a:t> </a:t>
            </a:r>
            <a:r>
              <a:rPr lang="en-US" sz="2800" dirty="0">
                <a:solidFill>
                  <a:schemeClr val="accent1">
                    <a:lumMod val="75000"/>
                  </a:schemeClr>
                </a:solidFill>
              </a:rPr>
              <a:t>(</a:t>
            </a:r>
            <a:r>
              <a:rPr lang="en-US" sz="2800" i="1" dirty="0">
                <a:solidFill>
                  <a:schemeClr val="accent1">
                    <a:lumMod val="75000"/>
                  </a:schemeClr>
                </a:solidFill>
              </a:rPr>
              <a:t>n </a:t>
            </a:r>
            <a:r>
              <a:rPr lang="en-US" sz="2800" dirty="0">
                <a:solidFill>
                  <a:schemeClr val="accent1">
                    <a:lumMod val="75000"/>
                  </a:schemeClr>
                </a:solidFill>
              </a:rPr>
              <a:t>-1) * n-2* ……1 if n&gt;0</a:t>
            </a:r>
          </a:p>
          <a:p>
            <a:pPr marL="115888" indent="-6350" eaLnBrk="1" fontAlgn="auto" hangingPunct="1">
              <a:lnSpc>
                <a:spcPct val="90000"/>
              </a:lnSpc>
              <a:spcAft>
                <a:spcPts val="0"/>
              </a:spcAft>
              <a:buFont typeface="Wingdings" pitchFamily="2" charset="2"/>
              <a:buNone/>
              <a:defRPr/>
            </a:pPr>
            <a:r>
              <a:rPr lang="en-US" sz="2800" dirty="0"/>
              <a:t>To compute the value of 5!</a:t>
            </a:r>
          </a:p>
          <a:p>
            <a:pPr marL="115888" indent="-6350" eaLnBrk="1" fontAlgn="auto" hangingPunct="1">
              <a:lnSpc>
                <a:spcPct val="90000"/>
              </a:lnSpc>
              <a:spcAft>
                <a:spcPts val="0"/>
              </a:spcAft>
              <a:buFont typeface="Wingdings" pitchFamily="2" charset="2"/>
              <a:buNone/>
              <a:defRPr/>
            </a:pPr>
            <a:r>
              <a:rPr lang="en-US" sz="2800" dirty="0"/>
              <a:t>0! = 1</a:t>
            </a:r>
          </a:p>
          <a:p>
            <a:pPr marL="115888" indent="-6350" eaLnBrk="1" fontAlgn="auto" hangingPunct="1">
              <a:lnSpc>
                <a:spcPct val="90000"/>
              </a:lnSpc>
              <a:spcAft>
                <a:spcPts val="0"/>
              </a:spcAft>
              <a:buFont typeface="Wingdings 3"/>
              <a:buNone/>
              <a:defRPr/>
            </a:pPr>
            <a:r>
              <a:rPr lang="en-US" sz="2800" dirty="0"/>
              <a:t>1! = 1</a:t>
            </a:r>
          </a:p>
          <a:p>
            <a:pPr marL="115888" indent="-6350" eaLnBrk="1" fontAlgn="auto" hangingPunct="1">
              <a:lnSpc>
                <a:spcPct val="90000"/>
              </a:lnSpc>
              <a:spcAft>
                <a:spcPts val="0"/>
              </a:spcAft>
              <a:buFont typeface="Wingdings 3"/>
              <a:buNone/>
              <a:defRPr/>
            </a:pPr>
            <a:r>
              <a:rPr lang="en-US" sz="2800" dirty="0"/>
              <a:t>2! = 2*1</a:t>
            </a:r>
          </a:p>
          <a:p>
            <a:pPr marL="115888" indent="-6350" eaLnBrk="1" fontAlgn="auto" hangingPunct="1">
              <a:lnSpc>
                <a:spcPct val="90000"/>
              </a:lnSpc>
              <a:spcAft>
                <a:spcPts val="0"/>
              </a:spcAft>
              <a:buFont typeface="Wingdings 3"/>
              <a:buNone/>
              <a:defRPr/>
            </a:pPr>
            <a:r>
              <a:rPr lang="en-US" sz="2800" dirty="0"/>
              <a:t>3! = 3*2*1</a:t>
            </a:r>
          </a:p>
          <a:p>
            <a:pPr marL="115888" indent="-6350" eaLnBrk="1" fontAlgn="auto" hangingPunct="1">
              <a:lnSpc>
                <a:spcPct val="90000"/>
              </a:lnSpc>
              <a:spcAft>
                <a:spcPts val="0"/>
              </a:spcAft>
              <a:buFont typeface="Wingdings 3"/>
              <a:buNone/>
              <a:defRPr/>
            </a:pPr>
            <a:r>
              <a:rPr lang="en-US" sz="2800" dirty="0"/>
              <a:t>4! = 4*3*2*1</a:t>
            </a:r>
          </a:p>
          <a:p>
            <a:pPr marL="115888" indent="-6350" eaLnBrk="1" fontAlgn="auto" hangingPunct="1">
              <a:lnSpc>
                <a:spcPct val="90000"/>
              </a:lnSpc>
              <a:spcAft>
                <a:spcPts val="0"/>
              </a:spcAft>
              <a:buFont typeface="Wingdings 3"/>
              <a:buNone/>
              <a:defRPr/>
            </a:pPr>
            <a:r>
              <a:rPr lang="en-US" sz="2800" dirty="0"/>
              <a:t>5! = 5*4*3*2*1</a:t>
            </a:r>
          </a:p>
          <a:p>
            <a:pPr marL="115888" indent="-6350" eaLnBrk="1" fontAlgn="auto" hangingPunct="1">
              <a:lnSpc>
                <a:spcPct val="90000"/>
              </a:lnSpc>
              <a:spcAft>
                <a:spcPts val="0"/>
              </a:spcAft>
              <a:buFont typeface="Wingdings 3"/>
              <a:buNone/>
              <a:defRPr/>
            </a:pPr>
            <a:r>
              <a:rPr lang="en-US" sz="2800" dirty="0"/>
              <a:t>………….</a:t>
            </a:r>
          </a:p>
          <a:p>
            <a:pPr marL="115888" indent="-6350"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r>
              <a:rPr lang="en-US" sz="2800" dirty="0"/>
              <a:t>   	</a:t>
            </a:r>
          </a:p>
          <a:p>
            <a:pPr marL="365760" indent="-256032" eaLnBrk="1" fontAlgn="auto" hangingPunct="1">
              <a:lnSpc>
                <a:spcPct val="90000"/>
              </a:lnSpc>
              <a:spcAft>
                <a:spcPts val="0"/>
              </a:spcAft>
              <a:buFont typeface="Wingdings" pitchFamily="2" charset="2"/>
              <a:buNone/>
              <a:defRPr/>
            </a:pP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a:extLst>
              <a:ext uri="{FF2B5EF4-FFF2-40B4-BE49-F238E27FC236}">
                <a16:creationId xmlns:a16="http://schemas.microsoft.com/office/drawing/2014/main" id="{3181A546-D683-9CA1-FA59-6D590AE01589}"/>
              </a:ext>
            </a:extLst>
          </p:cNvPr>
          <p:cNvSpPr>
            <a:spLocks noGrp="1" noChangeArrowheads="1"/>
          </p:cNvSpPr>
          <p:nvPr>
            <p:ph type="title"/>
          </p:nvPr>
        </p:nvSpPr>
        <p:spPr/>
        <p:txBody>
          <a:bodyPr/>
          <a:lstStyle/>
          <a:p>
            <a:pPr eaLnBrk="1" fontAlgn="auto" hangingPunct="1">
              <a:spcAft>
                <a:spcPts val="0"/>
              </a:spcAft>
              <a:defRPr/>
            </a:pPr>
            <a:r>
              <a:rPr lang="en-US" dirty="0"/>
              <a:t>Recursion</a:t>
            </a:r>
          </a:p>
        </p:txBody>
      </p:sp>
      <p:sp>
        <p:nvSpPr>
          <p:cNvPr id="20485" name="Rectangle 3" descr="Rectangle: Click to edit Master text styles&#10;Second level&#10;Third level&#10;Fourth level&#10;Fifth level">
            <a:extLst>
              <a:ext uri="{FF2B5EF4-FFF2-40B4-BE49-F238E27FC236}">
                <a16:creationId xmlns:a16="http://schemas.microsoft.com/office/drawing/2014/main" id="{F429F3E6-863E-BE1B-5521-51D13DC01950}"/>
              </a:ext>
            </a:extLst>
          </p:cNvPr>
          <p:cNvSpPr>
            <a:spLocks noGrp="1" noChangeArrowheads="1"/>
          </p:cNvSpPr>
          <p:nvPr>
            <p:ph type="body" idx="1"/>
          </p:nvPr>
        </p:nvSpPr>
        <p:spPr>
          <a:xfrm>
            <a:off x="533400" y="1447800"/>
            <a:ext cx="8077200" cy="5867400"/>
          </a:xfrm>
        </p:spPr>
        <p:txBody>
          <a:bodyPr>
            <a:normAutofit fontScale="62500" lnSpcReduction="20000"/>
          </a:bodyPr>
          <a:lstStyle/>
          <a:p>
            <a:pPr marL="365760" indent="-256032" eaLnBrk="1" fontAlgn="auto" hangingPunct="1">
              <a:lnSpc>
                <a:spcPct val="90000"/>
              </a:lnSpc>
              <a:spcAft>
                <a:spcPts val="0"/>
              </a:spcAft>
              <a:buFont typeface="Wingdings" pitchFamily="2" charset="2"/>
              <a:buNone/>
              <a:defRPr/>
            </a:pPr>
            <a:r>
              <a:rPr lang="en-US" sz="4000" dirty="0"/>
              <a:t>We can define</a:t>
            </a:r>
          </a:p>
          <a:p>
            <a:pPr marL="365760" indent="-256032" eaLnBrk="1" fontAlgn="auto" hangingPunct="1">
              <a:lnSpc>
                <a:spcPct val="90000"/>
              </a:lnSpc>
              <a:spcAft>
                <a:spcPts val="0"/>
              </a:spcAft>
              <a:buFont typeface="Wingdings" pitchFamily="2" charset="2"/>
              <a:buNone/>
              <a:defRPr/>
            </a:pPr>
            <a:r>
              <a:rPr lang="en-US" sz="4000" dirty="0"/>
              <a:t>	 0! = 1</a:t>
            </a:r>
          </a:p>
          <a:p>
            <a:pPr marL="365760" indent="-256032" eaLnBrk="1" fontAlgn="auto" hangingPunct="1">
              <a:lnSpc>
                <a:spcPct val="90000"/>
              </a:lnSpc>
              <a:spcAft>
                <a:spcPts val="0"/>
              </a:spcAft>
              <a:buFont typeface="Wingdings 3"/>
              <a:buNone/>
              <a:defRPr/>
            </a:pPr>
            <a:r>
              <a:rPr lang="en-US" sz="4000" dirty="0"/>
              <a:t>	 1! = 1 </a:t>
            </a:r>
            <a:r>
              <a:rPr lang="en-US" sz="4000" dirty="0">
                <a:latin typeface="Times New Roman" pitchFamily="18" charset="0"/>
              </a:rPr>
              <a:t>*</a:t>
            </a:r>
            <a:r>
              <a:rPr lang="en-US" sz="4000" dirty="0"/>
              <a:t> 0! </a:t>
            </a:r>
          </a:p>
          <a:p>
            <a:pPr marL="365760" indent="-256032" eaLnBrk="1" fontAlgn="auto" hangingPunct="1">
              <a:lnSpc>
                <a:spcPct val="90000"/>
              </a:lnSpc>
              <a:spcAft>
                <a:spcPts val="0"/>
              </a:spcAft>
              <a:buFont typeface="Wingdings 3"/>
              <a:buNone/>
              <a:defRPr/>
            </a:pPr>
            <a:r>
              <a:rPr lang="en-US" sz="4000" dirty="0"/>
              <a:t>	 2! = 2 * 1! </a:t>
            </a:r>
          </a:p>
          <a:p>
            <a:pPr marL="365760" indent="-256032" eaLnBrk="1" fontAlgn="auto" hangingPunct="1">
              <a:lnSpc>
                <a:spcPct val="90000"/>
              </a:lnSpc>
              <a:spcAft>
                <a:spcPts val="0"/>
              </a:spcAft>
              <a:buFont typeface="Wingdings 3"/>
              <a:buNone/>
              <a:defRPr/>
            </a:pPr>
            <a:r>
              <a:rPr lang="en-US" sz="4000" dirty="0"/>
              <a:t>	 3! = 3 * 2! </a:t>
            </a:r>
          </a:p>
          <a:p>
            <a:pPr marL="365760" indent="-256032" eaLnBrk="1" fontAlgn="auto" hangingPunct="1">
              <a:lnSpc>
                <a:spcPct val="90000"/>
              </a:lnSpc>
              <a:spcAft>
                <a:spcPts val="0"/>
              </a:spcAft>
              <a:buFont typeface="Wingdings 3"/>
              <a:buNone/>
              <a:defRPr/>
            </a:pPr>
            <a:r>
              <a:rPr lang="en-US" sz="4000" dirty="0"/>
              <a:t>	 4! = 4 * 3!</a:t>
            </a:r>
          </a:p>
          <a:p>
            <a:pPr marL="365760" indent="-256032" eaLnBrk="1" fontAlgn="auto" hangingPunct="1">
              <a:lnSpc>
                <a:spcPct val="90000"/>
              </a:lnSpc>
              <a:spcAft>
                <a:spcPts val="0"/>
              </a:spcAft>
              <a:buFont typeface="Wingdings 3"/>
              <a:buNone/>
              <a:defRPr/>
            </a:pPr>
            <a:r>
              <a:rPr lang="en-US" sz="4000" dirty="0"/>
              <a:t> 	 4! = 5 </a:t>
            </a:r>
            <a:r>
              <a:rPr lang="en-US" sz="4000" dirty="0">
                <a:latin typeface="Times New Roman" pitchFamily="18" charset="0"/>
              </a:rPr>
              <a:t>* 4</a:t>
            </a:r>
            <a:r>
              <a:rPr lang="en-US" sz="4000" dirty="0"/>
              <a:t>!</a:t>
            </a:r>
          </a:p>
          <a:p>
            <a:pPr marL="365760" indent="-256032" eaLnBrk="1" fontAlgn="auto" hangingPunct="1">
              <a:lnSpc>
                <a:spcPct val="90000"/>
              </a:lnSpc>
              <a:spcAft>
                <a:spcPts val="0"/>
              </a:spcAft>
              <a:buFont typeface="Wingdings 3"/>
              <a:buNone/>
              <a:defRPr/>
            </a:pPr>
            <a:endParaRPr lang="en-US" sz="4000" dirty="0"/>
          </a:p>
          <a:p>
            <a:pPr marL="365760" indent="-256032" eaLnBrk="1" fontAlgn="auto" hangingPunct="1">
              <a:lnSpc>
                <a:spcPct val="90000"/>
              </a:lnSpc>
              <a:spcAft>
                <a:spcPts val="0"/>
              </a:spcAft>
              <a:buFont typeface="Wingdings 3"/>
              <a:buNone/>
              <a:defRPr/>
            </a:pPr>
            <a:r>
              <a:rPr lang="en-US" sz="4000" dirty="0"/>
              <a:t>Mathematically</a:t>
            </a:r>
          </a:p>
          <a:p>
            <a:pPr marL="365760" indent="-256032" eaLnBrk="1" fontAlgn="auto" hangingPunct="1">
              <a:lnSpc>
                <a:spcPct val="90000"/>
              </a:lnSpc>
              <a:spcAft>
                <a:spcPts val="0"/>
              </a:spcAft>
              <a:buFont typeface="Wingdings 3"/>
              <a:buNone/>
              <a:defRPr/>
            </a:pPr>
            <a:endParaRPr lang="en-US" sz="4000" dirty="0"/>
          </a:p>
          <a:p>
            <a:pPr indent="1173163" eaLnBrk="1" fontAlgn="auto" hangingPunct="1">
              <a:lnSpc>
                <a:spcPct val="90000"/>
              </a:lnSpc>
              <a:spcAft>
                <a:spcPts val="0"/>
              </a:spcAft>
              <a:buFont typeface="Wingdings 3"/>
              <a:buNone/>
              <a:defRPr/>
            </a:pPr>
            <a:r>
              <a:rPr lang="en-US" sz="4000" dirty="0">
                <a:solidFill>
                  <a:schemeClr val="accent1">
                    <a:lumMod val="75000"/>
                  </a:schemeClr>
                </a:solidFill>
              </a:rPr>
              <a:t>n!  = 1 if n==0</a:t>
            </a:r>
            <a:endParaRPr lang="en-US" sz="4000" i="1" dirty="0">
              <a:solidFill>
                <a:schemeClr val="accent1">
                  <a:lumMod val="75000"/>
                </a:schemeClr>
              </a:solidFill>
            </a:endParaRPr>
          </a:p>
          <a:p>
            <a:pPr marL="365760" indent="-256032" eaLnBrk="1" fontAlgn="auto" hangingPunct="1">
              <a:lnSpc>
                <a:spcPct val="90000"/>
              </a:lnSpc>
              <a:spcAft>
                <a:spcPts val="0"/>
              </a:spcAft>
              <a:buFont typeface="Wingdings 3"/>
              <a:buNone/>
              <a:defRPr/>
            </a:pPr>
            <a:r>
              <a:rPr lang="en-US" sz="4000" dirty="0"/>
              <a:t>	           </a:t>
            </a:r>
            <a:r>
              <a:rPr lang="en-US" sz="4000" dirty="0">
                <a:solidFill>
                  <a:schemeClr val="accent1">
                    <a:lumMod val="75000"/>
                  </a:schemeClr>
                </a:solidFill>
              </a:rPr>
              <a:t>n</a:t>
            </a:r>
            <a:r>
              <a:rPr lang="en-US" sz="4000" i="1" dirty="0">
                <a:solidFill>
                  <a:schemeClr val="accent1">
                    <a:lumMod val="75000"/>
                  </a:schemeClr>
                </a:solidFill>
              </a:rPr>
              <a:t> </a:t>
            </a:r>
            <a:r>
              <a:rPr lang="en-US" sz="4000" dirty="0">
                <a:solidFill>
                  <a:schemeClr val="accent1">
                    <a:lumMod val="75000"/>
                  </a:schemeClr>
                </a:solidFill>
              </a:rPr>
              <a:t>!=</a:t>
            </a:r>
            <a:r>
              <a:rPr lang="en-US" sz="4000" i="1" dirty="0">
                <a:solidFill>
                  <a:schemeClr val="accent1">
                    <a:lumMod val="75000"/>
                  </a:schemeClr>
                </a:solidFill>
              </a:rPr>
              <a:t> n </a:t>
            </a:r>
            <a:r>
              <a:rPr lang="en-US" sz="4000" i="1" dirty="0">
                <a:solidFill>
                  <a:schemeClr val="accent1">
                    <a:lumMod val="75000"/>
                  </a:schemeClr>
                </a:solidFill>
                <a:latin typeface="Times New Roman" pitchFamily="18" charset="0"/>
              </a:rPr>
              <a:t>*</a:t>
            </a:r>
            <a:r>
              <a:rPr lang="en-US" sz="4000" i="1" dirty="0">
                <a:solidFill>
                  <a:schemeClr val="accent1">
                    <a:lumMod val="75000"/>
                  </a:schemeClr>
                </a:solidFill>
              </a:rPr>
              <a:t> </a:t>
            </a:r>
            <a:r>
              <a:rPr lang="en-US" sz="4000" dirty="0">
                <a:solidFill>
                  <a:schemeClr val="accent1">
                    <a:lumMod val="75000"/>
                  </a:schemeClr>
                </a:solidFill>
              </a:rPr>
              <a:t>(</a:t>
            </a:r>
            <a:r>
              <a:rPr lang="en-US" sz="4000" i="1" dirty="0">
                <a:solidFill>
                  <a:schemeClr val="accent1">
                    <a:lumMod val="75000"/>
                  </a:schemeClr>
                </a:solidFill>
              </a:rPr>
              <a:t>n </a:t>
            </a:r>
            <a:r>
              <a:rPr lang="en-US" sz="4000" dirty="0">
                <a:solidFill>
                  <a:schemeClr val="accent1">
                    <a:lumMod val="75000"/>
                  </a:schemeClr>
                </a:solidFill>
              </a:rPr>
              <a:t>-1) * n-2* ……1 if n&gt;0</a:t>
            </a:r>
          </a:p>
          <a:p>
            <a:pPr marL="365760" indent="-256032" eaLnBrk="1" fontAlgn="auto" hangingPunct="1">
              <a:lnSpc>
                <a:spcPct val="90000"/>
              </a:lnSpc>
              <a:spcAft>
                <a:spcPts val="0"/>
              </a:spcAft>
              <a:buFont typeface="Wingdings 3"/>
              <a:buNone/>
              <a:defRPr/>
            </a:pPr>
            <a:endParaRPr lang="en-US" sz="2800" dirty="0"/>
          </a:p>
          <a:p>
            <a:pPr marL="365760" indent="-256032" eaLnBrk="1" fontAlgn="auto" hangingPunct="1">
              <a:lnSpc>
                <a:spcPct val="90000"/>
              </a:lnSpc>
              <a:spcAft>
                <a:spcPts val="0"/>
              </a:spcAft>
              <a:buFont typeface="Wingdings 3"/>
              <a:buNone/>
              <a:defRPr/>
            </a:pPr>
            <a:endParaRPr lang="en-US" sz="2800" dirty="0"/>
          </a:p>
          <a:p>
            <a:pPr marL="365760" indent="-256032" eaLnBrk="1" fontAlgn="auto" hangingPunct="1">
              <a:lnSpc>
                <a:spcPct val="90000"/>
              </a:lnSpc>
              <a:spcAft>
                <a:spcPts val="0"/>
              </a:spcAft>
              <a:buFont typeface="Wingdings 3"/>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r>
              <a:rPr lang="en-US" sz="2800" dirty="0"/>
              <a:t>   	</a:t>
            </a:r>
          </a:p>
          <a:p>
            <a:pPr marL="365760" indent="-256032" eaLnBrk="1" fontAlgn="auto" hangingPunct="1">
              <a:lnSpc>
                <a:spcPct val="90000"/>
              </a:lnSpc>
              <a:spcAft>
                <a:spcPts val="0"/>
              </a:spcAft>
              <a:buFont typeface="Wingdings" pitchFamily="2" charset="2"/>
              <a:buNone/>
              <a:defRPr/>
            </a:pPr>
            <a:endParaRPr lang="en-US"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a:extLst>
              <a:ext uri="{FF2B5EF4-FFF2-40B4-BE49-F238E27FC236}">
                <a16:creationId xmlns:a16="http://schemas.microsoft.com/office/drawing/2014/main" id="{5260F817-4E24-A71B-7575-5AA5C9260BB4}"/>
              </a:ext>
            </a:extLst>
          </p:cNvPr>
          <p:cNvSpPr>
            <a:spLocks noGrp="1" noChangeArrowheads="1"/>
          </p:cNvSpPr>
          <p:nvPr>
            <p:ph type="title"/>
          </p:nvPr>
        </p:nvSpPr>
        <p:spPr/>
        <p:txBody>
          <a:bodyPr>
            <a:normAutofit fontScale="90000"/>
          </a:bodyPr>
          <a:lstStyle/>
          <a:p>
            <a:pPr eaLnBrk="1" fontAlgn="auto" hangingPunct="1">
              <a:spcAft>
                <a:spcPts val="0"/>
              </a:spcAft>
              <a:defRPr/>
            </a:pPr>
            <a:r>
              <a:rPr lang="en-US" dirty="0"/>
              <a:t>Recursive Definition of Factorial Function</a:t>
            </a:r>
          </a:p>
        </p:txBody>
      </p:sp>
      <p:sp>
        <p:nvSpPr>
          <p:cNvPr id="21509" name="Rectangle 3" descr="Rectangle: Click to edit Master text styles&#10;Second level&#10;Third level&#10;Fourth level&#10;Fifth level">
            <a:extLst>
              <a:ext uri="{FF2B5EF4-FFF2-40B4-BE49-F238E27FC236}">
                <a16:creationId xmlns:a16="http://schemas.microsoft.com/office/drawing/2014/main" id="{26186CD4-D27C-5D49-6D8A-849760D947F8}"/>
              </a:ext>
            </a:extLst>
          </p:cNvPr>
          <p:cNvSpPr>
            <a:spLocks noGrp="1" noChangeArrowheads="1"/>
          </p:cNvSpPr>
          <p:nvPr>
            <p:ph type="body" idx="1"/>
          </p:nvPr>
        </p:nvSpPr>
        <p:spPr>
          <a:xfrm>
            <a:off x="533400" y="1447800"/>
            <a:ext cx="8077200" cy="5410200"/>
          </a:xfrm>
        </p:spPr>
        <p:txBody>
          <a:bodyPr>
            <a:normAutofit/>
          </a:bodyPr>
          <a:lstStyle/>
          <a:p>
            <a:pPr marL="115888" indent="-6350" eaLnBrk="1" fontAlgn="auto" hangingPunct="1">
              <a:lnSpc>
                <a:spcPct val="90000"/>
              </a:lnSpc>
              <a:spcAft>
                <a:spcPts val="0"/>
              </a:spcAft>
              <a:buFont typeface="Wingdings" pitchFamily="2" charset="2"/>
              <a:buNone/>
              <a:defRPr/>
            </a:pPr>
            <a:r>
              <a:rPr lang="en-US" sz="2800" dirty="0"/>
              <a:t>To compute the value of a recursive function, e.g. 5!, value of 4! is required. For 4! Value of 3! Is required.</a:t>
            </a:r>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endParaRPr lang="en-US" sz="1400" dirty="0"/>
          </a:p>
          <a:p>
            <a:pPr marL="365760" indent="-256032" eaLnBrk="1" fontAlgn="auto" hangingPunct="1">
              <a:lnSpc>
                <a:spcPct val="90000"/>
              </a:lnSpc>
              <a:spcAft>
                <a:spcPts val="0"/>
              </a:spcAft>
              <a:buFont typeface="Wingdings" pitchFamily="2" charset="2"/>
              <a:buNone/>
              <a:defRPr/>
            </a:pPr>
            <a:r>
              <a:rPr lang="en-US" sz="2800" dirty="0"/>
              <a:t>EG:  5! = 5 </a:t>
            </a:r>
            <a:r>
              <a:rPr lang="en-US" sz="2800" dirty="0">
                <a:latin typeface="Times New Roman" pitchFamily="18" charset="0"/>
              </a:rPr>
              <a:t>·</a:t>
            </a:r>
            <a:r>
              <a:rPr lang="en-US" sz="2800" dirty="0"/>
              <a:t> 4! = 5 </a:t>
            </a:r>
            <a:r>
              <a:rPr lang="en-US" sz="2800" dirty="0">
                <a:latin typeface="Times New Roman" pitchFamily="18" charset="0"/>
              </a:rPr>
              <a:t>·</a:t>
            </a:r>
            <a:r>
              <a:rPr lang="en-US" sz="2800" dirty="0"/>
              <a:t> 4 </a:t>
            </a:r>
            <a:r>
              <a:rPr lang="en-US" sz="2800" dirty="0">
                <a:latin typeface="Times New Roman" pitchFamily="18" charset="0"/>
              </a:rPr>
              <a:t>·</a:t>
            </a:r>
            <a:r>
              <a:rPr lang="en-US" sz="2800" dirty="0"/>
              <a:t> 3! </a:t>
            </a:r>
          </a:p>
          <a:p>
            <a:pPr marL="365760" indent="-256032" eaLnBrk="1" fontAlgn="auto" hangingPunct="1">
              <a:lnSpc>
                <a:spcPct val="90000"/>
              </a:lnSpc>
              <a:spcAft>
                <a:spcPts val="0"/>
              </a:spcAft>
              <a:buFont typeface="Wingdings" pitchFamily="2" charset="2"/>
              <a:buNone/>
              <a:defRPr/>
            </a:pPr>
            <a:endParaRPr lang="en-US" sz="2800" dirty="0"/>
          </a:p>
          <a:p>
            <a:pPr marL="365760" indent="-256032" eaLnBrk="1" fontAlgn="auto" hangingPunct="1">
              <a:lnSpc>
                <a:spcPct val="90000"/>
              </a:lnSpc>
              <a:spcAft>
                <a:spcPts val="0"/>
              </a:spcAft>
              <a:buFont typeface="Wingdings" pitchFamily="2" charset="2"/>
              <a:buNone/>
              <a:defRPr/>
            </a:pPr>
            <a:r>
              <a:rPr lang="en-US" sz="2800" dirty="0"/>
              <a:t>   	</a:t>
            </a:r>
          </a:p>
          <a:p>
            <a:pPr marL="365760" indent="-256032" eaLnBrk="1" fontAlgn="auto" hangingPunct="1">
              <a:lnSpc>
                <a:spcPct val="90000"/>
              </a:lnSpc>
              <a:spcAft>
                <a:spcPts val="0"/>
              </a:spcAft>
              <a:buFont typeface="Wingdings" pitchFamily="2" charset="2"/>
              <a:buNone/>
              <a:defRPr/>
            </a:pPr>
            <a:endParaRPr lang="en-US" sz="2800" dirty="0"/>
          </a:p>
        </p:txBody>
      </p:sp>
      <p:sp>
        <p:nvSpPr>
          <p:cNvPr id="24580" name="AutoShape 4">
            <a:extLst>
              <a:ext uri="{FF2B5EF4-FFF2-40B4-BE49-F238E27FC236}">
                <a16:creationId xmlns:a16="http://schemas.microsoft.com/office/drawing/2014/main" id="{84B4D41F-B4BB-D59F-1C5F-393B2DECDAA1}"/>
              </a:ext>
            </a:extLst>
          </p:cNvPr>
          <p:cNvSpPr>
            <a:spLocks noChangeArrowheads="1"/>
          </p:cNvSpPr>
          <p:nvPr/>
        </p:nvSpPr>
        <p:spPr bwMode="auto">
          <a:xfrm>
            <a:off x="2057400" y="4038600"/>
            <a:ext cx="2362200" cy="609600"/>
          </a:xfrm>
          <a:prstGeom prst="cloudCallout">
            <a:avLst>
              <a:gd name="adj1" fmla="val 28227"/>
              <a:gd name="adj2" fmla="val -11977"/>
            </a:avLst>
          </a:prstGeom>
          <a:solidFill>
            <a:schemeClr val="accent1"/>
          </a:solidFill>
          <a:ln w="9525">
            <a:solidFill>
              <a:schemeClr val="tx1"/>
            </a:solidFill>
            <a:round/>
            <a:headEnd/>
            <a:tailEnd/>
          </a:ln>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400">
                <a:latin typeface="Tahoma" panose="020B0604030504040204" pitchFamily="34" charset="0"/>
              </a:rPr>
              <a:t>recursion</a:t>
            </a:r>
          </a:p>
        </p:txBody>
      </p:sp>
      <p:sp>
        <p:nvSpPr>
          <p:cNvPr id="24581" name="Line 5">
            <a:extLst>
              <a:ext uri="{FF2B5EF4-FFF2-40B4-BE49-F238E27FC236}">
                <a16:creationId xmlns:a16="http://schemas.microsoft.com/office/drawing/2014/main" id="{94FFAC98-87E4-B313-C04D-A66CF1A892E4}"/>
              </a:ext>
            </a:extLst>
          </p:cNvPr>
          <p:cNvSpPr>
            <a:spLocks noChangeShapeType="1"/>
          </p:cNvSpPr>
          <p:nvPr/>
        </p:nvSpPr>
        <p:spPr bwMode="auto">
          <a:xfrm flipV="1">
            <a:off x="1981200" y="4419600"/>
            <a:ext cx="381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4582" name="Line 6">
            <a:extLst>
              <a:ext uri="{FF2B5EF4-FFF2-40B4-BE49-F238E27FC236}">
                <a16:creationId xmlns:a16="http://schemas.microsoft.com/office/drawing/2014/main" id="{27B16DB1-B579-0165-A683-1028379F50F0}"/>
              </a:ext>
            </a:extLst>
          </p:cNvPr>
          <p:cNvSpPr>
            <a:spLocks noChangeShapeType="1"/>
          </p:cNvSpPr>
          <p:nvPr/>
        </p:nvSpPr>
        <p:spPr bwMode="auto">
          <a:xfrm flipH="1" flipV="1">
            <a:off x="3200400" y="4572000"/>
            <a:ext cx="76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a:extLst>
              <a:ext uri="{FF2B5EF4-FFF2-40B4-BE49-F238E27FC236}">
                <a16:creationId xmlns:a16="http://schemas.microsoft.com/office/drawing/2014/main" id="{A744989C-77BB-60A8-9CDF-0BEE4699F4F0}"/>
              </a:ext>
            </a:extLst>
          </p:cNvPr>
          <p:cNvSpPr>
            <a:spLocks noGrp="1" noChangeArrowheads="1"/>
          </p:cNvSpPr>
          <p:nvPr>
            <p:ph type="title"/>
          </p:nvPr>
        </p:nvSpPr>
        <p:spPr/>
        <p:txBody>
          <a:bodyPr>
            <a:normAutofit/>
          </a:bodyPr>
          <a:lstStyle/>
          <a:p>
            <a:pPr eaLnBrk="1" fontAlgn="auto" hangingPunct="1">
              <a:spcAft>
                <a:spcPts val="0"/>
              </a:spcAft>
              <a:defRPr/>
            </a:pPr>
            <a:r>
              <a:rPr lang="en-US" dirty="0"/>
              <a:t>Recursive Functions: Factorial</a:t>
            </a:r>
          </a:p>
        </p:txBody>
      </p:sp>
      <p:sp>
        <p:nvSpPr>
          <p:cNvPr id="26627" name="Rectangle 3" descr="Rectangle: Click to edit Master text styles&#10;Second level&#10;Third level&#10;Fourth level&#10;Fifth level">
            <a:extLst>
              <a:ext uri="{FF2B5EF4-FFF2-40B4-BE49-F238E27FC236}">
                <a16:creationId xmlns:a16="http://schemas.microsoft.com/office/drawing/2014/main" id="{2C64DC8A-4FE9-4458-02C8-BAAEE7AE0551}"/>
              </a:ext>
            </a:extLst>
          </p:cNvPr>
          <p:cNvSpPr>
            <a:spLocks noGrp="1"/>
          </p:cNvSpPr>
          <p:nvPr>
            <p:ph type="body" idx="1"/>
          </p:nvPr>
        </p:nvSpPr>
        <p:spPr>
          <a:xfrm>
            <a:off x="533400" y="1447800"/>
            <a:ext cx="8077200" cy="5029200"/>
          </a:xfrm>
        </p:spPr>
        <p:txBody>
          <a:bodyPr/>
          <a:lstStyle/>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panose="05000000000000000000" pitchFamily="2" charset="2"/>
              <a:buNone/>
            </a:pPr>
            <a:r>
              <a:rPr lang="en-US" altLang="en-US" sz="2800"/>
              <a:t>EG:  5! = 5 </a:t>
            </a:r>
            <a:r>
              <a:rPr lang="en-US" altLang="en-US" sz="2800">
                <a:latin typeface="Times New Roman" panose="02020603050405020304" pitchFamily="18" charset="0"/>
              </a:rPr>
              <a:t>·</a:t>
            </a:r>
            <a:r>
              <a:rPr lang="en-US" altLang="en-US" sz="2800"/>
              <a:t> 4!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a:t>
            </a:r>
          </a:p>
          <a:p>
            <a:pPr eaLnBrk="1" hangingPunct="1">
              <a:lnSpc>
                <a:spcPct val="90000"/>
              </a:lnSpc>
              <a:buFont typeface="Wingdings" panose="05000000000000000000" pitchFamily="2" charset="2"/>
              <a:buNone/>
            </a:pPr>
            <a:r>
              <a:rPr lang="en-US" altLang="en-US" sz="2800"/>
              <a:t>		   </a:t>
            </a:r>
          </a:p>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3" panose="05040102010807070707" pitchFamily="18" charset="2"/>
              <a:buNone/>
            </a:pPr>
            <a:endParaRPr lang="en-US" altLang="en-US" sz="2800"/>
          </a:p>
          <a:p>
            <a:pPr eaLnBrk="1" hangingPunct="1">
              <a:lnSpc>
                <a:spcPct val="90000"/>
              </a:lnSpc>
              <a:buFont typeface="Wingdings 3" panose="05040102010807070707" pitchFamily="18" charset="2"/>
              <a:buNone/>
            </a:pPr>
            <a:endParaRPr lang="en-US" altLang="en-US" sz="2800"/>
          </a:p>
          <a:p>
            <a:pPr eaLnBrk="1" hangingPunct="1">
              <a:lnSpc>
                <a:spcPct val="90000"/>
              </a:lnSpc>
              <a:buFont typeface="Wingdings 3" panose="05040102010807070707" pitchFamily="18" charset="2"/>
              <a:buNone/>
            </a:pPr>
            <a:r>
              <a:rPr lang="en-US" altLang="en-US" sz="2800"/>
              <a:t>EG:  5! = 5 </a:t>
            </a:r>
            <a:r>
              <a:rPr lang="en-US" altLang="en-US" sz="2800">
                <a:latin typeface="Times New Roman" panose="02020603050405020304" pitchFamily="18" charset="0"/>
              </a:rPr>
              <a:t>·</a:t>
            </a:r>
            <a:r>
              <a:rPr lang="en-US" altLang="en-US" sz="2800"/>
              <a:t> 4!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a:t>
            </a:r>
          </a:p>
          <a:p>
            <a:pPr eaLnBrk="1" hangingPunct="1">
              <a:lnSpc>
                <a:spcPct val="90000"/>
              </a:lnSpc>
              <a:buFont typeface="Wingdings 3" panose="05040102010807070707" pitchFamily="18" charset="2"/>
              <a:buNone/>
            </a:pPr>
            <a:r>
              <a:rPr lang="en-US" altLang="en-US" sz="2800"/>
              <a:t>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 </a:t>
            </a:r>
            <a:r>
              <a:rPr lang="en-US" altLang="en-US" sz="2800">
                <a:latin typeface="Times New Roman" panose="02020603050405020304" pitchFamily="18" charset="0"/>
              </a:rPr>
              <a:t>·</a:t>
            </a:r>
            <a:r>
              <a:rPr lang="en-US" altLang="en-US" sz="2800"/>
              <a:t> 1!</a:t>
            </a:r>
          </a:p>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panose="05000000000000000000" pitchFamily="2" charset="2"/>
              <a:buNone/>
            </a:pPr>
            <a:r>
              <a:rPr lang="en-US" altLang="en-US" sz="2800"/>
              <a:t>   	</a:t>
            </a:r>
          </a:p>
          <a:p>
            <a:pPr eaLnBrk="1" hangingPunct="1">
              <a:lnSpc>
                <a:spcPct val="90000"/>
              </a:lnSpc>
              <a:buFont typeface="Wingdings" panose="05000000000000000000" pitchFamily="2" charset="2"/>
              <a:buNone/>
            </a:pPr>
            <a:endParaRPr lang="en-US" altLang="en-US" sz="2800"/>
          </a:p>
        </p:txBody>
      </p:sp>
      <p:sp>
        <p:nvSpPr>
          <p:cNvPr id="26628" name="AutoShape 4">
            <a:extLst>
              <a:ext uri="{FF2B5EF4-FFF2-40B4-BE49-F238E27FC236}">
                <a16:creationId xmlns:a16="http://schemas.microsoft.com/office/drawing/2014/main" id="{8D0B7AEB-C65F-29DE-EF06-913EB38FD410}"/>
              </a:ext>
            </a:extLst>
          </p:cNvPr>
          <p:cNvSpPr>
            <a:spLocks noChangeArrowheads="1"/>
          </p:cNvSpPr>
          <p:nvPr/>
        </p:nvSpPr>
        <p:spPr bwMode="auto">
          <a:xfrm>
            <a:off x="2057400" y="1295400"/>
            <a:ext cx="2657475" cy="685800"/>
          </a:xfrm>
          <a:prstGeom prst="cloudCallout">
            <a:avLst>
              <a:gd name="adj1" fmla="val 28227"/>
              <a:gd name="adj2" fmla="val -11977"/>
            </a:avLst>
          </a:prstGeom>
          <a:solidFill>
            <a:schemeClr val="accent1"/>
          </a:solidFill>
          <a:ln w="9525">
            <a:solidFill>
              <a:schemeClr val="tx1"/>
            </a:solidFill>
            <a:round/>
            <a:headEnd/>
            <a:tailEnd/>
          </a:ln>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400">
                <a:latin typeface="Tahoma" panose="020B0604030504040204" pitchFamily="34" charset="0"/>
              </a:rPr>
              <a:t>recursion</a:t>
            </a:r>
          </a:p>
        </p:txBody>
      </p:sp>
      <p:sp>
        <p:nvSpPr>
          <p:cNvPr id="26629" name="Line 5">
            <a:extLst>
              <a:ext uri="{FF2B5EF4-FFF2-40B4-BE49-F238E27FC236}">
                <a16:creationId xmlns:a16="http://schemas.microsoft.com/office/drawing/2014/main" id="{C6E5AEBB-7FE5-5BA3-CB3C-CF573B7E870B}"/>
              </a:ext>
            </a:extLst>
          </p:cNvPr>
          <p:cNvSpPr>
            <a:spLocks noChangeShapeType="1"/>
          </p:cNvSpPr>
          <p:nvPr/>
        </p:nvSpPr>
        <p:spPr bwMode="auto">
          <a:xfrm flipV="1">
            <a:off x="1981200" y="1676400"/>
            <a:ext cx="428625" cy="600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0" name="Line 6">
            <a:extLst>
              <a:ext uri="{FF2B5EF4-FFF2-40B4-BE49-F238E27FC236}">
                <a16:creationId xmlns:a16="http://schemas.microsoft.com/office/drawing/2014/main" id="{4E626CD3-3F5B-C9ED-D566-78034E744BDE}"/>
              </a:ext>
            </a:extLst>
          </p:cNvPr>
          <p:cNvSpPr>
            <a:spLocks noChangeShapeType="1"/>
          </p:cNvSpPr>
          <p:nvPr/>
        </p:nvSpPr>
        <p:spPr bwMode="auto">
          <a:xfrm flipH="1" flipV="1">
            <a:off x="3200400" y="1828800"/>
            <a:ext cx="85725" cy="5143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1" name="Line 8">
            <a:extLst>
              <a:ext uri="{FF2B5EF4-FFF2-40B4-BE49-F238E27FC236}">
                <a16:creationId xmlns:a16="http://schemas.microsoft.com/office/drawing/2014/main" id="{FD8BC3FA-75E8-5CC8-081A-6514213EA94D}"/>
              </a:ext>
            </a:extLst>
          </p:cNvPr>
          <p:cNvSpPr>
            <a:spLocks noChangeShapeType="1"/>
          </p:cNvSpPr>
          <p:nvPr/>
        </p:nvSpPr>
        <p:spPr bwMode="auto">
          <a:xfrm>
            <a:off x="3886200" y="1676400"/>
            <a:ext cx="1143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2" name="AutoShape 4">
            <a:extLst>
              <a:ext uri="{FF2B5EF4-FFF2-40B4-BE49-F238E27FC236}">
                <a16:creationId xmlns:a16="http://schemas.microsoft.com/office/drawing/2014/main" id="{3F4D25D3-DFA1-D766-81F7-3218C165BF0E}"/>
              </a:ext>
            </a:extLst>
          </p:cNvPr>
          <p:cNvSpPr>
            <a:spLocks noChangeArrowheads="1"/>
          </p:cNvSpPr>
          <p:nvPr/>
        </p:nvSpPr>
        <p:spPr bwMode="auto">
          <a:xfrm>
            <a:off x="2286000" y="3657600"/>
            <a:ext cx="2362200" cy="609600"/>
          </a:xfrm>
          <a:prstGeom prst="cloudCallout">
            <a:avLst>
              <a:gd name="adj1" fmla="val 28227"/>
              <a:gd name="adj2" fmla="val -11977"/>
            </a:avLst>
          </a:prstGeom>
          <a:solidFill>
            <a:schemeClr val="accent1"/>
          </a:solidFill>
          <a:ln w="9525">
            <a:solidFill>
              <a:schemeClr val="tx1"/>
            </a:solidFill>
            <a:round/>
            <a:headEnd/>
            <a:tailEnd/>
          </a:ln>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400">
                <a:latin typeface="Tahoma" panose="020B0604030504040204" pitchFamily="34" charset="0"/>
              </a:rPr>
              <a:t>recursion</a:t>
            </a:r>
          </a:p>
        </p:txBody>
      </p:sp>
      <p:sp>
        <p:nvSpPr>
          <p:cNvPr id="26633" name="Line 5">
            <a:extLst>
              <a:ext uri="{FF2B5EF4-FFF2-40B4-BE49-F238E27FC236}">
                <a16:creationId xmlns:a16="http://schemas.microsoft.com/office/drawing/2014/main" id="{87DFD5E3-7E18-0399-EF59-936891723BDC}"/>
              </a:ext>
            </a:extLst>
          </p:cNvPr>
          <p:cNvSpPr>
            <a:spLocks noChangeShapeType="1"/>
          </p:cNvSpPr>
          <p:nvPr/>
        </p:nvSpPr>
        <p:spPr bwMode="auto">
          <a:xfrm flipV="1">
            <a:off x="2209800" y="4038600"/>
            <a:ext cx="381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4" name="Line 6">
            <a:extLst>
              <a:ext uri="{FF2B5EF4-FFF2-40B4-BE49-F238E27FC236}">
                <a16:creationId xmlns:a16="http://schemas.microsoft.com/office/drawing/2014/main" id="{01D16013-66D9-350A-6784-A0B5A09A674C}"/>
              </a:ext>
            </a:extLst>
          </p:cNvPr>
          <p:cNvSpPr>
            <a:spLocks noChangeShapeType="1"/>
          </p:cNvSpPr>
          <p:nvPr/>
        </p:nvSpPr>
        <p:spPr bwMode="auto">
          <a:xfrm flipH="1" flipV="1">
            <a:off x="3429000" y="4191000"/>
            <a:ext cx="76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5" name="Line 7">
            <a:extLst>
              <a:ext uri="{FF2B5EF4-FFF2-40B4-BE49-F238E27FC236}">
                <a16:creationId xmlns:a16="http://schemas.microsoft.com/office/drawing/2014/main" id="{0CB12595-FFC9-3216-2D8B-22E5AD3ECFE8}"/>
              </a:ext>
            </a:extLst>
          </p:cNvPr>
          <p:cNvSpPr>
            <a:spLocks noChangeShapeType="1"/>
          </p:cNvSpPr>
          <p:nvPr/>
        </p:nvSpPr>
        <p:spPr bwMode="auto">
          <a:xfrm flipV="1">
            <a:off x="2209800" y="4114800"/>
            <a:ext cx="68580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6636" name="Line 8">
            <a:extLst>
              <a:ext uri="{FF2B5EF4-FFF2-40B4-BE49-F238E27FC236}">
                <a16:creationId xmlns:a16="http://schemas.microsoft.com/office/drawing/2014/main" id="{B389BC0B-7F4F-E84F-4BEE-3D470D9D1B03}"/>
              </a:ext>
            </a:extLst>
          </p:cNvPr>
          <p:cNvSpPr>
            <a:spLocks noChangeShapeType="1"/>
          </p:cNvSpPr>
          <p:nvPr/>
        </p:nvSpPr>
        <p:spPr bwMode="auto">
          <a:xfrm>
            <a:off x="4114800" y="4038600"/>
            <a:ext cx="1143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a:extLst>
              <a:ext uri="{FF2B5EF4-FFF2-40B4-BE49-F238E27FC236}">
                <a16:creationId xmlns:a16="http://schemas.microsoft.com/office/drawing/2014/main" id="{C94BF786-D884-8E63-E9CF-9A1F94A37464}"/>
              </a:ext>
            </a:extLst>
          </p:cNvPr>
          <p:cNvSpPr>
            <a:spLocks noGrp="1" noChangeArrowheads="1"/>
          </p:cNvSpPr>
          <p:nvPr>
            <p:ph type="title"/>
          </p:nvPr>
        </p:nvSpPr>
        <p:spPr/>
        <p:txBody>
          <a:bodyPr>
            <a:normAutofit/>
          </a:bodyPr>
          <a:lstStyle/>
          <a:p>
            <a:pPr eaLnBrk="1" fontAlgn="auto" hangingPunct="1">
              <a:spcAft>
                <a:spcPts val="0"/>
              </a:spcAft>
              <a:defRPr/>
            </a:pPr>
            <a:r>
              <a:rPr lang="en-US" dirty="0"/>
              <a:t>Recursive Functions: Factorial</a:t>
            </a:r>
          </a:p>
        </p:txBody>
      </p:sp>
      <p:sp>
        <p:nvSpPr>
          <p:cNvPr id="28675" name="Rectangle 3" descr="Rectangle: Click to edit Master text styles&#10;Second level&#10;Third level&#10;Fourth level&#10;Fifth level">
            <a:extLst>
              <a:ext uri="{FF2B5EF4-FFF2-40B4-BE49-F238E27FC236}">
                <a16:creationId xmlns:a16="http://schemas.microsoft.com/office/drawing/2014/main" id="{31B17D35-80BD-DBE9-0084-8DAB0D246C7E}"/>
              </a:ext>
            </a:extLst>
          </p:cNvPr>
          <p:cNvSpPr>
            <a:spLocks noGrp="1"/>
          </p:cNvSpPr>
          <p:nvPr>
            <p:ph type="body" idx="1"/>
          </p:nvPr>
        </p:nvSpPr>
        <p:spPr>
          <a:xfrm>
            <a:off x="533400" y="1447800"/>
            <a:ext cx="8077200" cy="5029200"/>
          </a:xfrm>
        </p:spPr>
        <p:txBody>
          <a:bodyPr/>
          <a:lstStyle/>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panose="05000000000000000000" pitchFamily="2" charset="2"/>
              <a:buNone/>
            </a:pPr>
            <a:endParaRPr lang="en-US" altLang="en-US" sz="2800"/>
          </a:p>
          <a:p>
            <a:pPr eaLnBrk="1" hangingPunct="1">
              <a:lnSpc>
                <a:spcPct val="90000"/>
              </a:lnSpc>
              <a:buFont typeface="Wingdings" panose="05000000000000000000" pitchFamily="2" charset="2"/>
              <a:buNone/>
            </a:pPr>
            <a:r>
              <a:rPr lang="en-US" altLang="en-US" sz="2800"/>
              <a:t>EG:  5! = 5 </a:t>
            </a:r>
            <a:r>
              <a:rPr lang="en-US" altLang="en-US" sz="2800">
                <a:latin typeface="Times New Roman" panose="02020603050405020304" pitchFamily="18" charset="0"/>
              </a:rPr>
              <a:t>·</a:t>
            </a:r>
            <a:r>
              <a:rPr lang="en-US" altLang="en-US" sz="2800"/>
              <a:t> 4!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a:t>
            </a:r>
          </a:p>
          <a:p>
            <a:pPr eaLnBrk="1" hangingPunct="1">
              <a:lnSpc>
                <a:spcPct val="90000"/>
              </a:lnSpc>
              <a:buFont typeface="Wingdings" panose="05000000000000000000" pitchFamily="2" charset="2"/>
              <a:buNone/>
            </a:pPr>
            <a:r>
              <a:rPr lang="en-US" altLang="en-US" sz="2800"/>
              <a:t>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 </a:t>
            </a:r>
            <a:r>
              <a:rPr lang="en-US" altLang="en-US" sz="2800">
                <a:latin typeface="Times New Roman" panose="02020603050405020304" pitchFamily="18" charset="0"/>
              </a:rPr>
              <a:t>·</a:t>
            </a:r>
            <a:r>
              <a:rPr lang="en-US" altLang="en-US" sz="2800"/>
              <a:t> 1! = 5 </a:t>
            </a:r>
            <a:r>
              <a:rPr lang="en-US" altLang="en-US" sz="2800">
                <a:latin typeface="Times New Roman" panose="02020603050405020304" pitchFamily="18" charset="0"/>
              </a:rPr>
              <a:t>·</a:t>
            </a:r>
            <a:r>
              <a:rPr lang="en-US" altLang="en-US" sz="2800"/>
              <a:t> 4 </a:t>
            </a:r>
            <a:r>
              <a:rPr lang="en-US" altLang="en-US" sz="2800">
                <a:latin typeface="Times New Roman" panose="02020603050405020304" pitchFamily="18" charset="0"/>
              </a:rPr>
              <a:t>·</a:t>
            </a:r>
            <a:r>
              <a:rPr lang="en-US" altLang="en-US" sz="2800"/>
              <a:t> 3 </a:t>
            </a:r>
            <a:r>
              <a:rPr lang="en-US" altLang="en-US" sz="2800">
                <a:latin typeface="Times New Roman" panose="02020603050405020304" pitchFamily="18" charset="0"/>
              </a:rPr>
              <a:t>·</a:t>
            </a:r>
            <a:r>
              <a:rPr lang="en-US" altLang="en-US" sz="2800"/>
              <a:t> 2 </a:t>
            </a:r>
            <a:r>
              <a:rPr lang="en-US" altLang="en-US" sz="2800">
                <a:latin typeface="Times New Roman" panose="02020603050405020304" pitchFamily="18" charset="0"/>
              </a:rPr>
              <a:t>·</a:t>
            </a:r>
            <a:r>
              <a:rPr lang="en-US" altLang="en-US" sz="2800"/>
              <a:t> 1 </a:t>
            </a:r>
            <a:r>
              <a:rPr lang="en-US" altLang="en-US" sz="2800">
                <a:latin typeface="Times New Roman" panose="02020603050405020304" pitchFamily="18" charset="0"/>
              </a:rPr>
              <a:t>·</a:t>
            </a:r>
            <a:r>
              <a:rPr lang="en-US" altLang="en-US" sz="2800"/>
              <a:t> 0!</a:t>
            </a:r>
          </a:p>
          <a:p>
            <a:pPr eaLnBrk="1" hangingPunct="1">
              <a:lnSpc>
                <a:spcPct val="90000"/>
              </a:lnSpc>
              <a:buFont typeface="Wingdings 3" panose="05040102010807070707" pitchFamily="18" charset="2"/>
              <a:buNone/>
            </a:pPr>
            <a:r>
              <a:rPr lang="en-US" altLang="en-US" sz="2800"/>
              <a:t>0! = 1</a:t>
            </a:r>
          </a:p>
          <a:p>
            <a:pPr eaLnBrk="1" hangingPunct="1">
              <a:lnSpc>
                <a:spcPct val="90000"/>
              </a:lnSpc>
              <a:buFont typeface="Wingdings 3" panose="05040102010807070707" pitchFamily="18" charset="2"/>
              <a:buNone/>
            </a:pPr>
            <a:r>
              <a:rPr lang="en-US" altLang="en-US" sz="2800"/>
              <a:t>1! = 1 * 0! = 1* 1 = 1</a:t>
            </a:r>
          </a:p>
          <a:p>
            <a:pPr eaLnBrk="1" hangingPunct="1">
              <a:lnSpc>
                <a:spcPct val="90000"/>
              </a:lnSpc>
              <a:buFont typeface="Wingdings 3" panose="05040102010807070707" pitchFamily="18" charset="2"/>
              <a:buNone/>
            </a:pPr>
            <a:r>
              <a:rPr lang="en-US" altLang="en-US" sz="2800"/>
              <a:t>2! = 2 * 1! = 2* 1 = 2</a:t>
            </a:r>
          </a:p>
          <a:p>
            <a:pPr eaLnBrk="1" hangingPunct="1">
              <a:lnSpc>
                <a:spcPct val="90000"/>
              </a:lnSpc>
              <a:buFont typeface="Wingdings 3" panose="05040102010807070707" pitchFamily="18" charset="2"/>
              <a:buNone/>
            </a:pPr>
            <a:r>
              <a:rPr lang="en-US" altLang="en-US" sz="2800"/>
              <a:t>3! = 3 * 2! = 3* 1 = 6</a:t>
            </a:r>
          </a:p>
          <a:p>
            <a:pPr eaLnBrk="1" hangingPunct="1">
              <a:lnSpc>
                <a:spcPct val="90000"/>
              </a:lnSpc>
              <a:buFont typeface="Wingdings 3" panose="05040102010807070707" pitchFamily="18" charset="2"/>
              <a:buNone/>
            </a:pPr>
            <a:r>
              <a:rPr lang="en-US" altLang="en-US" sz="2800"/>
              <a:t>4! = 4 * 3! = 4* 6 = 24</a:t>
            </a:r>
          </a:p>
          <a:p>
            <a:pPr eaLnBrk="1" hangingPunct="1">
              <a:lnSpc>
                <a:spcPct val="90000"/>
              </a:lnSpc>
              <a:buFont typeface="Wingdings" panose="05000000000000000000" pitchFamily="2" charset="2"/>
              <a:buNone/>
            </a:pPr>
            <a:r>
              <a:rPr lang="en-US" altLang="en-US" sz="2800"/>
              <a:t>5! = 5 * 4! = 5* 24 = 120   	</a:t>
            </a:r>
          </a:p>
          <a:p>
            <a:pPr eaLnBrk="1" hangingPunct="1">
              <a:lnSpc>
                <a:spcPct val="90000"/>
              </a:lnSpc>
              <a:buFont typeface="Wingdings" panose="05000000000000000000" pitchFamily="2" charset="2"/>
              <a:buNone/>
            </a:pPr>
            <a:endParaRPr lang="en-US" altLang="en-US" sz="2800"/>
          </a:p>
        </p:txBody>
      </p:sp>
      <p:sp>
        <p:nvSpPr>
          <p:cNvPr id="28676" name="AutoShape 4">
            <a:extLst>
              <a:ext uri="{FF2B5EF4-FFF2-40B4-BE49-F238E27FC236}">
                <a16:creationId xmlns:a16="http://schemas.microsoft.com/office/drawing/2014/main" id="{9CF38A37-80E1-9B70-FECD-8F24D66B383A}"/>
              </a:ext>
            </a:extLst>
          </p:cNvPr>
          <p:cNvSpPr>
            <a:spLocks noChangeArrowheads="1"/>
          </p:cNvSpPr>
          <p:nvPr/>
        </p:nvSpPr>
        <p:spPr bwMode="auto">
          <a:xfrm>
            <a:off x="2286000" y="1447800"/>
            <a:ext cx="2362200" cy="609600"/>
          </a:xfrm>
          <a:prstGeom prst="cloudCallout">
            <a:avLst>
              <a:gd name="adj1" fmla="val 28227"/>
              <a:gd name="adj2" fmla="val -11977"/>
            </a:avLst>
          </a:prstGeom>
          <a:solidFill>
            <a:schemeClr val="accent1"/>
          </a:solidFill>
          <a:ln w="9525">
            <a:solidFill>
              <a:schemeClr val="tx1"/>
            </a:solidFill>
            <a:round/>
            <a:headEnd/>
            <a:tailEnd/>
          </a:ln>
        </p:spPr>
        <p:txBody>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400">
                <a:latin typeface="Tahoma" panose="020B0604030504040204" pitchFamily="34" charset="0"/>
              </a:rPr>
              <a:t>recursion</a:t>
            </a:r>
          </a:p>
        </p:txBody>
      </p:sp>
      <p:sp>
        <p:nvSpPr>
          <p:cNvPr id="28677" name="Line 5">
            <a:extLst>
              <a:ext uri="{FF2B5EF4-FFF2-40B4-BE49-F238E27FC236}">
                <a16:creationId xmlns:a16="http://schemas.microsoft.com/office/drawing/2014/main" id="{646FD1D3-0291-47F6-E61C-126CC0970FEB}"/>
              </a:ext>
            </a:extLst>
          </p:cNvPr>
          <p:cNvSpPr>
            <a:spLocks noChangeShapeType="1"/>
          </p:cNvSpPr>
          <p:nvPr/>
        </p:nvSpPr>
        <p:spPr bwMode="auto">
          <a:xfrm flipV="1">
            <a:off x="2209800" y="1828800"/>
            <a:ext cx="381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78" name="Line 6">
            <a:extLst>
              <a:ext uri="{FF2B5EF4-FFF2-40B4-BE49-F238E27FC236}">
                <a16:creationId xmlns:a16="http://schemas.microsoft.com/office/drawing/2014/main" id="{B2BC3162-8E74-CF4A-99E4-E1D779DDE959}"/>
              </a:ext>
            </a:extLst>
          </p:cNvPr>
          <p:cNvSpPr>
            <a:spLocks noChangeShapeType="1"/>
          </p:cNvSpPr>
          <p:nvPr/>
        </p:nvSpPr>
        <p:spPr bwMode="auto">
          <a:xfrm flipH="1" flipV="1">
            <a:off x="3429000" y="1981200"/>
            <a:ext cx="76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79" name="Line 7">
            <a:extLst>
              <a:ext uri="{FF2B5EF4-FFF2-40B4-BE49-F238E27FC236}">
                <a16:creationId xmlns:a16="http://schemas.microsoft.com/office/drawing/2014/main" id="{E075BD10-BEA3-A8B3-72EE-1375ADF20750}"/>
              </a:ext>
            </a:extLst>
          </p:cNvPr>
          <p:cNvSpPr>
            <a:spLocks noChangeShapeType="1"/>
          </p:cNvSpPr>
          <p:nvPr/>
        </p:nvSpPr>
        <p:spPr bwMode="auto">
          <a:xfrm flipV="1">
            <a:off x="2209800" y="1905000"/>
            <a:ext cx="685800" cy="990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80" name="Line 8">
            <a:extLst>
              <a:ext uri="{FF2B5EF4-FFF2-40B4-BE49-F238E27FC236}">
                <a16:creationId xmlns:a16="http://schemas.microsoft.com/office/drawing/2014/main" id="{6ACAB59F-11CD-B867-232A-04CB3D2C3C32}"/>
              </a:ext>
            </a:extLst>
          </p:cNvPr>
          <p:cNvSpPr>
            <a:spLocks noChangeShapeType="1"/>
          </p:cNvSpPr>
          <p:nvPr/>
        </p:nvSpPr>
        <p:spPr bwMode="auto">
          <a:xfrm flipH="1" flipV="1">
            <a:off x="3733800" y="1981200"/>
            <a:ext cx="1295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28681" name="Line 9">
            <a:extLst>
              <a:ext uri="{FF2B5EF4-FFF2-40B4-BE49-F238E27FC236}">
                <a16:creationId xmlns:a16="http://schemas.microsoft.com/office/drawing/2014/main" id="{F7FDFCF3-FC86-2DB9-1454-DFE6A329F789}"/>
              </a:ext>
            </a:extLst>
          </p:cNvPr>
          <p:cNvSpPr>
            <a:spLocks noChangeShapeType="1"/>
          </p:cNvSpPr>
          <p:nvPr/>
        </p:nvSpPr>
        <p:spPr bwMode="auto">
          <a:xfrm>
            <a:off x="4114800" y="1828800"/>
            <a:ext cx="1143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928E4D2-01E2-BD8F-0799-D098C42730FB}"/>
              </a:ext>
            </a:extLst>
          </p:cNvPr>
          <p:cNvSpPr>
            <a:spLocks noGrp="1" noChangeArrowheads="1"/>
          </p:cNvSpPr>
          <p:nvPr>
            <p:ph type="title"/>
          </p:nvPr>
        </p:nvSpPr>
        <p:spPr/>
        <p:txBody>
          <a:bodyPr/>
          <a:lstStyle/>
          <a:p>
            <a:pPr eaLnBrk="1" fontAlgn="auto" hangingPunct="1">
              <a:spcAft>
                <a:spcPts val="0"/>
              </a:spcAft>
              <a:defRPr/>
            </a:pPr>
            <a:r>
              <a:rPr lang="en-US" dirty="0"/>
              <a:t>Algorithm for Factorial</a:t>
            </a:r>
          </a:p>
        </p:txBody>
      </p:sp>
      <p:sp>
        <p:nvSpPr>
          <p:cNvPr id="34819" name="Rectangle 3">
            <a:extLst>
              <a:ext uri="{FF2B5EF4-FFF2-40B4-BE49-F238E27FC236}">
                <a16:creationId xmlns:a16="http://schemas.microsoft.com/office/drawing/2014/main" id="{55F4F6FC-20F7-9699-FE78-925419B91CE2}"/>
              </a:ext>
            </a:extLst>
          </p:cNvPr>
          <p:cNvSpPr>
            <a:spLocks noGrp="1" noChangeArrowheads="1"/>
          </p:cNvSpPr>
          <p:nvPr>
            <p:ph type="body" idx="1"/>
          </p:nvPr>
        </p:nvSpPr>
        <p:spPr>
          <a:xfrm>
            <a:off x="457200" y="1219200"/>
            <a:ext cx="8229600" cy="4724400"/>
          </a:xfrm>
        </p:spPr>
        <p:txBody>
          <a:bodyPr/>
          <a:lstStyle/>
          <a:p>
            <a:pPr eaLnBrk="1" hangingPunct="1">
              <a:buFont typeface="Wingdings 3" panose="05040102010807070707" pitchFamily="18" charset="2"/>
              <a:buNone/>
              <a:defRPr/>
            </a:pPr>
            <a:r>
              <a:rPr lang="en-US" dirty="0"/>
              <a:t>if (n==0)</a:t>
            </a:r>
          </a:p>
          <a:p>
            <a:pPr eaLnBrk="1" hangingPunct="1">
              <a:buFont typeface="Wingdings 3" panose="05040102010807070707" pitchFamily="18" charset="2"/>
              <a:buNone/>
              <a:defRPr/>
            </a:pPr>
            <a:r>
              <a:rPr lang="en-US" dirty="0"/>
              <a:t>   fact = 1;</a:t>
            </a:r>
          </a:p>
          <a:p>
            <a:pPr eaLnBrk="1" hangingPunct="1">
              <a:buFont typeface="Wingdings 3" panose="05040102010807070707" pitchFamily="18" charset="2"/>
              <a:buNone/>
              <a:defRPr/>
            </a:pPr>
            <a:r>
              <a:rPr lang="en-US" dirty="0"/>
              <a:t>else</a:t>
            </a:r>
          </a:p>
          <a:p>
            <a:pPr eaLnBrk="1" hangingPunct="1">
              <a:buFont typeface="Wingdings 3" panose="05040102010807070707" pitchFamily="18" charset="2"/>
              <a:buNone/>
              <a:defRPr/>
            </a:pPr>
            <a:r>
              <a:rPr lang="en-US" dirty="0"/>
              <a:t>{</a:t>
            </a:r>
          </a:p>
          <a:p>
            <a:pPr eaLnBrk="1" hangingPunct="1">
              <a:buFont typeface="Wingdings 3" panose="05040102010807070707" pitchFamily="18" charset="2"/>
              <a:buNone/>
              <a:defRPr/>
            </a:pPr>
            <a:r>
              <a:rPr lang="en-US" dirty="0"/>
              <a:t>	x = n-1;</a:t>
            </a:r>
          </a:p>
          <a:p>
            <a:pPr eaLnBrk="1" hangingPunct="1">
              <a:buFont typeface="Wingdings 3" panose="05040102010807070707" pitchFamily="18" charset="2"/>
              <a:buNone/>
              <a:defRPr/>
            </a:pPr>
            <a:r>
              <a:rPr lang="en-US" dirty="0"/>
              <a:t>   find the value of x!, call it y;</a:t>
            </a:r>
          </a:p>
          <a:p>
            <a:pPr eaLnBrk="1" hangingPunct="1">
              <a:buFont typeface="Wingdings 3" panose="05040102010807070707" pitchFamily="18" charset="2"/>
              <a:buNone/>
              <a:defRPr/>
            </a:pPr>
            <a:r>
              <a:rPr lang="en-US" dirty="0"/>
              <a:t>   fact = n*y;</a:t>
            </a:r>
          </a:p>
          <a:p>
            <a:pPr eaLnBrk="1" hangingPunct="1">
              <a:buFont typeface="Wingdings 3" panose="05040102010807070707" pitchFamily="18" charset="2"/>
              <a:buNone/>
              <a:defRPr/>
            </a:pPr>
            <a:r>
              <a:rPr lang="en-US" dirty="0"/>
              <a:t>}</a:t>
            </a:r>
          </a:p>
          <a:p>
            <a:pPr eaLnBrk="1" hangingPunct="1">
              <a:buFont typeface="Wingdings 3" panose="05040102010807070707" pitchFamily="18" charset="2"/>
              <a:buNone/>
              <a:defRPr/>
            </a:pPr>
            <a:r>
              <a:rPr lang="en-US" sz="2400" dirty="0">
                <a:solidFill>
                  <a:schemeClr val="accent1">
                    <a:lumMod val="75000"/>
                  </a:schemeClr>
                </a:solidFill>
              </a:rPr>
              <a:t>    n!  = 1 if n==0</a:t>
            </a:r>
            <a:endParaRPr lang="en-US" sz="2400" i="1" dirty="0">
              <a:solidFill>
                <a:schemeClr val="accent1">
                  <a:lumMod val="75000"/>
                </a:schemeClr>
              </a:solidFill>
            </a:endParaRPr>
          </a:p>
          <a:p>
            <a:pPr marL="365760" indent="-256032" eaLnBrk="1" fontAlgn="auto" hangingPunct="1">
              <a:lnSpc>
                <a:spcPct val="90000"/>
              </a:lnSpc>
              <a:spcAft>
                <a:spcPts val="0"/>
              </a:spcAft>
              <a:buFont typeface="Wingdings 3"/>
              <a:buNone/>
              <a:defRPr/>
            </a:pPr>
            <a:r>
              <a:rPr lang="en-US" sz="2400" dirty="0"/>
              <a:t>	  </a:t>
            </a:r>
            <a:r>
              <a:rPr lang="en-US" sz="2400" dirty="0">
                <a:solidFill>
                  <a:schemeClr val="accent1">
                    <a:lumMod val="75000"/>
                  </a:schemeClr>
                </a:solidFill>
              </a:rPr>
              <a:t>n</a:t>
            </a:r>
            <a:r>
              <a:rPr lang="en-US" sz="2400" i="1" dirty="0">
                <a:solidFill>
                  <a:schemeClr val="accent1">
                    <a:lumMod val="75000"/>
                  </a:schemeClr>
                </a:solidFill>
              </a:rPr>
              <a:t> </a:t>
            </a:r>
            <a:r>
              <a:rPr lang="en-US" sz="2400" dirty="0">
                <a:solidFill>
                  <a:schemeClr val="accent1">
                    <a:lumMod val="75000"/>
                  </a:schemeClr>
                </a:solidFill>
              </a:rPr>
              <a:t>!=</a:t>
            </a:r>
            <a:r>
              <a:rPr lang="en-US" sz="2400" i="1" dirty="0">
                <a:solidFill>
                  <a:schemeClr val="accent1">
                    <a:lumMod val="75000"/>
                  </a:schemeClr>
                </a:solidFill>
              </a:rPr>
              <a:t> n </a:t>
            </a:r>
            <a:r>
              <a:rPr lang="en-US" sz="2400" i="1" dirty="0">
                <a:solidFill>
                  <a:schemeClr val="accent1">
                    <a:lumMod val="75000"/>
                  </a:schemeClr>
                </a:solidFill>
                <a:latin typeface="Times New Roman" pitchFamily="18" charset="0"/>
              </a:rPr>
              <a:t>*</a:t>
            </a:r>
            <a:r>
              <a:rPr lang="en-US" sz="2400" i="1" dirty="0">
                <a:solidFill>
                  <a:schemeClr val="accent1">
                    <a:lumMod val="75000"/>
                  </a:schemeClr>
                </a:solidFill>
              </a:rPr>
              <a:t> </a:t>
            </a:r>
            <a:r>
              <a:rPr lang="en-US" sz="2400" dirty="0">
                <a:solidFill>
                  <a:schemeClr val="accent1">
                    <a:lumMod val="75000"/>
                  </a:schemeClr>
                </a:solidFill>
              </a:rPr>
              <a:t>(</a:t>
            </a:r>
            <a:r>
              <a:rPr lang="en-US" sz="2400" i="1" dirty="0">
                <a:solidFill>
                  <a:schemeClr val="accent1">
                    <a:lumMod val="75000"/>
                  </a:schemeClr>
                </a:solidFill>
              </a:rPr>
              <a:t>n </a:t>
            </a:r>
            <a:r>
              <a:rPr lang="en-US" sz="2400" dirty="0">
                <a:solidFill>
                  <a:schemeClr val="accent1">
                    <a:lumMod val="75000"/>
                  </a:schemeClr>
                </a:solidFill>
              </a:rPr>
              <a:t>-1) * n-2* ……1 if n&gt;0</a:t>
            </a:r>
          </a:p>
          <a:p>
            <a:pPr lvl="1" algn="just" eaLnBrk="1" hangingPunct="1">
              <a:spcBef>
                <a:spcPts val="200"/>
              </a:spcBef>
              <a:spcAft>
                <a:spcPts val="200"/>
              </a:spcAft>
              <a:defRPr/>
            </a:pPr>
            <a:endParaRPr lang="en-US" dirty="0"/>
          </a:p>
          <a:p>
            <a:pPr algn="just" eaLnBrk="1" hangingPunct="1">
              <a:spcBef>
                <a:spcPts val="200"/>
              </a:spcBef>
              <a:spcAft>
                <a:spcPts val="200"/>
              </a:spcAft>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F25A564-DF63-E9BC-A218-2AFF3E3BEBBE}"/>
              </a:ext>
            </a:extLst>
          </p:cNvPr>
          <p:cNvSpPr>
            <a:spLocks noGrp="1" noChangeArrowheads="1"/>
          </p:cNvSpPr>
          <p:nvPr>
            <p:ph type="title"/>
          </p:nvPr>
        </p:nvSpPr>
        <p:spPr/>
        <p:txBody>
          <a:bodyPr/>
          <a:lstStyle/>
          <a:p>
            <a:pPr eaLnBrk="1" fontAlgn="auto" hangingPunct="1">
              <a:spcAft>
                <a:spcPts val="0"/>
              </a:spcAft>
              <a:defRPr/>
            </a:pPr>
            <a:r>
              <a:rPr lang="en-US"/>
              <a:t>Recursive methods</a:t>
            </a:r>
          </a:p>
        </p:txBody>
      </p:sp>
      <p:sp>
        <p:nvSpPr>
          <p:cNvPr id="32771" name="Rectangle 3">
            <a:extLst>
              <a:ext uri="{FF2B5EF4-FFF2-40B4-BE49-F238E27FC236}">
                <a16:creationId xmlns:a16="http://schemas.microsoft.com/office/drawing/2014/main" id="{33E9BF87-F078-D7BA-DAB3-AE3B36F000DB}"/>
              </a:ext>
            </a:extLst>
          </p:cNvPr>
          <p:cNvSpPr>
            <a:spLocks noGrp="1"/>
          </p:cNvSpPr>
          <p:nvPr>
            <p:ph type="body" idx="1"/>
          </p:nvPr>
        </p:nvSpPr>
        <p:spPr/>
        <p:txBody>
          <a:bodyPr/>
          <a:lstStyle/>
          <a:p>
            <a:pPr eaLnBrk="1" hangingPunct="1"/>
            <a:r>
              <a:rPr lang="en-US" altLang="en-US"/>
              <a:t>A recursive method generally has two parts.</a:t>
            </a:r>
          </a:p>
          <a:p>
            <a:pPr lvl="1" algn="just" eaLnBrk="1" hangingPunct="1">
              <a:spcBef>
                <a:spcPts val="200"/>
              </a:spcBef>
              <a:spcAft>
                <a:spcPts val="200"/>
              </a:spcAft>
            </a:pPr>
            <a:r>
              <a:rPr lang="en-US" altLang="en-US"/>
              <a:t>A termination part that stops the recursion.</a:t>
            </a:r>
          </a:p>
          <a:p>
            <a:pPr lvl="2" algn="just" eaLnBrk="1" hangingPunct="1">
              <a:spcBef>
                <a:spcPts val="200"/>
              </a:spcBef>
              <a:spcAft>
                <a:spcPts val="200"/>
              </a:spcAft>
            </a:pPr>
            <a:r>
              <a:rPr lang="en-US" altLang="en-US"/>
              <a:t>This is called the base case.</a:t>
            </a:r>
          </a:p>
          <a:p>
            <a:pPr lvl="2" algn="just" eaLnBrk="1" hangingPunct="1">
              <a:spcBef>
                <a:spcPts val="200"/>
              </a:spcBef>
              <a:spcAft>
                <a:spcPts val="200"/>
              </a:spcAft>
            </a:pPr>
            <a:r>
              <a:rPr lang="en-US" altLang="en-US"/>
              <a:t>The base case should have a simple or trivial solution.</a:t>
            </a:r>
          </a:p>
          <a:p>
            <a:pPr lvl="1" algn="just" eaLnBrk="1" hangingPunct="1">
              <a:spcBef>
                <a:spcPts val="200"/>
              </a:spcBef>
              <a:spcAft>
                <a:spcPts val="200"/>
              </a:spcAft>
            </a:pPr>
            <a:r>
              <a:rPr lang="en-US" altLang="en-US"/>
              <a:t>One or more recursive calls.</a:t>
            </a:r>
          </a:p>
          <a:p>
            <a:pPr lvl="2" algn="just" eaLnBrk="1" hangingPunct="1">
              <a:spcBef>
                <a:spcPts val="200"/>
              </a:spcBef>
              <a:spcAft>
                <a:spcPts val="200"/>
              </a:spcAft>
            </a:pPr>
            <a:r>
              <a:rPr lang="en-US" altLang="en-US"/>
              <a:t>This is called the recursive case.</a:t>
            </a:r>
          </a:p>
          <a:p>
            <a:pPr lvl="2" algn="just" eaLnBrk="1" hangingPunct="1">
              <a:spcBef>
                <a:spcPts val="200"/>
              </a:spcBef>
              <a:spcAft>
                <a:spcPts val="200"/>
              </a:spcAft>
            </a:pPr>
            <a:r>
              <a:rPr lang="en-US" altLang="en-US"/>
              <a:t>The recursive case calls the same method but with simpler or smaller arguments.</a:t>
            </a:r>
          </a:p>
          <a:p>
            <a:pPr lvl="1" algn="just" eaLnBrk="1" hangingPunct="1">
              <a:spcBef>
                <a:spcPts val="200"/>
              </a:spcBef>
              <a:spcAft>
                <a:spcPts val="200"/>
              </a:spcAft>
            </a:pPr>
            <a:endParaRPr lang="en-US" altLang="en-US"/>
          </a:p>
          <a:p>
            <a:pPr algn="just" eaLnBrk="1" hangingPunct="1">
              <a:spcBef>
                <a:spcPts val="200"/>
              </a:spcBef>
              <a:spcAft>
                <a:spcPts val="200"/>
              </a:spcAft>
            </a:pPr>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F3BB5C7A-0038-6903-054E-70DFC58F59EA}"/>
              </a:ext>
            </a:extLst>
          </p:cNvPr>
          <p:cNvSpPr>
            <a:spLocks noGrp="1" noChangeArrowheads="1"/>
          </p:cNvSpPr>
          <p:nvPr>
            <p:ph type="title"/>
          </p:nvPr>
        </p:nvSpPr>
        <p:spPr/>
        <p:txBody>
          <a:bodyPr/>
          <a:lstStyle/>
          <a:p>
            <a:pPr eaLnBrk="1" fontAlgn="auto" hangingPunct="1">
              <a:spcAft>
                <a:spcPts val="0"/>
              </a:spcAft>
              <a:defRPr/>
            </a:pPr>
            <a:r>
              <a:rPr lang="en-US" dirty="0"/>
              <a:t>factorial() Method</a:t>
            </a:r>
          </a:p>
        </p:txBody>
      </p:sp>
      <p:sp>
        <p:nvSpPr>
          <p:cNvPr id="34819" name="Rectangle 3">
            <a:extLst>
              <a:ext uri="{FF2B5EF4-FFF2-40B4-BE49-F238E27FC236}">
                <a16:creationId xmlns:a16="http://schemas.microsoft.com/office/drawing/2014/main" id="{C8C0815A-5126-D552-8DE7-B8E5A4FA5A69}"/>
              </a:ext>
            </a:extLst>
          </p:cNvPr>
          <p:cNvSpPr>
            <a:spLocks noGrp="1"/>
          </p:cNvSpPr>
          <p:nvPr>
            <p:ph type="body" idx="1"/>
          </p:nvPr>
        </p:nvSpPr>
        <p:spPr/>
        <p:txBody>
          <a:bodyPr/>
          <a:lstStyle/>
          <a:p>
            <a:pPr eaLnBrk="1" hangingPunct="1">
              <a:buFontTx/>
              <a:buNone/>
            </a:pPr>
            <a:r>
              <a:rPr lang="en-US" altLang="en-US" sz="1800">
                <a:latin typeface="Lucida Console" panose="020B0609040504020204" pitchFamily="49" charset="0"/>
              </a:rPr>
              <a:t>int fact(int n)</a:t>
            </a:r>
          </a:p>
          <a:p>
            <a:pPr eaLnBrk="1" hangingPunct="1">
              <a:buFontTx/>
              <a:buNone/>
            </a:pPr>
            <a:r>
              <a:rPr lang="en-US" altLang="en-US" sz="1800">
                <a:latin typeface="Lucida Console" panose="020B0609040504020204" pitchFamily="49" charset="0"/>
              </a:rPr>
              <a:t>{</a:t>
            </a:r>
          </a:p>
          <a:p>
            <a:pPr eaLnBrk="1" hangingPunct="1">
              <a:buFontTx/>
              <a:buNone/>
            </a:pPr>
            <a:r>
              <a:rPr lang="en-US" altLang="en-US" sz="1800">
                <a:latin typeface="Lucida Console" panose="020B0609040504020204" pitchFamily="49" charset="0"/>
              </a:rPr>
              <a:t>	if (n == 0) </a:t>
            </a:r>
          </a:p>
          <a:p>
            <a:pPr eaLnBrk="1" hangingPunct="1">
              <a:buFontTx/>
              <a:buNone/>
            </a:pPr>
            <a:r>
              <a:rPr lang="en-US" altLang="en-US" sz="1800">
                <a:latin typeface="Lucida Console" panose="020B0609040504020204" pitchFamily="49" charset="0"/>
              </a:rPr>
              <a:t>		return 1;</a:t>
            </a:r>
          </a:p>
          <a:p>
            <a:pPr eaLnBrk="1" hangingPunct="1">
              <a:buFontTx/>
              <a:buNone/>
            </a:pPr>
            <a:r>
              <a:rPr lang="en-US" altLang="en-US" sz="1800">
                <a:latin typeface="Lucida Console" panose="020B0609040504020204" pitchFamily="49" charset="0"/>
              </a:rPr>
              <a:t>	else</a:t>
            </a:r>
          </a:p>
          <a:p>
            <a:pPr eaLnBrk="1" hangingPunct="1">
              <a:buFontTx/>
              <a:buNone/>
            </a:pPr>
            <a:r>
              <a:rPr lang="en-US" altLang="en-US" sz="1800">
                <a:latin typeface="Lucida Console" panose="020B0609040504020204" pitchFamily="49" charset="0"/>
              </a:rPr>
              <a:t>		return n * fact(n-1);</a:t>
            </a:r>
          </a:p>
          <a:p>
            <a:pPr eaLnBrk="1" hangingPunct="1">
              <a:buFontTx/>
              <a:buNone/>
            </a:pPr>
            <a:r>
              <a:rPr lang="en-US" altLang="en-US" sz="1800">
                <a:latin typeface="Lucida Console" panose="020B0609040504020204" pitchFamily="49" charset="0"/>
              </a:rPr>
              <a:t>}</a:t>
            </a:r>
          </a:p>
          <a:p>
            <a:pPr eaLnBrk="1" hangingPunct="1">
              <a:buFontTx/>
              <a:buNone/>
            </a:pPr>
            <a:endParaRPr lang="en-US" altLang="en-US" sz="1800">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a:p>
            <a:pPr eaLnBrk="1" hangingPunct="1">
              <a:buFontTx/>
              <a:buNone/>
            </a:pPr>
            <a:endParaRPr lang="en-US" altLang="en-US">
              <a:solidFill>
                <a:srgbClr val="FFFF00"/>
              </a:solidFill>
              <a:latin typeface="Lucida Console" panose="020B0609040504020204" pitchFamily="49" charset="0"/>
            </a:endParaRPr>
          </a:p>
        </p:txBody>
      </p:sp>
      <p:sp>
        <p:nvSpPr>
          <p:cNvPr id="34820" name="Text Box 4">
            <a:extLst>
              <a:ext uri="{FF2B5EF4-FFF2-40B4-BE49-F238E27FC236}">
                <a16:creationId xmlns:a16="http://schemas.microsoft.com/office/drawing/2014/main" id="{1662D88E-BFE8-5FC3-2B2C-85014AA69E55}"/>
              </a:ext>
            </a:extLst>
          </p:cNvPr>
          <p:cNvSpPr txBox="1">
            <a:spLocks noChangeArrowheads="1"/>
          </p:cNvSpPr>
          <p:nvPr/>
        </p:nvSpPr>
        <p:spPr bwMode="auto">
          <a:xfrm>
            <a:off x="4343400" y="2362200"/>
            <a:ext cx="2438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000">
                <a:solidFill>
                  <a:srgbClr val="FF00FF"/>
                </a:solidFill>
                <a:latin typeface="Verdana" panose="020B0604030504040204" pitchFamily="34" charset="0"/>
              </a:rPr>
              <a:t>Base case</a:t>
            </a:r>
          </a:p>
        </p:txBody>
      </p:sp>
      <p:sp>
        <p:nvSpPr>
          <p:cNvPr id="34821" name="Line 5">
            <a:extLst>
              <a:ext uri="{FF2B5EF4-FFF2-40B4-BE49-F238E27FC236}">
                <a16:creationId xmlns:a16="http://schemas.microsoft.com/office/drawing/2014/main" id="{5D6788C0-83AF-8178-AAB8-ECD4B92C7E64}"/>
              </a:ext>
            </a:extLst>
          </p:cNvPr>
          <p:cNvSpPr>
            <a:spLocks noChangeShapeType="1"/>
          </p:cNvSpPr>
          <p:nvPr/>
        </p:nvSpPr>
        <p:spPr bwMode="auto">
          <a:xfrm flipH="1" flipV="1">
            <a:off x="3276600" y="2590800"/>
            <a:ext cx="838200" cy="0"/>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34822" name="Text Box 8">
            <a:extLst>
              <a:ext uri="{FF2B5EF4-FFF2-40B4-BE49-F238E27FC236}">
                <a16:creationId xmlns:a16="http://schemas.microsoft.com/office/drawing/2014/main" id="{3059C100-7870-B1F3-CF06-E00417438173}"/>
              </a:ext>
            </a:extLst>
          </p:cNvPr>
          <p:cNvSpPr txBox="1">
            <a:spLocks noChangeArrowheads="1"/>
          </p:cNvSpPr>
          <p:nvPr/>
        </p:nvSpPr>
        <p:spPr bwMode="auto">
          <a:xfrm>
            <a:off x="2743200" y="4251325"/>
            <a:ext cx="5029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a:spcBef>
                <a:spcPts val="350"/>
              </a:spcBef>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sz="2000">
                <a:solidFill>
                  <a:schemeClr val="tx1"/>
                </a:solidFill>
                <a:latin typeface="Lucida Sans Unicode" panose="020B0602030504020204" pitchFamily="34" charset="0"/>
              </a:defRPr>
            </a:lvl9pPr>
          </a:lstStyle>
          <a:p>
            <a:pPr algn="ctr" eaLnBrk="1" hangingPunct="1">
              <a:spcBef>
                <a:spcPct val="0"/>
              </a:spcBef>
              <a:buClrTx/>
              <a:buSzTx/>
              <a:buFontTx/>
              <a:buNone/>
            </a:pPr>
            <a:r>
              <a:rPr lang="en-US" altLang="en-US" sz="2000">
                <a:solidFill>
                  <a:srgbClr val="FF00FF"/>
                </a:solidFill>
                <a:latin typeface="Verdana" panose="020B0604030504040204" pitchFamily="34" charset="0"/>
              </a:rPr>
              <a:t>Recursive case deals with a simpler (smaller) version of the task</a:t>
            </a:r>
          </a:p>
        </p:txBody>
      </p:sp>
      <p:sp>
        <p:nvSpPr>
          <p:cNvPr id="34823" name="Line 9">
            <a:extLst>
              <a:ext uri="{FF2B5EF4-FFF2-40B4-BE49-F238E27FC236}">
                <a16:creationId xmlns:a16="http://schemas.microsoft.com/office/drawing/2014/main" id="{93F41C9C-820A-347E-62C0-404D067568A0}"/>
              </a:ext>
            </a:extLst>
          </p:cNvPr>
          <p:cNvSpPr>
            <a:spLocks noChangeShapeType="1"/>
          </p:cNvSpPr>
          <p:nvPr/>
        </p:nvSpPr>
        <p:spPr bwMode="auto">
          <a:xfrm flipH="1" flipV="1">
            <a:off x="3429000" y="3489325"/>
            <a:ext cx="0" cy="701675"/>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CE852EE-70AB-BC07-C6CA-AE8370D58AF0}"/>
              </a:ext>
            </a:extLst>
          </p:cNvPr>
          <p:cNvSpPr>
            <a:spLocks noGrp="1" noChangeArrowheads="1"/>
          </p:cNvSpPr>
          <p:nvPr>
            <p:ph type="title"/>
          </p:nvPr>
        </p:nvSpPr>
        <p:spPr/>
        <p:txBody>
          <a:bodyPr/>
          <a:lstStyle/>
          <a:p>
            <a:pPr eaLnBrk="1" fontAlgn="auto" hangingPunct="1">
              <a:spcAft>
                <a:spcPts val="0"/>
              </a:spcAft>
              <a:defRPr/>
            </a:pPr>
            <a:r>
              <a:rPr lang="en-US" dirty="0"/>
              <a:t>Method factorial()</a:t>
            </a:r>
          </a:p>
        </p:txBody>
      </p:sp>
      <p:sp>
        <p:nvSpPr>
          <p:cNvPr id="36867" name="Rectangle 3">
            <a:extLst>
              <a:ext uri="{FF2B5EF4-FFF2-40B4-BE49-F238E27FC236}">
                <a16:creationId xmlns:a16="http://schemas.microsoft.com/office/drawing/2014/main" id="{77A27F07-7478-53C0-2501-83DD66D76315}"/>
              </a:ext>
            </a:extLst>
          </p:cNvPr>
          <p:cNvSpPr>
            <a:spLocks noGrp="1"/>
          </p:cNvSpPr>
          <p:nvPr>
            <p:ph type="body" idx="1"/>
          </p:nvPr>
        </p:nvSpPr>
        <p:spPr>
          <a:xfrm>
            <a:off x="457200" y="1417638"/>
            <a:ext cx="8686800" cy="4754562"/>
          </a:xfrm>
        </p:spPr>
        <p:txBody>
          <a:bodyPr/>
          <a:lstStyle/>
          <a:p>
            <a:pPr eaLnBrk="1" hangingPunct="1">
              <a:buFont typeface="Wingdings 3" panose="05040102010807070707" pitchFamily="18" charset="2"/>
              <a:buNone/>
            </a:pPr>
            <a:r>
              <a:rPr lang="en-US" altLang="en-US" sz="1800" dirty="0">
                <a:latin typeface="Lucida Console" panose="020B0609040504020204" pitchFamily="49" charset="0"/>
              </a:rPr>
              <a:t>int fact(int n)</a:t>
            </a:r>
          </a:p>
          <a:p>
            <a:pPr eaLnBrk="1" hangingPunct="1">
              <a:buFont typeface="Wingdings 3" panose="05040102010807070707" pitchFamily="18" charset="2"/>
              <a:buNone/>
            </a:pPr>
            <a:r>
              <a:rPr lang="en-US" altLang="en-US" sz="1800" dirty="0">
                <a:latin typeface="Lucida Console" panose="020B0609040504020204" pitchFamily="49" charset="0"/>
              </a:rPr>
              <a:t>{</a:t>
            </a:r>
          </a:p>
          <a:p>
            <a:pPr eaLnBrk="1" hangingPunct="1">
              <a:buFont typeface="Wingdings 3" panose="05040102010807070707" pitchFamily="18" charset="2"/>
              <a:buNone/>
            </a:pPr>
            <a:r>
              <a:rPr lang="en-US" altLang="en-US" sz="1800" dirty="0">
                <a:latin typeface="Lucida Console" panose="020B0609040504020204" pitchFamily="49" charset="0"/>
              </a:rPr>
              <a:t>	if (n == 0) </a:t>
            </a:r>
          </a:p>
          <a:p>
            <a:pPr eaLnBrk="1" hangingPunct="1">
              <a:buFont typeface="Wingdings 3" panose="05040102010807070707" pitchFamily="18" charset="2"/>
              <a:buNone/>
            </a:pPr>
            <a:r>
              <a:rPr lang="en-US" altLang="en-US" sz="1800" dirty="0">
                <a:latin typeface="Lucida Console" panose="020B0609040504020204" pitchFamily="49" charset="0"/>
              </a:rPr>
              <a:t>		return 1;</a:t>
            </a:r>
          </a:p>
          <a:p>
            <a:pPr eaLnBrk="1" hangingPunct="1">
              <a:buFont typeface="Wingdings 3" panose="05040102010807070707" pitchFamily="18" charset="2"/>
              <a:buNone/>
            </a:pPr>
            <a:r>
              <a:rPr lang="en-US" altLang="en-US" sz="1800" dirty="0">
                <a:latin typeface="Lucida Console" panose="020B0609040504020204" pitchFamily="49" charset="0"/>
              </a:rPr>
              <a:t>   else</a:t>
            </a:r>
          </a:p>
          <a:p>
            <a:pPr eaLnBrk="1" hangingPunct="1">
              <a:buFont typeface="Wingdings 3" panose="05040102010807070707" pitchFamily="18" charset="2"/>
              <a:buNone/>
            </a:pPr>
            <a:r>
              <a:rPr lang="en-US" altLang="en-US" sz="1800" dirty="0">
                <a:latin typeface="Lucida Console" panose="020B0609040504020204" pitchFamily="49" charset="0"/>
              </a:rPr>
              <a:t>		return n * fact(n-1); </a:t>
            </a:r>
          </a:p>
          <a:p>
            <a:pPr eaLnBrk="1" hangingPunct="1">
              <a:buFont typeface="Wingdings 3" panose="05040102010807070707" pitchFamily="18" charset="2"/>
              <a:buNone/>
            </a:pPr>
            <a:r>
              <a:rPr lang="en-US" altLang="en-US" sz="1800" dirty="0">
                <a:latin typeface="Lucida Console" panose="020B0609040504020204" pitchFamily="49" charset="0"/>
              </a:rPr>
              <a:t>}</a:t>
            </a:r>
          </a:p>
          <a:p>
            <a:pPr eaLnBrk="1" hangingPunct="1">
              <a:buFontTx/>
              <a:buNone/>
            </a:pPr>
            <a:r>
              <a:rPr lang="en-US" altLang="en-US" sz="1800" dirty="0">
                <a:latin typeface="Lucida Console" panose="020B0609040504020204" pitchFamily="49" charset="0"/>
              </a:rPr>
              <a:t>void static main() </a:t>
            </a:r>
          </a:p>
          <a:p>
            <a:pPr eaLnBrk="1" hangingPunct="1">
              <a:buFontTx/>
              <a:buNone/>
            </a:pPr>
            <a:r>
              <a:rPr lang="en-US" altLang="en-US" sz="1800" dirty="0">
                <a:latin typeface="Lucida Console" panose="020B0609040504020204" pitchFamily="49" charset="0"/>
              </a:rPr>
              <a:t>{</a:t>
            </a:r>
          </a:p>
          <a:p>
            <a:pPr lvl="1" eaLnBrk="1" hangingPunct="1">
              <a:buNone/>
            </a:pPr>
            <a:r>
              <a:rPr lang="en-US" altLang="en-US" sz="1800" dirty="0">
                <a:latin typeface="Lucida Console" panose="020B0609040504020204" pitchFamily="49" charset="0"/>
              </a:rPr>
              <a:t>int n, </a:t>
            </a:r>
            <a:r>
              <a:rPr lang="en-US" altLang="en-US" sz="1800" dirty="0" err="1">
                <a:latin typeface="Lucida Console" panose="020B0609040504020204" pitchFamily="49" charset="0"/>
              </a:rPr>
              <a:t>nfactorial</a:t>
            </a:r>
            <a:r>
              <a:rPr lang="en-US" altLang="en-US" sz="1800" dirty="0">
                <a:latin typeface="Lucida Console" panose="020B0609040504020204" pitchFamily="49" charset="0"/>
              </a:rPr>
              <a:t>;</a:t>
            </a:r>
          </a:p>
          <a:p>
            <a:pPr lvl="1" eaLnBrk="1" hangingPunct="1">
              <a:buNone/>
            </a:pPr>
            <a:r>
              <a:rPr lang="en-US" altLang="en-US" sz="1800" dirty="0">
                <a:latin typeface="Lucida Console" panose="020B0609040504020204" pitchFamily="49" charset="0"/>
              </a:rPr>
              <a:t>n=5;</a:t>
            </a:r>
          </a:p>
          <a:p>
            <a:pPr lvl="1" eaLnBrk="1" hangingPunct="1">
              <a:buNone/>
            </a:pPr>
            <a:r>
              <a:rPr lang="en-US" altLang="en-US" sz="1800" dirty="0" err="1">
                <a:latin typeface="Lucida Console" panose="020B0609040504020204" pitchFamily="49" charset="0"/>
              </a:rPr>
              <a:t>nfactorial</a:t>
            </a:r>
            <a:r>
              <a:rPr lang="en-US" altLang="en-US" sz="1800" dirty="0">
                <a:latin typeface="Lucida Console" panose="020B0609040504020204" pitchFamily="49" charset="0"/>
              </a:rPr>
              <a:t> = fact(n); </a:t>
            </a:r>
          </a:p>
          <a:p>
            <a:pPr lvl="1" eaLnBrk="1" hangingPunct="1">
              <a:buNone/>
            </a:pPr>
            <a:r>
              <a:rPr lang="en-US" altLang="en-US" sz="1800" dirty="0" err="1">
                <a:latin typeface="Lucida Console" panose="020B0609040504020204" pitchFamily="49" charset="0"/>
              </a:rPr>
              <a:t>System.out.println</a:t>
            </a:r>
            <a:r>
              <a:rPr lang="en-US" altLang="en-US" sz="1800" dirty="0">
                <a:latin typeface="Lucida Console" panose="020B0609040504020204" pitchFamily="49" charset="0"/>
              </a:rPr>
              <a:t>(““Factorial is “ + </a:t>
            </a:r>
            <a:r>
              <a:rPr lang="en-US" altLang="en-US" sz="1800" dirty="0" err="1">
                <a:latin typeface="Lucida Console" panose="020B0609040504020204" pitchFamily="49" charset="0"/>
              </a:rPr>
              <a:t>nfactorial</a:t>
            </a:r>
            <a:r>
              <a:rPr lang="en-US" altLang="en-US" sz="1800" dirty="0">
                <a:latin typeface="Lucida Console" panose="020B0609040504020204" pitchFamily="49" charset="0"/>
              </a:rPr>
              <a:t>); </a:t>
            </a:r>
          </a:p>
          <a:p>
            <a:pPr eaLnBrk="1" hangingPunct="1">
              <a:buFontTx/>
              <a:buNone/>
            </a:pPr>
            <a:r>
              <a:rPr lang="en-US" altLang="en-US" sz="1800" dirty="0">
                <a:latin typeface="Lucida Console" panose="020B0609040504020204" pitchFamily="49"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916" name="Object 12">
            <a:extLst>
              <a:ext uri="{FF2B5EF4-FFF2-40B4-BE49-F238E27FC236}">
                <a16:creationId xmlns:a16="http://schemas.microsoft.com/office/drawing/2014/main" id="{20323C8F-9E80-2624-DE06-8483DDC2C425}"/>
              </a:ext>
            </a:extLst>
          </p:cNvPr>
          <p:cNvGraphicFramePr>
            <a:graphicFrameLocks noGrp="1" noChangeAspect="1"/>
          </p:cNvGraphicFramePr>
          <p:nvPr>
            <p:ph sz="half" idx="4294967295"/>
            <p:extLst>
              <p:ext uri="{D42A27DB-BD31-4B8C-83A1-F6EECF244321}">
                <p14:modId xmlns:p14="http://schemas.microsoft.com/office/powerpoint/2010/main" val="1094561899"/>
              </p:ext>
            </p:extLst>
          </p:nvPr>
        </p:nvGraphicFramePr>
        <p:xfrm>
          <a:off x="228601" y="2747963"/>
          <a:ext cx="8458200" cy="3500437"/>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38916" name="Object 12">
                        <a:extLst>
                          <a:ext uri="{FF2B5EF4-FFF2-40B4-BE49-F238E27FC236}">
                            <a16:creationId xmlns:a16="http://schemas.microsoft.com/office/drawing/2014/main" id="{20323C8F-9E80-2624-DE06-8483DDC2C42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1" y="2747963"/>
                        <a:ext cx="8458200" cy="3500437"/>
                      </a:xfrm>
                      <a:prstGeom prst="rect">
                        <a:avLst/>
                      </a:prstGeom>
                      <a:solidFill>
                        <a:srgbClr val="009999"/>
                      </a:solidFill>
                      <a:ln w="9525">
                        <a:solidFill>
                          <a:schemeClr val="bg1"/>
                        </a:solidFill>
                        <a:miter lim="800000"/>
                        <a:headEnd/>
                        <a:tailEnd/>
                      </a:ln>
                      <a:effectLst/>
                    </p:spPr>
                  </p:pic>
                </p:oleObj>
              </mc:Fallback>
            </mc:AlternateContent>
          </a:graphicData>
        </a:graphic>
      </p:graphicFrame>
      <p:sp>
        <p:nvSpPr>
          <p:cNvPr id="2051" name="Rectangle 6">
            <a:extLst>
              <a:ext uri="{FF2B5EF4-FFF2-40B4-BE49-F238E27FC236}">
                <a16:creationId xmlns:a16="http://schemas.microsoft.com/office/drawing/2014/main" id="{747B6194-EA4D-3707-87BB-AB24F9761B26}"/>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2052" name="Rectangle 9">
            <a:extLst>
              <a:ext uri="{FF2B5EF4-FFF2-40B4-BE49-F238E27FC236}">
                <a16:creationId xmlns:a16="http://schemas.microsoft.com/office/drawing/2014/main" id="{D06DD7B3-3B12-DB53-9C59-57354F668424}"/>
              </a:ext>
            </a:extLst>
          </p:cNvPr>
          <p:cNvSpPr>
            <a:spLocks noGrp="1" noChangeArrowheads="1"/>
          </p:cNvSpPr>
          <p:nvPr>
            <p:ph type="body" idx="1"/>
          </p:nvPr>
        </p:nvSpPr>
        <p:spPr>
          <a:xfrm>
            <a:off x="457200" y="1295400"/>
            <a:ext cx="8229600" cy="1262063"/>
          </a:xfrm>
        </p:spPr>
        <p:txBody>
          <a:bodyPr>
            <a:normAutofit fontScale="92500" lnSpcReduction="20000"/>
          </a:bodyPr>
          <a:lstStyle/>
          <a:p>
            <a:pPr marL="365760" indent="-256032" eaLnBrk="1" fontAlgn="auto" hangingPunct="1">
              <a:spcAft>
                <a:spcPts val="0"/>
              </a:spcAft>
              <a:buFont typeface="Wingdings 3"/>
              <a:buChar char=""/>
              <a:defRPr/>
            </a:pPr>
            <a:r>
              <a:rPr lang="en-US" dirty="0"/>
              <a:t>A new activation record is created for </a:t>
            </a:r>
            <a:r>
              <a:rPr lang="en-US" i="1" dirty="0"/>
              <a:t>every</a:t>
            </a:r>
            <a:r>
              <a:rPr lang="en-US" dirty="0"/>
              <a:t>  function invocation</a:t>
            </a:r>
          </a:p>
          <a:p>
            <a:pPr marL="621792" lvl="1" eaLnBrk="1" fontAlgn="auto" hangingPunct="1">
              <a:spcBef>
                <a:spcPts val="324"/>
              </a:spcBef>
              <a:spcAft>
                <a:spcPts val="0"/>
              </a:spcAft>
              <a:buFont typeface="Verdana"/>
              <a:buChar char="◦"/>
              <a:defRPr/>
            </a:pPr>
            <a:r>
              <a:rPr lang="en-US" dirty="0"/>
              <a:t>Including recursive invocations</a:t>
            </a:r>
          </a:p>
          <a:p>
            <a:pPr marL="621792" lvl="1" eaLnBrk="1" fontAlgn="auto" hangingPunct="1">
              <a:spcBef>
                <a:spcPts val="324"/>
              </a:spcBef>
              <a:spcAft>
                <a:spcPts val="0"/>
              </a:spcAft>
              <a:buFont typeface="Verdana"/>
              <a:buChar char="◦"/>
              <a:defRPr/>
            </a:pPr>
            <a:endParaRPr lang="en-US" dirty="0"/>
          </a:p>
          <a:p>
            <a:pPr marL="621792" lvl="1" eaLnBrk="1" fontAlgn="auto" hangingPunct="1">
              <a:spcBef>
                <a:spcPts val="324"/>
              </a:spcBef>
              <a:spcAft>
                <a:spcPts val="0"/>
              </a:spcAft>
              <a:buFont typeface="Verdana"/>
              <a:buChar cha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2000" r="-2000"/>
          </a:stretch>
        </a:blipFill>
        <a:effectLst/>
      </p:bgPr>
    </p:bg>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0133083A-97A0-9C70-4A19-ABC30AAEF7C1}"/>
              </a:ext>
            </a:extLst>
          </p:cNvPr>
          <p:cNvSpPr/>
          <p:nvPr/>
        </p:nvSpPr>
        <p:spPr>
          <a:xfrm>
            <a:off x="304800" y="304800"/>
            <a:ext cx="8839200" cy="7620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dirty="0">
                <a:solidFill>
                  <a:srgbClr val="FFC000"/>
                </a:solidFill>
                <a:latin typeface="Georgia" panose="02040502050405020303" pitchFamily="18" charset="0"/>
              </a:rPr>
              <a:t>Recursion</a:t>
            </a:r>
          </a:p>
        </p:txBody>
      </p:sp>
      <p:sp>
        <p:nvSpPr>
          <p:cNvPr id="29699" name="Rectangle 3">
            <a:extLst>
              <a:ext uri="{FF2B5EF4-FFF2-40B4-BE49-F238E27FC236}">
                <a16:creationId xmlns:a16="http://schemas.microsoft.com/office/drawing/2014/main" id="{DA758777-84C0-4C17-7D82-2C5AA1B95152}"/>
              </a:ext>
            </a:extLst>
          </p:cNvPr>
          <p:cNvSpPr txBox="1">
            <a:spLocks noChangeArrowheads="1"/>
          </p:cNvSpPr>
          <p:nvPr/>
        </p:nvSpPr>
        <p:spPr bwMode="auto">
          <a:xfrm>
            <a:off x="152400" y="1371600"/>
            <a:ext cx="8839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25000"/>
              </a:lnSpc>
            </a:pPr>
            <a:r>
              <a:rPr lang="en-US" altLang="en-US" sz="2000" dirty="0"/>
              <a:t>Recursion is an implicit application of STACK ADT.</a:t>
            </a:r>
          </a:p>
          <a:p>
            <a:pPr eaLnBrk="1" hangingPunct="1">
              <a:lnSpc>
                <a:spcPct val="125000"/>
              </a:lnSpc>
            </a:pPr>
            <a:r>
              <a:rPr lang="en-US" altLang="en-US" sz="2000" dirty="0"/>
              <a:t>A recursive function is a function that calls itself to solve a smaller version of its task until a final call is made which does not require a call to itself. </a:t>
            </a:r>
          </a:p>
          <a:p>
            <a:pPr eaLnBrk="1" hangingPunct="1">
              <a:lnSpc>
                <a:spcPct val="125000"/>
              </a:lnSpc>
            </a:pPr>
            <a:r>
              <a:rPr lang="en-US" altLang="en-US" sz="2000" dirty="0"/>
              <a:t>Every recursive solution has two major cases: </a:t>
            </a:r>
          </a:p>
          <a:p>
            <a:pPr lvl="1" eaLnBrk="1" hangingPunct="1">
              <a:lnSpc>
                <a:spcPct val="125000"/>
              </a:lnSpc>
            </a:pPr>
            <a:r>
              <a:rPr lang="en-US" altLang="en-US" sz="1800" dirty="0"/>
              <a:t>the </a:t>
            </a:r>
            <a:r>
              <a:rPr lang="en-US" altLang="en-US" sz="1800" i="1" dirty="0"/>
              <a:t>base case</a:t>
            </a:r>
            <a:r>
              <a:rPr lang="en-US" altLang="en-US" sz="1800" dirty="0"/>
              <a:t> in which the problem is simple enough to be solved directly without making any further calls to the same function.</a:t>
            </a:r>
          </a:p>
          <a:p>
            <a:pPr lvl="1" eaLnBrk="1" hangingPunct="1">
              <a:lnSpc>
                <a:spcPct val="125000"/>
              </a:lnSpc>
            </a:pPr>
            <a:r>
              <a:rPr lang="en-US" altLang="en-US" sz="2000" i="1" dirty="0"/>
              <a:t>Recursive case</a:t>
            </a:r>
            <a:r>
              <a:rPr lang="en-US" altLang="en-US" sz="2000" dirty="0"/>
              <a:t>, in which first the problem at hand is divided into simpler subparts. Second the function calls itself but with subparts of the problem obtained in the first step. Third, the result is obtained by combining the solutions of simpler sub-parts.  </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4D715313-A803-3E35-B9E0-C00EF1926EB5}"/>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40963" name="Rectangle 3">
            <a:extLst>
              <a:ext uri="{FF2B5EF4-FFF2-40B4-BE49-F238E27FC236}">
                <a16:creationId xmlns:a16="http://schemas.microsoft.com/office/drawing/2014/main" id="{CDA5E779-7397-4820-8E31-02F39D0F5C8B}"/>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40964" name="Object 4">
            <a:extLst>
              <a:ext uri="{FF2B5EF4-FFF2-40B4-BE49-F238E27FC236}">
                <a16:creationId xmlns:a16="http://schemas.microsoft.com/office/drawing/2014/main" id="{690792CD-8E3D-D459-466C-2CD365921BBC}"/>
              </a:ext>
            </a:extLst>
          </p:cNvPr>
          <p:cNvGraphicFramePr>
            <a:graphicFrameLocks noGrp="1" noChangeAspect="1"/>
          </p:cNvGraphicFramePr>
          <p:nvPr>
            <p:ph sz="half" idx="4294967295"/>
            <p:extLst>
              <p:ext uri="{D42A27DB-BD31-4B8C-83A1-F6EECF244321}">
                <p14:modId xmlns:p14="http://schemas.microsoft.com/office/powerpoint/2010/main" val="1209824434"/>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40964" name="Object 4">
                        <a:extLst>
                          <a:ext uri="{FF2B5EF4-FFF2-40B4-BE49-F238E27FC236}">
                            <a16:creationId xmlns:a16="http://schemas.microsoft.com/office/drawing/2014/main" id="{690792CD-8E3D-D459-466C-2CD365921B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4DD02CFE-368E-6619-521D-F52C16B0143E}"/>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43011" name="Rectangle 3">
            <a:extLst>
              <a:ext uri="{FF2B5EF4-FFF2-40B4-BE49-F238E27FC236}">
                <a16:creationId xmlns:a16="http://schemas.microsoft.com/office/drawing/2014/main" id="{AF29C0AF-BC3E-EABA-34CB-C12810C67785}"/>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43012" name="Object 4">
            <a:extLst>
              <a:ext uri="{FF2B5EF4-FFF2-40B4-BE49-F238E27FC236}">
                <a16:creationId xmlns:a16="http://schemas.microsoft.com/office/drawing/2014/main" id="{C5708443-E9BF-5637-D5F0-4E77372960AE}"/>
              </a:ext>
            </a:extLst>
          </p:cNvPr>
          <p:cNvGraphicFramePr>
            <a:graphicFrameLocks noGrp="1" noChangeAspect="1"/>
          </p:cNvGraphicFramePr>
          <p:nvPr>
            <p:ph sz="half" idx="4294967295"/>
            <p:extLst>
              <p:ext uri="{D42A27DB-BD31-4B8C-83A1-F6EECF244321}">
                <p14:modId xmlns:p14="http://schemas.microsoft.com/office/powerpoint/2010/main" val="3555813954"/>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43012" name="Object 4">
                        <a:extLst>
                          <a:ext uri="{FF2B5EF4-FFF2-40B4-BE49-F238E27FC236}">
                            <a16:creationId xmlns:a16="http://schemas.microsoft.com/office/drawing/2014/main" id="{C5708443-E9BF-5637-D5F0-4E77372960A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C5ABBB55-088B-DB28-F3C1-A4699B9CBF6E}"/>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45059" name="Rectangle 3">
            <a:extLst>
              <a:ext uri="{FF2B5EF4-FFF2-40B4-BE49-F238E27FC236}">
                <a16:creationId xmlns:a16="http://schemas.microsoft.com/office/drawing/2014/main" id="{55A26B81-B79A-6E67-DA55-197EB22B001F}"/>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45060" name="Object 4">
            <a:extLst>
              <a:ext uri="{FF2B5EF4-FFF2-40B4-BE49-F238E27FC236}">
                <a16:creationId xmlns:a16="http://schemas.microsoft.com/office/drawing/2014/main" id="{847ACAEB-1F90-F464-12BB-BFFE85C77995}"/>
              </a:ext>
            </a:extLst>
          </p:cNvPr>
          <p:cNvGraphicFramePr>
            <a:graphicFrameLocks noGrp="1" noChangeAspect="1"/>
          </p:cNvGraphicFramePr>
          <p:nvPr>
            <p:ph sz="half" idx="4294967295"/>
            <p:extLst>
              <p:ext uri="{D42A27DB-BD31-4B8C-83A1-F6EECF244321}">
                <p14:modId xmlns:p14="http://schemas.microsoft.com/office/powerpoint/2010/main" val="3482379552"/>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45060" name="Object 4">
                        <a:extLst>
                          <a:ext uri="{FF2B5EF4-FFF2-40B4-BE49-F238E27FC236}">
                            <a16:creationId xmlns:a16="http://schemas.microsoft.com/office/drawing/2014/main" id="{847ACAEB-1F90-F464-12BB-BFFE85C7799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E4B6748F-1F7E-6545-74DC-921C44CE025E}"/>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47107" name="Rectangle 3">
            <a:extLst>
              <a:ext uri="{FF2B5EF4-FFF2-40B4-BE49-F238E27FC236}">
                <a16:creationId xmlns:a16="http://schemas.microsoft.com/office/drawing/2014/main" id="{FE4BBEA7-8FFF-BF85-E53C-584DE1A9C445}"/>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47108" name="Object 4">
            <a:extLst>
              <a:ext uri="{FF2B5EF4-FFF2-40B4-BE49-F238E27FC236}">
                <a16:creationId xmlns:a16="http://schemas.microsoft.com/office/drawing/2014/main" id="{BBFD0ED8-7E2D-ACA1-6D09-48DD851CA6F0}"/>
              </a:ext>
            </a:extLst>
          </p:cNvPr>
          <p:cNvGraphicFramePr>
            <a:graphicFrameLocks noGrp="1" noChangeAspect="1"/>
          </p:cNvGraphicFramePr>
          <p:nvPr>
            <p:ph sz="half" idx="4294967295"/>
            <p:extLst>
              <p:ext uri="{D42A27DB-BD31-4B8C-83A1-F6EECF244321}">
                <p14:modId xmlns:p14="http://schemas.microsoft.com/office/powerpoint/2010/main" val="3564298120"/>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47108" name="Object 4">
                        <a:extLst>
                          <a:ext uri="{FF2B5EF4-FFF2-40B4-BE49-F238E27FC236}">
                            <a16:creationId xmlns:a16="http://schemas.microsoft.com/office/drawing/2014/main" id="{BBFD0ED8-7E2D-ACA1-6D09-48DD851CA6F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660A8B5A-335A-4B5E-CF09-A5F6D50867E6}"/>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49155" name="Rectangle 3">
            <a:extLst>
              <a:ext uri="{FF2B5EF4-FFF2-40B4-BE49-F238E27FC236}">
                <a16:creationId xmlns:a16="http://schemas.microsoft.com/office/drawing/2014/main" id="{AF98E7FC-FE8C-8A0E-4E40-FB62FEB3ECC2}"/>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49156" name="Object 4">
            <a:extLst>
              <a:ext uri="{FF2B5EF4-FFF2-40B4-BE49-F238E27FC236}">
                <a16:creationId xmlns:a16="http://schemas.microsoft.com/office/drawing/2014/main" id="{8F66C3A3-8E3C-E530-6DF7-FECDDE9791B7}"/>
              </a:ext>
            </a:extLst>
          </p:cNvPr>
          <p:cNvGraphicFramePr>
            <a:graphicFrameLocks noGrp="1" noChangeAspect="1"/>
          </p:cNvGraphicFramePr>
          <p:nvPr>
            <p:ph sz="half" idx="4294967295"/>
            <p:extLst>
              <p:ext uri="{D42A27DB-BD31-4B8C-83A1-F6EECF244321}">
                <p14:modId xmlns:p14="http://schemas.microsoft.com/office/powerpoint/2010/main" val="4155781810"/>
              </p:ext>
            </p:extLst>
          </p:nvPr>
        </p:nvGraphicFramePr>
        <p:xfrm>
          <a:off x="414338" y="2819400"/>
          <a:ext cx="83486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49156" name="Object 4">
                        <a:extLst>
                          <a:ext uri="{FF2B5EF4-FFF2-40B4-BE49-F238E27FC236}">
                            <a16:creationId xmlns:a16="http://schemas.microsoft.com/office/drawing/2014/main" id="{8F66C3A3-8E3C-E530-6DF7-FECDDE9791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3486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2F0269BE-854C-FEFE-2BEE-7ED4E32F8887}"/>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51203" name="Rectangle 3">
            <a:extLst>
              <a:ext uri="{FF2B5EF4-FFF2-40B4-BE49-F238E27FC236}">
                <a16:creationId xmlns:a16="http://schemas.microsoft.com/office/drawing/2014/main" id="{BA0B4D13-CF67-9583-58B7-603E7DBC38D2}"/>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51204" name="Object 4">
            <a:extLst>
              <a:ext uri="{FF2B5EF4-FFF2-40B4-BE49-F238E27FC236}">
                <a16:creationId xmlns:a16="http://schemas.microsoft.com/office/drawing/2014/main" id="{51A249B3-BF73-291D-BF39-091979B24958}"/>
              </a:ext>
            </a:extLst>
          </p:cNvPr>
          <p:cNvGraphicFramePr>
            <a:graphicFrameLocks noGrp="1" noChangeAspect="1"/>
          </p:cNvGraphicFramePr>
          <p:nvPr>
            <p:ph sz="half" idx="4294967295"/>
            <p:extLst>
              <p:ext uri="{D42A27DB-BD31-4B8C-83A1-F6EECF244321}">
                <p14:modId xmlns:p14="http://schemas.microsoft.com/office/powerpoint/2010/main" val="1329383681"/>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51204" name="Object 4">
                        <a:extLst>
                          <a:ext uri="{FF2B5EF4-FFF2-40B4-BE49-F238E27FC236}">
                            <a16:creationId xmlns:a16="http://schemas.microsoft.com/office/drawing/2014/main" id="{51A249B3-BF73-291D-BF39-091979B249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465530D2-AD5B-9D50-9681-0A71165B5171}"/>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53251" name="Rectangle 3">
            <a:extLst>
              <a:ext uri="{FF2B5EF4-FFF2-40B4-BE49-F238E27FC236}">
                <a16:creationId xmlns:a16="http://schemas.microsoft.com/office/drawing/2014/main" id="{7FAB46B1-4575-C6CE-FB7A-ADC71D1807A4}"/>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53252" name="Object 4">
            <a:extLst>
              <a:ext uri="{FF2B5EF4-FFF2-40B4-BE49-F238E27FC236}">
                <a16:creationId xmlns:a16="http://schemas.microsoft.com/office/drawing/2014/main" id="{A70DB853-213A-FF6E-84B7-D35324A48441}"/>
              </a:ext>
            </a:extLst>
          </p:cNvPr>
          <p:cNvGraphicFramePr>
            <a:graphicFrameLocks noGrp="1" noChangeAspect="1"/>
          </p:cNvGraphicFramePr>
          <p:nvPr>
            <p:ph sz="half" idx="4294967295"/>
            <p:extLst>
              <p:ext uri="{D42A27DB-BD31-4B8C-83A1-F6EECF244321}">
                <p14:modId xmlns:p14="http://schemas.microsoft.com/office/powerpoint/2010/main" val="2429684196"/>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53252" name="Object 4">
                        <a:extLst>
                          <a:ext uri="{FF2B5EF4-FFF2-40B4-BE49-F238E27FC236}">
                            <a16:creationId xmlns:a16="http://schemas.microsoft.com/office/drawing/2014/main" id="{A70DB853-213A-FF6E-84B7-D35324A4844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191C5349-7BCD-1F5F-15BB-FE5AF832BE95}"/>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55299" name="Rectangle 3">
            <a:extLst>
              <a:ext uri="{FF2B5EF4-FFF2-40B4-BE49-F238E27FC236}">
                <a16:creationId xmlns:a16="http://schemas.microsoft.com/office/drawing/2014/main" id="{0A548023-38AF-86BF-0435-8D5436BDD362}"/>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55300" name="Object 4">
            <a:extLst>
              <a:ext uri="{FF2B5EF4-FFF2-40B4-BE49-F238E27FC236}">
                <a16:creationId xmlns:a16="http://schemas.microsoft.com/office/drawing/2014/main" id="{600823EF-BD97-4BEA-5BA1-22A402ECA01B}"/>
              </a:ext>
            </a:extLst>
          </p:cNvPr>
          <p:cNvGraphicFramePr>
            <a:graphicFrameLocks noGrp="1" noChangeAspect="1"/>
          </p:cNvGraphicFramePr>
          <p:nvPr>
            <p:ph sz="half" idx="4294967295"/>
            <p:extLst>
              <p:ext uri="{D42A27DB-BD31-4B8C-83A1-F6EECF244321}">
                <p14:modId xmlns:p14="http://schemas.microsoft.com/office/powerpoint/2010/main" val="2438891488"/>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55300" name="Object 4">
                        <a:extLst>
                          <a:ext uri="{FF2B5EF4-FFF2-40B4-BE49-F238E27FC236}">
                            <a16:creationId xmlns:a16="http://schemas.microsoft.com/office/drawing/2014/main" id="{600823EF-BD97-4BEA-5BA1-22A402ECA01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a:extLst>
              <a:ext uri="{FF2B5EF4-FFF2-40B4-BE49-F238E27FC236}">
                <a16:creationId xmlns:a16="http://schemas.microsoft.com/office/drawing/2014/main" id="{33884FC6-B071-7EFE-C617-89827A1C3AC4}"/>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57347" name="Rectangle 3">
            <a:extLst>
              <a:ext uri="{FF2B5EF4-FFF2-40B4-BE49-F238E27FC236}">
                <a16:creationId xmlns:a16="http://schemas.microsoft.com/office/drawing/2014/main" id="{29BA2D96-CCFE-33DB-ECBD-5FACD0AA5D76}"/>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57348" name="Object 4">
            <a:extLst>
              <a:ext uri="{FF2B5EF4-FFF2-40B4-BE49-F238E27FC236}">
                <a16:creationId xmlns:a16="http://schemas.microsoft.com/office/drawing/2014/main" id="{FC50F715-51AB-FC01-7451-E0F7B7650C53}"/>
              </a:ext>
            </a:extLst>
          </p:cNvPr>
          <p:cNvGraphicFramePr>
            <a:graphicFrameLocks noGrp="1" noChangeAspect="1"/>
          </p:cNvGraphicFramePr>
          <p:nvPr>
            <p:ph sz="half" idx="4294967295"/>
            <p:extLst>
              <p:ext uri="{D42A27DB-BD31-4B8C-83A1-F6EECF244321}">
                <p14:modId xmlns:p14="http://schemas.microsoft.com/office/powerpoint/2010/main" val="2365996910"/>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57348" name="Object 4">
                        <a:extLst>
                          <a:ext uri="{FF2B5EF4-FFF2-40B4-BE49-F238E27FC236}">
                            <a16:creationId xmlns:a16="http://schemas.microsoft.com/office/drawing/2014/main" id="{FC50F715-51AB-FC01-7451-E0F7B7650C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8923FFAB-C701-61DE-1640-D53F93684F74}"/>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59395" name="Rectangle 3">
            <a:extLst>
              <a:ext uri="{FF2B5EF4-FFF2-40B4-BE49-F238E27FC236}">
                <a16:creationId xmlns:a16="http://schemas.microsoft.com/office/drawing/2014/main" id="{0C3C786C-AD7A-0566-FCD3-B054C170ADB4}"/>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59396" name="Object 4">
            <a:extLst>
              <a:ext uri="{FF2B5EF4-FFF2-40B4-BE49-F238E27FC236}">
                <a16:creationId xmlns:a16="http://schemas.microsoft.com/office/drawing/2014/main" id="{ADE4BBA8-8A46-5D31-F896-A3D1CFEA804E}"/>
              </a:ext>
            </a:extLst>
          </p:cNvPr>
          <p:cNvGraphicFramePr>
            <a:graphicFrameLocks noGrp="1" noChangeAspect="1"/>
          </p:cNvGraphicFramePr>
          <p:nvPr>
            <p:ph sz="half" idx="4294967295"/>
            <p:extLst>
              <p:ext uri="{D42A27DB-BD31-4B8C-83A1-F6EECF244321}">
                <p14:modId xmlns:p14="http://schemas.microsoft.com/office/powerpoint/2010/main" val="3191751151"/>
              </p:ext>
            </p:extLst>
          </p:nvPr>
        </p:nvGraphicFramePr>
        <p:xfrm>
          <a:off x="414338" y="2819400"/>
          <a:ext cx="82724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59396" name="Object 4">
                        <a:extLst>
                          <a:ext uri="{FF2B5EF4-FFF2-40B4-BE49-F238E27FC236}">
                            <a16:creationId xmlns:a16="http://schemas.microsoft.com/office/drawing/2014/main" id="{ADE4BBA8-8A46-5D31-F896-A3D1CFEA80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724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1D7D40F6-BB50-99CD-538A-1BED24B1DB62}"/>
              </a:ext>
            </a:extLst>
          </p:cNvPr>
          <p:cNvSpPr/>
          <p:nvPr/>
        </p:nvSpPr>
        <p:spPr>
          <a:xfrm>
            <a:off x="304800" y="457200"/>
            <a:ext cx="8839200" cy="6096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a:solidFill>
                  <a:srgbClr val="FFC000"/>
                </a:solidFill>
                <a:latin typeface="Georgia" panose="02040502050405020303" pitchFamily="18" charset="0"/>
              </a:rPr>
              <a:t>Types of Recursion</a:t>
            </a:r>
          </a:p>
        </p:txBody>
      </p:sp>
      <p:sp>
        <p:nvSpPr>
          <p:cNvPr id="30723" name="Rectangle 3">
            <a:extLst>
              <a:ext uri="{FF2B5EF4-FFF2-40B4-BE49-F238E27FC236}">
                <a16:creationId xmlns:a16="http://schemas.microsoft.com/office/drawing/2014/main" id="{F76FA948-7BD0-C96D-9986-FFD6C9B156B2}"/>
              </a:ext>
            </a:extLst>
          </p:cNvPr>
          <p:cNvSpPr txBox="1">
            <a:spLocks noChangeArrowheads="1"/>
          </p:cNvSpPr>
          <p:nvPr/>
        </p:nvSpPr>
        <p:spPr bwMode="auto">
          <a:xfrm>
            <a:off x="152400" y="1447798"/>
            <a:ext cx="8839200" cy="2590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r>
              <a:rPr lang="en-US" altLang="en-US" sz="2400" dirty="0"/>
              <a:t>Any recursive function can be characterized based on: </a:t>
            </a:r>
          </a:p>
          <a:p>
            <a:pPr eaLnBrk="1" hangingPunct="1">
              <a:buFont typeface="Wingdings" panose="05000000000000000000" pitchFamily="2" charset="2"/>
              <a:buChar char="§"/>
            </a:pPr>
            <a:r>
              <a:rPr lang="en-US" altLang="en-US" sz="2400" dirty="0"/>
              <a:t>whether the function calls itself directly or indirectly (direct or indirect recursion). </a:t>
            </a:r>
          </a:p>
          <a:p>
            <a:pPr eaLnBrk="1" hangingPunct="1">
              <a:buFont typeface="Wingdings" panose="05000000000000000000" pitchFamily="2" charset="2"/>
              <a:buChar char="§"/>
            </a:pPr>
            <a:r>
              <a:rPr lang="en-US" altLang="en-US" sz="2400" dirty="0"/>
              <a:t>whether any operation is pending at each recursive call (tail-recursive or not). </a:t>
            </a:r>
          </a:p>
          <a:p>
            <a:pPr eaLnBrk="1" hangingPunct="1">
              <a:buFont typeface="Wingdings" panose="05000000000000000000" pitchFamily="2" charset="2"/>
              <a:buChar char="§"/>
            </a:pPr>
            <a:r>
              <a:rPr lang="en-US" altLang="en-US" sz="2400" dirty="0"/>
              <a:t>the structure of the calling pattern (linear or tree-recursive). </a:t>
            </a:r>
          </a:p>
        </p:txBody>
      </p:sp>
      <p:sp>
        <p:nvSpPr>
          <p:cNvPr id="30724" name="Line 6">
            <a:extLst>
              <a:ext uri="{FF2B5EF4-FFF2-40B4-BE49-F238E27FC236}">
                <a16:creationId xmlns:a16="http://schemas.microsoft.com/office/drawing/2014/main" id="{3ED9F559-99FA-C5B6-5C28-464C2E7118ED}"/>
              </a:ext>
            </a:extLst>
          </p:cNvPr>
          <p:cNvSpPr>
            <a:spLocks noChangeShapeType="1"/>
          </p:cNvSpPr>
          <p:nvPr/>
        </p:nvSpPr>
        <p:spPr bwMode="auto">
          <a:xfrm>
            <a:off x="2400300" y="5334000"/>
            <a:ext cx="4267200" cy="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30725" name="Group 17">
            <a:extLst>
              <a:ext uri="{FF2B5EF4-FFF2-40B4-BE49-F238E27FC236}">
                <a16:creationId xmlns:a16="http://schemas.microsoft.com/office/drawing/2014/main" id="{59E2C87B-6304-991E-CF63-10AE4DAB8E7C}"/>
              </a:ext>
            </a:extLst>
          </p:cNvPr>
          <p:cNvGrpSpPr>
            <a:grpSpLocks/>
          </p:cNvGrpSpPr>
          <p:nvPr/>
        </p:nvGrpSpPr>
        <p:grpSpPr bwMode="auto">
          <a:xfrm>
            <a:off x="2095500" y="4648200"/>
            <a:ext cx="4953000" cy="1447800"/>
            <a:chOff x="1344" y="3120"/>
            <a:chExt cx="3120" cy="912"/>
          </a:xfrm>
        </p:grpSpPr>
        <p:sp>
          <p:nvSpPr>
            <p:cNvPr id="30726" name="Rectangle 4">
              <a:extLst>
                <a:ext uri="{FF2B5EF4-FFF2-40B4-BE49-F238E27FC236}">
                  <a16:creationId xmlns:a16="http://schemas.microsoft.com/office/drawing/2014/main" id="{0E54CBCA-11FD-4CE8-8D96-A5C0D63E1233}"/>
                </a:ext>
              </a:extLst>
            </p:cNvPr>
            <p:cNvSpPr>
              <a:spLocks noChangeArrowheads="1"/>
            </p:cNvSpPr>
            <p:nvPr/>
          </p:nvSpPr>
          <p:spPr bwMode="auto">
            <a:xfrm>
              <a:off x="2448" y="3120"/>
              <a:ext cx="666" cy="21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dirty="0">
                  <a:latin typeface="Constantia" panose="02030602050306030303" pitchFamily="18" charset="0"/>
                </a:rPr>
                <a:t>Recursion</a:t>
              </a:r>
            </a:p>
          </p:txBody>
        </p:sp>
        <p:sp>
          <p:nvSpPr>
            <p:cNvPr id="30727" name="Line 5">
              <a:extLst>
                <a:ext uri="{FF2B5EF4-FFF2-40B4-BE49-F238E27FC236}">
                  <a16:creationId xmlns:a16="http://schemas.microsoft.com/office/drawing/2014/main" id="{2C22BA30-CA8D-F0C1-B048-14C364DEA0C9}"/>
                </a:ext>
              </a:extLst>
            </p:cNvPr>
            <p:cNvSpPr>
              <a:spLocks noChangeShapeType="1"/>
            </p:cNvSpPr>
            <p:nvPr/>
          </p:nvSpPr>
          <p:spPr bwMode="auto">
            <a:xfrm flipH="1">
              <a:off x="2781" y="3312"/>
              <a:ext cx="3" cy="24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8" name="Line 7">
              <a:extLst>
                <a:ext uri="{FF2B5EF4-FFF2-40B4-BE49-F238E27FC236}">
                  <a16:creationId xmlns:a16="http://schemas.microsoft.com/office/drawing/2014/main" id="{06688B19-586D-F14D-EFFD-AF5F9B8F9216}"/>
                </a:ext>
              </a:extLst>
            </p:cNvPr>
            <p:cNvSpPr>
              <a:spLocks noChangeShapeType="1"/>
            </p:cNvSpPr>
            <p:nvPr/>
          </p:nvSpPr>
          <p:spPr bwMode="auto">
            <a:xfrm>
              <a:off x="1536" y="3552"/>
              <a:ext cx="0" cy="24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9" name="Line 8">
              <a:extLst>
                <a:ext uri="{FF2B5EF4-FFF2-40B4-BE49-F238E27FC236}">
                  <a16:creationId xmlns:a16="http://schemas.microsoft.com/office/drawing/2014/main" id="{41DEA148-AAF7-B2DA-8471-4A3FB7C44CC5}"/>
                </a:ext>
              </a:extLst>
            </p:cNvPr>
            <p:cNvSpPr>
              <a:spLocks noChangeShapeType="1"/>
            </p:cNvSpPr>
            <p:nvPr/>
          </p:nvSpPr>
          <p:spPr bwMode="auto">
            <a:xfrm>
              <a:off x="2256" y="3552"/>
              <a:ext cx="0" cy="24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0" name="Rectangle 9">
              <a:extLst>
                <a:ext uri="{FF2B5EF4-FFF2-40B4-BE49-F238E27FC236}">
                  <a16:creationId xmlns:a16="http://schemas.microsoft.com/office/drawing/2014/main" id="{3B255863-251E-F014-AA87-6C02C4C44651}"/>
                </a:ext>
              </a:extLst>
            </p:cNvPr>
            <p:cNvSpPr>
              <a:spLocks noChangeArrowheads="1"/>
            </p:cNvSpPr>
            <p:nvPr/>
          </p:nvSpPr>
          <p:spPr bwMode="auto">
            <a:xfrm>
              <a:off x="1344" y="3792"/>
              <a:ext cx="435" cy="24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a:latin typeface="Constantia" panose="02030602050306030303" pitchFamily="18" charset="0"/>
                </a:rPr>
                <a:t>Direct</a:t>
              </a:r>
            </a:p>
          </p:txBody>
        </p:sp>
        <p:sp>
          <p:nvSpPr>
            <p:cNvPr id="30731" name="Rectangle 10">
              <a:extLst>
                <a:ext uri="{FF2B5EF4-FFF2-40B4-BE49-F238E27FC236}">
                  <a16:creationId xmlns:a16="http://schemas.microsoft.com/office/drawing/2014/main" id="{3A9D6CBC-9CD1-C6C1-48A5-02C8173E3986}"/>
                </a:ext>
              </a:extLst>
            </p:cNvPr>
            <p:cNvSpPr>
              <a:spLocks noChangeArrowheads="1"/>
            </p:cNvSpPr>
            <p:nvPr/>
          </p:nvSpPr>
          <p:spPr bwMode="auto">
            <a:xfrm>
              <a:off x="2064" y="3792"/>
              <a:ext cx="461" cy="24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a:latin typeface="Constantia" panose="02030602050306030303" pitchFamily="18" charset="0"/>
                </a:rPr>
                <a:t>Indirect</a:t>
              </a:r>
            </a:p>
          </p:txBody>
        </p:sp>
        <p:sp>
          <p:nvSpPr>
            <p:cNvPr id="30732" name="Line 11">
              <a:extLst>
                <a:ext uri="{FF2B5EF4-FFF2-40B4-BE49-F238E27FC236}">
                  <a16:creationId xmlns:a16="http://schemas.microsoft.com/office/drawing/2014/main" id="{C6E7A9FA-266A-A607-73B8-BAB37C3E75D8}"/>
                </a:ext>
              </a:extLst>
            </p:cNvPr>
            <p:cNvSpPr>
              <a:spLocks noChangeShapeType="1"/>
            </p:cNvSpPr>
            <p:nvPr/>
          </p:nvSpPr>
          <p:spPr bwMode="auto">
            <a:xfrm>
              <a:off x="3024" y="3552"/>
              <a:ext cx="0" cy="288"/>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3" name="Line 12">
              <a:extLst>
                <a:ext uri="{FF2B5EF4-FFF2-40B4-BE49-F238E27FC236}">
                  <a16:creationId xmlns:a16="http://schemas.microsoft.com/office/drawing/2014/main" id="{97AC2D9F-6EC8-2E9B-FC01-9026DB29C5E9}"/>
                </a:ext>
              </a:extLst>
            </p:cNvPr>
            <p:cNvSpPr>
              <a:spLocks noChangeShapeType="1"/>
            </p:cNvSpPr>
            <p:nvPr/>
          </p:nvSpPr>
          <p:spPr bwMode="auto">
            <a:xfrm>
              <a:off x="3648" y="3552"/>
              <a:ext cx="0" cy="24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4" name="Rectangle 13">
              <a:extLst>
                <a:ext uri="{FF2B5EF4-FFF2-40B4-BE49-F238E27FC236}">
                  <a16:creationId xmlns:a16="http://schemas.microsoft.com/office/drawing/2014/main" id="{D088ECFF-5220-6526-BD63-142B3AF54DED}"/>
                </a:ext>
              </a:extLst>
            </p:cNvPr>
            <p:cNvSpPr>
              <a:spLocks noChangeArrowheads="1"/>
            </p:cNvSpPr>
            <p:nvPr/>
          </p:nvSpPr>
          <p:spPr bwMode="auto">
            <a:xfrm>
              <a:off x="2784" y="3792"/>
              <a:ext cx="384" cy="24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a:latin typeface="Constantia" panose="02030602050306030303" pitchFamily="18" charset="0"/>
                </a:rPr>
                <a:t>Linear</a:t>
              </a:r>
            </a:p>
          </p:txBody>
        </p:sp>
        <p:sp>
          <p:nvSpPr>
            <p:cNvPr id="30735" name="Rectangle 14">
              <a:extLst>
                <a:ext uri="{FF2B5EF4-FFF2-40B4-BE49-F238E27FC236}">
                  <a16:creationId xmlns:a16="http://schemas.microsoft.com/office/drawing/2014/main" id="{29523E4F-B93B-CF15-4FDF-A7F056D57760}"/>
                </a:ext>
              </a:extLst>
            </p:cNvPr>
            <p:cNvSpPr>
              <a:spLocks noChangeArrowheads="1"/>
            </p:cNvSpPr>
            <p:nvPr/>
          </p:nvSpPr>
          <p:spPr bwMode="auto">
            <a:xfrm>
              <a:off x="3504" y="3792"/>
              <a:ext cx="336" cy="24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a:latin typeface="Constantia" panose="02030602050306030303" pitchFamily="18" charset="0"/>
                </a:rPr>
                <a:t>Tree</a:t>
              </a:r>
            </a:p>
          </p:txBody>
        </p:sp>
        <p:sp>
          <p:nvSpPr>
            <p:cNvPr id="30736" name="Line 15">
              <a:extLst>
                <a:ext uri="{FF2B5EF4-FFF2-40B4-BE49-F238E27FC236}">
                  <a16:creationId xmlns:a16="http://schemas.microsoft.com/office/drawing/2014/main" id="{DA48CE70-02CE-195D-0BF8-727BEE841ECA}"/>
                </a:ext>
              </a:extLst>
            </p:cNvPr>
            <p:cNvSpPr>
              <a:spLocks noChangeShapeType="1"/>
            </p:cNvSpPr>
            <p:nvPr/>
          </p:nvSpPr>
          <p:spPr bwMode="auto">
            <a:xfrm flipH="1">
              <a:off x="4224" y="3552"/>
              <a:ext cx="0" cy="24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37" name="Rectangle 16">
              <a:extLst>
                <a:ext uri="{FF2B5EF4-FFF2-40B4-BE49-F238E27FC236}">
                  <a16:creationId xmlns:a16="http://schemas.microsoft.com/office/drawing/2014/main" id="{DD21AF63-3EB7-EDB3-403C-DCBA6DFB6EC2}"/>
                </a:ext>
              </a:extLst>
            </p:cNvPr>
            <p:cNvSpPr>
              <a:spLocks noChangeArrowheads="1"/>
            </p:cNvSpPr>
            <p:nvPr/>
          </p:nvSpPr>
          <p:spPr bwMode="auto">
            <a:xfrm>
              <a:off x="4080" y="3792"/>
              <a:ext cx="384" cy="240"/>
            </a:xfrm>
            <a:prstGeom prst="rect">
              <a:avLst/>
            </a:prstGeom>
            <a:solidFill>
              <a:schemeClr val="accent1"/>
            </a:solidFill>
            <a:ln w="158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400" b="1">
                  <a:latin typeface="Constantia" panose="02030602050306030303" pitchFamily="18" charset="0"/>
                </a:rPr>
                <a:t>Tail</a:t>
              </a:r>
            </a:p>
          </p:txBody>
        </p:sp>
      </p:gr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7AC23962-5F8B-D8E6-E2ED-A208EE86454F}"/>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61443" name="Rectangle 3">
            <a:extLst>
              <a:ext uri="{FF2B5EF4-FFF2-40B4-BE49-F238E27FC236}">
                <a16:creationId xmlns:a16="http://schemas.microsoft.com/office/drawing/2014/main" id="{7CFE6926-5DAC-DAAC-679B-DD659BFF7F40}"/>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function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61444" name="Object 4">
            <a:extLst>
              <a:ext uri="{FF2B5EF4-FFF2-40B4-BE49-F238E27FC236}">
                <a16:creationId xmlns:a16="http://schemas.microsoft.com/office/drawing/2014/main" id="{C0B5D011-8E47-E6B1-9241-F5BF18F97CD0}"/>
              </a:ext>
            </a:extLst>
          </p:cNvPr>
          <p:cNvGraphicFramePr>
            <a:graphicFrameLocks noGrp="1" noChangeAspect="1"/>
          </p:cNvGraphicFramePr>
          <p:nvPr>
            <p:ph sz="half" idx="4294967295"/>
            <p:extLst>
              <p:ext uri="{D42A27DB-BD31-4B8C-83A1-F6EECF244321}">
                <p14:modId xmlns:p14="http://schemas.microsoft.com/office/powerpoint/2010/main" val="865059250"/>
              </p:ext>
            </p:extLst>
          </p:nvPr>
        </p:nvGraphicFramePr>
        <p:xfrm>
          <a:off x="414338" y="2819400"/>
          <a:ext cx="84248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61444" name="Object 4">
                        <a:extLst>
                          <a:ext uri="{FF2B5EF4-FFF2-40B4-BE49-F238E27FC236}">
                            <a16:creationId xmlns:a16="http://schemas.microsoft.com/office/drawing/2014/main" id="{C0B5D011-8E47-E6B1-9241-F5BF18F97C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4248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a:extLst>
              <a:ext uri="{FF2B5EF4-FFF2-40B4-BE49-F238E27FC236}">
                <a16:creationId xmlns:a16="http://schemas.microsoft.com/office/drawing/2014/main" id="{0D13B120-4A15-EFCC-EA1F-4C57F253E965}"/>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63491" name="Rectangle 3">
            <a:extLst>
              <a:ext uri="{FF2B5EF4-FFF2-40B4-BE49-F238E27FC236}">
                <a16:creationId xmlns:a16="http://schemas.microsoft.com/office/drawing/2014/main" id="{CA38A33D-86DA-44DA-265D-74DB1FF8C767}"/>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method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63492" name="Object 4">
            <a:extLst>
              <a:ext uri="{FF2B5EF4-FFF2-40B4-BE49-F238E27FC236}">
                <a16:creationId xmlns:a16="http://schemas.microsoft.com/office/drawing/2014/main" id="{106FADC2-DCA9-7CE9-EC47-E86B9C5FF66A}"/>
              </a:ext>
            </a:extLst>
          </p:cNvPr>
          <p:cNvGraphicFramePr>
            <a:graphicFrameLocks noGrp="1" noChangeAspect="1"/>
          </p:cNvGraphicFramePr>
          <p:nvPr>
            <p:ph sz="half" idx="4294967295"/>
            <p:extLst>
              <p:ext uri="{D42A27DB-BD31-4B8C-83A1-F6EECF244321}">
                <p14:modId xmlns:p14="http://schemas.microsoft.com/office/powerpoint/2010/main" val="2163803820"/>
              </p:ext>
            </p:extLst>
          </p:nvPr>
        </p:nvGraphicFramePr>
        <p:xfrm>
          <a:off x="414338" y="2819400"/>
          <a:ext cx="8424862"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63492" name="Object 4">
                        <a:extLst>
                          <a:ext uri="{FF2B5EF4-FFF2-40B4-BE49-F238E27FC236}">
                            <a16:creationId xmlns:a16="http://schemas.microsoft.com/office/drawing/2014/main" id="{106FADC2-DCA9-7CE9-EC47-E86B9C5FF6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424862"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4B167F19-ACDC-5971-4093-0611AA453830}"/>
              </a:ext>
            </a:extLst>
          </p:cNvPr>
          <p:cNvSpPr>
            <a:spLocks noGrp="1" noChangeArrowheads="1"/>
          </p:cNvSpPr>
          <p:nvPr>
            <p:ph type="title"/>
          </p:nvPr>
        </p:nvSpPr>
        <p:spPr/>
        <p:txBody>
          <a:bodyPr/>
          <a:lstStyle/>
          <a:p>
            <a:pPr eaLnBrk="1" fontAlgn="auto" hangingPunct="1">
              <a:spcAft>
                <a:spcPts val="0"/>
              </a:spcAft>
              <a:defRPr/>
            </a:pPr>
            <a:r>
              <a:rPr lang="en-US"/>
              <a:t>Recursive invocation</a:t>
            </a:r>
          </a:p>
        </p:txBody>
      </p:sp>
      <p:sp>
        <p:nvSpPr>
          <p:cNvPr id="65539" name="Rectangle 3">
            <a:extLst>
              <a:ext uri="{FF2B5EF4-FFF2-40B4-BE49-F238E27FC236}">
                <a16:creationId xmlns:a16="http://schemas.microsoft.com/office/drawing/2014/main" id="{E371CF77-28F0-2961-DEB0-653E544922A8}"/>
              </a:ext>
            </a:extLst>
          </p:cNvPr>
          <p:cNvSpPr>
            <a:spLocks noGrp="1"/>
          </p:cNvSpPr>
          <p:nvPr>
            <p:ph type="body" idx="1"/>
          </p:nvPr>
        </p:nvSpPr>
        <p:spPr/>
        <p:txBody>
          <a:bodyPr/>
          <a:lstStyle/>
          <a:p>
            <a:pPr eaLnBrk="1" hangingPunct="1"/>
            <a:r>
              <a:rPr lang="en-US" altLang="en-US" sz="2000" dirty="0"/>
              <a:t>A new activation record is created for </a:t>
            </a:r>
            <a:r>
              <a:rPr lang="en-US" altLang="en-US" sz="2000" i="1" dirty="0"/>
              <a:t>every</a:t>
            </a:r>
            <a:r>
              <a:rPr lang="en-US" altLang="en-US" sz="2000" dirty="0"/>
              <a:t> method invocation</a:t>
            </a:r>
          </a:p>
          <a:p>
            <a:pPr lvl="1" eaLnBrk="1" hangingPunct="1"/>
            <a:r>
              <a:rPr lang="en-US" altLang="en-US" sz="2000" dirty="0"/>
              <a:t>Including recursive invocations</a:t>
            </a:r>
          </a:p>
          <a:p>
            <a:pPr lvl="1" eaLnBrk="1" hangingPunct="1"/>
            <a:endParaRPr lang="en-US" altLang="en-US" sz="2000" dirty="0"/>
          </a:p>
          <a:p>
            <a:pPr lvl="1" eaLnBrk="1" hangingPunct="1"/>
            <a:endParaRPr lang="en-US" altLang="en-US" sz="2000" dirty="0"/>
          </a:p>
        </p:txBody>
      </p:sp>
      <p:graphicFrame>
        <p:nvGraphicFramePr>
          <p:cNvPr id="65540" name="Object 4">
            <a:extLst>
              <a:ext uri="{FF2B5EF4-FFF2-40B4-BE49-F238E27FC236}">
                <a16:creationId xmlns:a16="http://schemas.microsoft.com/office/drawing/2014/main" id="{A69A8F7F-3373-3439-015A-B67F152BBB3A}"/>
              </a:ext>
            </a:extLst>
          </p:cNvPr>
          <p:cNvGraphicFramePr>
            <a:graphicFrameLocks noGrp="1" noChangeAspect="1"/>
          </p:cNvGraphicFramePr>
          <p:nvPr>
            <p:ph sz="half" idx="4294967295"/>
            <p:extLst>
              <p:ext uri="{D42A27DB-BD31-4B8C-83A1-F6EECF244321}">
                <p14:modId xmlns:p14="http://schemas.microsoft.com/office/powerpoint/2010/main" val="3173914225"/>
              </p:ext>
            </p:extLst>
          </p:nvPr>
        </p:nvGraphicFramePr>
        <p:xfrm>
          <a:off x="414338" y="2819400"/>
          <a:ext cx="8229600" cy="3489325"/>
        </p:xfrm>
        <a:graphic>
          <a:graphicData uri="http://schemas.openxmlformats.org/presentationml/2006/ole">
            <mc:AlternateContent xmlns:mc="http://schemas.openxmlformats.org/markup-compatibility/2006">
              <mc:Choice xmlns:v="urn:schemas-microsoft-com:vml" Requires="v">
                <p:oleObj name="VISIO" r:id="rId3" imgW="4323522" imgH="1848678" progId="Visio.Drawing.6">
                  <p:embed/>
                </p:oleObj>
              </mc:Choice>
              <mc:Fallback>
                <p:oleObj name="VISIO" r:id="rId3" imgW="4323522" imgH="1848678" progId="Visio.Drawing.6">
                  <p:embed/>
                  <p:pic>
                    <p:nvPicPr>
                      <p:cNvPr id="65540" name="Object 4">
                        <a:extLst>
                          <a:ext uri="{FF2B5EF4-FFF2-40B4-BE49-F238E27FC236}">
                            <a16:creationId xmlns:a16="http://schemas.microsoft.com/office/drawing/2014/main" id="{A69A8F7F-3373-3439-015A-B67F152BBB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2819400"/>
                        <a:ext cx="8229600" cy="3489325"/>
                      </a:xfrm>
                      <a:prstGeom prst="rect">
                        <a:avLst/>
                      </a:prstGeom>
                      <a:solidFill>
                        <a:srgbClr val="009999"/>
                      </a:solidFill>
                      <a:ln>
                        <a:noFill/>
                      </a:ln>
                      <a:effec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101600" y="177800"/>
            <a:ext cx="8743244"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hangingPunct="0"/>
            <a:r>
              <a:rPr kumimoji="1" lang="en-US" sz="4800" i="0" dirty="0">
                <a:solidFill>
                  <a:srgbClr val="FFC000"/>
                </a:solidFill>
                <a:latin typeface="Georgia" pitchFamily="18" charset="0"/>
              </a:rPr>
              <a:t>Summary</a:t>
            </a:r>
          </a:p>
        </p:txBody>
      </p:sp>
      <p:sp>
        <p:nvSpPr>
          <p:cNvPr id="18438" name="Rectangle 6"/>
          <p:cNvSpPr>
            <a:spLocks noChangeArrowheads="1"/>
          </p:cNvSpPr>
          <p:nvPr/>
        </p:nvSpPr>
        <p:spPr bwMode="auto">
          <a:xfrm>
            <a:off x="101600" y="1404972"/>
            <a:ext cx="8940800" cy="4394692"/>
          </a:xfrm>
          <a:prstGeom prst="rect">
            <a:avLst/>
          </a:prstGeom>
          <a:noFill/>
          <a:ln w="9525">
            <a:noFill/>
            <a:miter lim="800000"/>
            <a:headEnd/>
            <a:tailEnd/>
          </a:ln>
        </p:spPr>
        <p:txBody>
          <a:bodyPr/>
          <a:lstStyle/>
          <a:p>
            <a:pPr marL="564452" lvl="1" indent="-564452" eaLnBrk="0" hangingPunct="0">
              <a:spcBef>
                <a:spcPct val="20000"/>
              </a:spcBef>
              <a:buClr>
                <a:srgbClr val="FFC000"/>
              </a:buClr>
              <a:buFont typeface="Wingdings" pitchFamily="2" charset="2"/>
              <a:buChar char="v"/>
              <a:defRPr/>
            </a:pPr>
            <a:r>
              <a:rPr lang="en-US" sz="1600" i="0" dirty="0">
                <a:solidFill>
                  <a:srgbClr val="000000"/>
                </a:solidFill>
                <a:latin typeface="Cambria" panose="02040503050406030204" pitchFamily="18" charset="0"/>
              </a:rPr>
              <a:t>Summary</a:t>
            </a:r>
          </a:p>
        </p:txBody>
      </p:sp>
      <p:cxnSp>
        <p:nvCxnSpPr>
          <p:cNvPr id="6" name="Straight Connector 5"/>
          <p:cNvCxnSpPr/>
          <p:nvPr/>
        </p:nvCxnSpPr>
        <p:spPr>
          <a:xfrm>
            <a:off x="169333" y="1261533"/>
            <a:ext cx="8737600" cy="0"/>
          </a:xfrm>
          <a:prstGeom prst="line">
            <a:avLst/>
          </a:prstGeom>
          <a:ln cmpd="dbl">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1125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153A5502-15CE-CCEE-1880-A0907D6F4EE3}"/>
              </a:ext>
            </a:extLst>
          </p:cNvPr>
          <p:cNvSpPr>
            <a:spLocks noChangeArrowheads="1"/>
          </p:cNvSpPr>
          <p:nvPr/>
        </p:nvSpPr>
        <p:spPr bwMode="auto">
          <a:xfrm>
            <a:off x="2201333" y="1735667"/>
            <a:ext cx="4470400" cy="2904562"/>
          </a:xfrm>
          <a:prstGeom prst="rect">
            <a:avLst/>
          </a:prstGeom>
          <a:noFill/>
          <a:ln w="9525">
            <a:noFill/>
            <a:miter lim="800000"/>
            <a:headEnd/>
            <a:tailEnd/>
          </a:ln>
        </p:spPr>
        <p:txBody>
          <a:bodyPr/>
          <a:lstStyle/>
          <a:p>
            <a:pPr marL="0" lvl="1" algn="ctr" eaLnBrk="0" hangingPunct="0">
              <a:spcBef>
                <a:spcPct val="20000"/>
              </a:spcBef>
              <a:buClr>
                <a:srgbClr val="FFC000"/>
              </a:buClr>
              <a:defRPr/>
            </a:pPr>
            <a:r>
              <a:rPr lang="en-US" sz="5333" i="0" dirty="0">
                <a:solidFill>
                  <a:srgbClr val="000000"/>
                </a:solidFill>
                <a:latin typeface="Cambria" panose="02040503050406030204" pitchFamily="18" charset="0"/>
              </a:rPr>
              <a:t>THANK YOU</a:t>
            </a:r>
          </a:p>
          <a:p>
            <a:pPr marL="0" lvl="1" algn="ctr" eaLnBrk="0" hangingPunct="0">
              <a:spcBef>
                <a:spcPct val="20000"/>
              </a:spcBef>
              <a:buClr>
                <a:srgbClr val="FFC000"/>
              </a:buClr>
              <a:defRPr/>
            </a:pPr>
            <a:endParaRPr lang="en-US" sz="5333" i="0" dirty="0">
              <a:solidFill>
                <a:srgbClr val="000000"/>
              </a:solidFill>
              <a:latin typeface="Cambria" panose="02040503050406030204" pitchFamily="18" charset="0"/>
            </a:endParaRPr>
          </a:p>
          <a:p>
            <a:pPr marL="0" lvl="1" algn="ctr" eaLnBrk="0" hangingPunct="0">
              <a:spcBef>
                <a:spcPct val="20000"/>
              </a:spcBef>
              <a:buClr>
                <a:srgbClr val="FFC000"/>
              </a:buClr>
              <a:defRPr/>
            </a:pPr>
            <a:r>
              <a:rPr lang="en-US" sz="5333" i="0" dirty="0">
                <a:solidFill>
                  <a:srgbClr val="000000"/>
                </a:solidFill>
                <a:latin typeface="Cambria" panose="02040503050406030204" pitchFamily="18" charset="0"/>
              </a:rPr>
              <a:t>Q &amp; A</a:t>
            </a:r>
          </a:p>
        </p:txBody>
      </p:sp>
    </p:spTree>
    <p:extLst>
      <p:ext uri="{BB962C8B-B14F-4D97-AF65-F5344CB8AC3E}">
        <p14:creationId xmlns:p14="http://schemas.microsoft.com/office/powerpoint/2010/main" val="2804745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9868B405-575E-6589-24A5-BF81B3A94007}"/>
              </a:ext>
            </a:extLst>
          </p:cNvPr>
          <p:cNvSpPr/>
          <p:nvPr/>
        </p:nvSpPr>
        <p:spPr>
          <a:xfrm>
            <a:off x="304800" y="381000"/>
            <a:ext cx="8839200" cy="6858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dirty="0">
                <a:solidFill>
                  <a:srgbClr val="FFC000"/>
                </a:solidFill>
                <a:latin typeface="Georgia" panose="02040502050405020303" pitchFamily="18" charset="0"/>
              </a:rPr>
              <a:t>Direct Recursion</a:t>
            </a:r>
          </a:p>
        </p:txBody>
      </p:sp>
      <p:sp>
        <p:nvSpPr>
          <p:cNvPr id="31747" name="Text Box 17">
            <a:extLst>
              <a:ext uri="{FF2B5EF4-FFF2-40B4-BE49-F238E27FC236}">
                <a16:creationId xmlns:a16="http://schemas.microsoft.com/office/drawing/2014/main" id="{D4B74E77-1203-F1FC-8055-81FBE2C94756}"/>
              </a:ext>
            </a:extLst>
          </p:cNvPr>
          <p:cNvSpPr txBox="1">
            <a:spLocks noChangeArrowheads="1"/>
          </p:cNvSpPr>
          <p:nvPr/>
        </p:nvSpPr>
        <p:spPr bwMode="auto">
          <a:xfrm>
            <a:off x="304800" y="1219200"/>
            <a:ext cx="8534400" cy="126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60000"/>
              </a:lnSpc>
              <a:spcBef>
                <a:spcPct val="0"/>
              </a:spcBef>
              <a:buFontTx/>
              <a:buChar char="•"/>
            </a:pPr>
            <a:r>
              <a:rPr lang="en-US" altLang="en-US" sz="2400"/>
              <a:t>A function is said to be </a:t>
            </a:r>
            <a:r>
              <a:rPr lang="en-US" altLang="en-US" sz="2400" i="1"/>
              <a:t>directly</a:t>
            </a:r>
            <a:r>
              <a:rPr lang="en-US" altLang="en-US" sz="2400"/>
              <a:t> recursive if it explicitly calls itself.</a:t>
            </a:r>
          </a:p>
          <a:p>
            <a:pPr eaLnBrk="1" hangingPunct="1">
              <a:lnSpc>
                <a:spcPct val="160000"/>
              </a:lnSpc>
              <a:spcBef>
                <a:spcPct val="0"/>
              </a:spcBef>
              <a:buFontTx/>
              <a:buChar char="•"/>
            </a:pPr>
            <a:r>
              <a:rPr lang="en-US" altLang="en-US" sz="2400"/>
              <a:t>For example, consider the function given below.</a:t>
            </a:r>
            <a:endParaRPr lang="en-US" altLang="en-US" sz="2400" b="1"/>
          </a:p>
        </p:txBody>
      </p:sp>
      <p:graphicFrame>
        <p:nvGraphicFramePr>
          <p:cNvPr id="57359" name="Group 15">
            <a:extLst>
              <a:ext uri="{FF2B5EF4-FFF2-40B4-BE49-F238E27FC236}">
                <a16:creationId xmlns:a16="http://schemas.microsoft.com/office/drawing/2014/main" id="{2BD3BAFD-3044-579F-FC66-0B727F4E5ED8}"/>
              </a:ext>
            </a:extLst>
          </p:cNvPr>
          <p:cNvGraphicFramePr>
            <a:graphicFrameLocks noGrp="1"/>
          </p:cNvGraphicFramePr>
          <p:nvPr/>
        </p:nvGraphicFramePr>
        <p:xfrm>
          <a:off x="1143000" y="2743200"/>
          <a:ext cx="5943600" cy="3124200"/>
        </p:xfrm>
        <a:graphic>
          <a:graphicData uri="http://schemas.openxmlformats.org/drawingml/2006/table">
            <a:tbl>
              <a:tblPr/>
              <a:tblGrid>
                <a:gridCol w="5943600">
                  <a:extLst>
                    <a:ext uri="{9D8B030D-6E8A-4147-A177-3AD203B41FA5}">
                      <a16:colId xmlns:a16="http://schemas.microsoft.com/office/drawing/2014/main" val="20000"/>
                    </a:ext>
                  </a:extLst>
                </a:gridCol>
              </a:tblGrid>
              <a:tr h="3124200">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err="1">
                          <a:ln>
                            <a:noFill/>
                          </a:ln>
                          <a:solidFill>
                            <a:schemeClr val="accent2"/>
                          </a:solidFill>
                          <a:effectLst/>
                          <a:latin typeface="Times New Roman" pitchFamily="18" charset="0"/>
                        </a:rPr>
                        <a:t>int</a:t>
                      </a:r>
                      <a:r>
                        <a:rPr kumimoji="0" lang="en-US" altLang="en-US" sz="2400" b="1" i="0" u="none" strike="noStrike" cap="none" normalizeH="0" baseline="0" dirty="0">
                          <a:ln>
                            <a:noFill/>
                          </a:ln>
                          <a:solidFill>
                            <a:schemeClr val="accent2"/>
                          </a:solidFill>
                          <a:effectLst/>
                          <a:latin typeface="Times New Roman" pitchFamily="18" charset="0"/>
                        </a:rPr>
                        <a:t> </a:t>
                      </a:r>
                      <a:r>
                        <a:rPr kumimoji="0" lang="en-US" altLang="en-US" sz="2400" b="1" i="0" u="none" strike="noStrike" cap="none" normalizeH="0" baseline="0" dirty="0" err="1">
                          <a:ln>
                            <a:noFill/>
                          </a:ln>
                          <a:solidFill>
                            <a:schemeClr val="accent2"/>
                          </a:solidFill>
                          <a:effectLst/>
                          <a:latin typeface="Times New Roman" pitchFamily="18" charset="0"/>
                        </a:rPr>
                        <a:t>Func</a:t>
                      </a:r>
                      <a:r>
                        <a:rPr kumimoji="0" lang="en-US" altLang="en-US" sz="2400" b="1" i="0" u="none" strike="noStrike" cap="none" normalizeH="0" baseline="0" dirty="0">
                          <a:ln>
                            <a:noFill/>
                          </a:ln>
                          <a:solidFill>
                            <a:schemeClr val="accent2"/>
                          </a:solidFill>
                          <a:effectLst/>
                          <a:latin typeface="Times New Roman" pitchFamily="18" charset="0"/>
                        </a:rPr>
                        <a:t>( </a:t>
                      </a:r>
                      <a:r>
                        <a:rPr kumimoji="0" lang="en-US" altLang="en-US" sz="2400" b="1" i="0" u="none" strike="noStrike" cap="none" normalizeH="0" baseline="0" dirty="0" err="1">
                          <a:ln>
                            <a:noFill/>
                          </a:ln>
                          <a:solidFill>
                            <a:schemeClr val="accent2"/>
                          </a:solidFill>
                          <a:effectLst/>
                          <a:latin typeface="Times New Roman" pitchFamily="18" charset="0"/>
                        </a:rPr>
                        <a:t>int</a:t>
                      </a:r>
                      <a:r>
                        <a:rPr kumimoji="0" lang="en-US" altLang="en-US" sz="2400" b="1" i="0" u="none" strike="noStrike" cap="none" normalizeH="0" baseline="0" dirty="0">
                          <a:ln>
                            <a:noFill/>
                          </a:ln>
                          <a:solidFill>
                            <a:schemeClr val="accent2"/>
                          </a:solidFill>
                          <a:effectLst/>
                          <a:latin typeface="Times New Roman" pitchFamily="18" charset="0"/>
                        </a:rPr>
                        <a:t> n)</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a:ln>
                            <a:noFill/>
                          </a:ln>
                          <a:solidFill>
                            <a:schemeClr val="accent2"/>
                          </a:solidFill>
                          <a:effectLst/>
                          <a:latin typeface="Times New Roman" pitchFamily="18" charset="0"/>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a:ln>
                            <a:noFill/>
                          </a:ln>
                          <a:solidFill>
                            <a:schemeClr val="accent2"/>
                          </a:solidFill>
                          <a:effectLst/>
                          <a:latin typeface="Times New Roman" pitchFamily="18" charset="0"/>
                        </a:rPr>
                        <a:t>	if  ( n == 0 )</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a:ln>
                            <a:noFill/>
                          </a:ln>
                          <a:solidFill>
                            <a:schemeClr val="accent2"/>
                          </a:solidFill>
                          <a:effectLst/>
                          <a:latin typeface="Times New Roman" pitchFamily="18" charset="0"/>
                        </a:rPr>
                        <a:t>	       </a:t>
                      </a:r>
                      <a:r>
                        <a:rPr kumimoji="0" lang="en-US" altLang="en-US" sz="2400" b="1" i="0" u="none" strike="noStrike" cap="none" normalizeH="0" baseline="0" dirty="0" err="1">
                          <a:ln>
                            <a:noFill/>
                          </a:ln>
                          <a:solidFill>
                            <a:schemeClr val="accent2"/>
                          </a:solidFill>
                          <a:effectLst/>
                          <a:latin typeface="Times New Roman" pitchFamily="18" charset="0"/>
                        </a:rPr>
                        <a:t>retrun</a:t>
                      </a:r>
                      <a:r>
                        <a:rPr kumimoji="0" lang="en-US" altLang="en-US" sz="2400" b="1" i="0" u="none" strike="noStrike" cap="none" normalizeH="0" baseline="0" dirty="0">
                          <a:ln>
                            <a:noFill/>
                          </a:ln>
                          <a:solidFill>
                            <a:schemeClr val="accent2"/>
                          </a:solidFill>
                          <a:effectLst/>
                          <a:latin typeface="Times New Roman" pitchFamily="18" charset="0"/>
                        </a:rPr>
                        <a:t> n;</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a:ln>
                            <a:noFill/>
                          </a:ln>
                          <a:solidFill>
                            <a:schemeClr val="accent2"/>
                          </a:solidFill>
                          <a:effectLst/>
                          <a:latin typeface="Times New Roman" pitchFamily="18" charset="0"/>
                        </a:rPr>
                        <a:t>	return </a:t>
                      </a:r>
                      <a:r>
                        <a:rPr kumimoji="0" lang="en-US" altLang="en-US" sz="2400" b="1" i="0" u="none" strike="noStrike" cap="none" normalizeH="0" baseline="0" dirty="0" err="1">
                          <a:ln>
                            <a:noFill/>
                          </a:ln>
                          <a:solidFill>
                            <a:schemeClr val="accent2"/>
                          </a:solidFill>
                          <a:effectLst/>
                          <a:latin typeface="Times New Roman" pitchFamily="18" charset="0"/>
                        </a:rPr>
                        <a:t>Func</a:t>
                      </a:r>
                      <a:r>
                        <a:rPr kumimoji="0" lang="en-US" altLang="en-US" sz="2400" b="1" i="0" u="none" strike="noStrike" cap="none" normalizeH="0" baseline="0" dirty="0">
                          <a:ln>
                            <a:noFill/>
                          </a:ln>
                          <a:solidFill>
                            <a:schemeClr val="accent2"/>
                          </a:solidFill>
                          <a:effectLst/>
                          <a:latin typeface="Times New Roman" pitchFamily="18" charset="0"/>
                        </a:rPr>
                        <a:t>(n-1);</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en-US" altLang="en-US" sz="2400" b="1" i="0" u="none" strike="noStrike" cap="none" normalizeH="0" baseline="0" dirty="0">
                          <a:ln>
                            <a:noFill/>
                          </a:ln>
                          <a:solidFill>
                            <a:schemeClr val="accent2"/>
                          </a:solidFill>
                          <a:effectLst/>
                          <a:latin typeface="Times New Roman" pitchFamily="18" charset="0"/>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3619F6D1-F8E1-B838-4BAE-B60EA4BC9169}"/>
              </a:ext>
            </a:extLst>
          </p:cNvPr>
          <p:cNvSpPr/>
          <p:nvPr/>
        </p:nvSpPr>
        <p:spPr>
          <a:xfrm>
            <a:off x="228600" y="304800"/>
            <a:ext cx="8915400" cy="7620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dirty="0">
                <a:solidFill>
                  <a:srgbClr val="FFC000"/>
                </a:solidFill>
                <a:latin typeface="Georgia" panose="02040502050405020303" pitchFamily="18" charset="0"/>
              </a:rPr>
              <a:t>Indirect Recursion</a:t>
            </a:r>
          </a:p>
        </p:txBody>
      </p:sp>
      <p:sp>
        <p:nvSpPr>
          <p:cNvPr id="32771" name="Rectangle 3">
            <a:extLst>
              <a:ext uri="{FF2B5EF4-FFF2-40B4-BE49-F238E27FC236}">
                <a16:creationId xmlns:a16="http://schemas.microsoft.com/office/drawing/2014/main" id="{F38C6379-7671-CE10-A562-D926317130DD}"/>
              </a:ext>
            </a:extLst>
          </p:cNvPr>
          <p:cNvSpPr txBox="1">
            <a:spLocks noChangeArrowheads="1"/>
          </p:cNvSpPr>
          <p:nvPr/>
        </p:nvSpPr>
        <p:spPr bwMode="auto">
          <a:xfrm>
            <a:off x="228600" y="1143000"/>
            <a:ext cx="86868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20000"/>
              </a:lnSpc>
              <a:buFontTx/>
              <a:buChar char="•"/>
            </a:pPr>
            <a:r>
              <a:rPr lang="en-US" altLang="en-US" sz="2400" dirty="0"/>
              <a:t>A function is said to be </a:t>
            </a:r>
            <a:r>
              <a:rPr lang="en-US" altLang="en-US" sz="2400" i="1" dirty="0"/>
              <a:t>indirectly</a:t>
            </a:r>
            <a:r>
              <a:rPr lang="en-US" altLang="en-US" sz="2400" dirty="0"/>
              <a:t> recursive if it contains a call to another function which ultimately calls it. </a:t>
            </a:r>
          </a:p>
          <a:p>
            <a:pPr eaLnBrk="1" hangingPunct="1">
              <a:lnSpc>
                <a:spcPct val="120000"/>
              </a:lnSpc>
              <a:buFontTx/>
              <a:buChar char="•"/>
            </a:pPr>
            <a:r>
              <a:rPr lang="en-US" altLang="en-US" sz="2400" dirty="0"/>
              <a:t>Look at the functions given below. These two functions are indirectly recursive as they both call each other. </a:t>
            </a:r>
          </a:p>
        </p:txBody>
      </p:sp>
      <p:graphicFrame>
        <p:nvGraphicFramePr>
          <p:cNvPr id="6" name="Group 6">
            <a:extLst>
              <a:ext uri="{FF2B5EF4-FFF2-40B4-BE49-F238E27FC236}">
                <a16:creationId xmlns:a16="http://schemas.microsoft.com/office/drawing/2014/main" id="{FA99E389-1363-F93A-874E-7B75994B6981}"/>
              </a:ext>
            </a:extLst>
          </p:cNvPr>
          <p:cNvGraphicFramePr>
            <a:graphicFrameLocks noGrp="1"/>
          </p:cNvGraphicFramePr>
          <p:nvPr/>
        </p:nvGraphicFramePr>
        <p:xfrm>
          <a:off x="381000" y="3429000"/>
          <a:ext cx="7905750" cy="2667000"/>
        </p:xfrm>
        <a:graphic>
          <a:graphicData uri="http://schemas.openxmlformats.org/drawingml/2006/table">
            <a:tbl>
              <a:tblPr/>
              <a:tblGrid>
                <a:gridCol w="3952875">
                  <a:extLst>
                    <a:ext uri="{9D8B030D-6E8A-4147-A177-3AD203B41FA5}">
                      <a16:colId xmlns:a16="http://schemas.microsoft.com/office/drawing/2014/main" val="20000"/>
                    </a:ext>
                  </a:extLst>
                </a:gridCol>
                <a:gridCol w="3952875">
                  <a:extLst>
                    <a:ext uri="{9D8B030D-6E8A-4147-A177-3AD203B41FA5}">
                      <a16:colId xmlns:a16="http://schemas.microsoft.com/office/drawing/2014/main" val="20001"/>
                    </a:ext>
                  </a:extLst>
                </a:gridCol>
              </a:tblGrid>
              <a:tr h="2667000">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CC3300"/>
                          </a:solidFill>
                          <a:effectLst/>
                          <a:latin typeface="Times New Roman" pitchFamily="18" charset="0"/>
                          <a:cs typeface="Times New Roman" pitchFamily="18" charset="0"/>
                        </a:rPr>
                        <a:t>int</a:t>
                      </a: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Func1(</a:t>
                      </a:r>
                      <a:r>
                        <a:rPr kumimoji="0" lang="en-US" altLang="en-US" sz="2400" b="1" i="0" u="none" strike="noStrike" cap="none" normalizeH="0" baseline="0" dirty="0" err="1">
                          <a:ln>
                            <a:noFill/>
                          </a:ln>
                          <a:solidFill>
                            <a:srgbClr val="CC3300"/>
                          </a:solidFill>
                          <a:effectLst/>
                          <a:latin typeface="Times New Roman" pitchFamily="18" charset="0"/>
                          <a:cs typeface="Times New Roman" pitchFamily="18" charset="0"/>
                        </a:rPr>
                        <a:t>int</a:t>
                      </a: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if(n==0)</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return 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return Func2(n);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a:t>
                      </a:r>
                      <a:endParaRPr kumimoji="0" lang="en-US" altLang="en-US" sz="2400" b="1" i="0" u="none" strike="noStrike" cap="none" normalizeH="0" baseline="0" dirty="0">
                        <a:ln>
                          <a:noFill/>
                        </a:ln>
                        <a:solidFill>
                          <a:srgbClr val="CC3300"/>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tc>
                  <a:txBody>
                    <a:bodyPr/>
                    <a:lstStyle>
                      <a:lvl1pPr eaLnBrk="0" hangingPunct="0">
                        <a:spcBef>
                          <a:spcPct val="20000"/>
                        </a:spcBef>
                        <a:buFont typeface="Arial" charset="0"/>
                        <a:defRPr sz="2800">
                          <a:solidFill>
                            <a:schemeClr val="tx1"/>
                          </a:solidFill>
                          <a:latin typeface="Calibri" pitchFamily="34" charset="0"/>
                        </a:defRPr>
                      </a:lvl1pPr>
                      <a:lvl2pPr marL="742950" indent="-285750" eaLnBrk="0" hangingPunct="0">
                        <a:spcBef>
                          <a:spcPct val="20000"/>
                        </a:spcBef>
                        <a:buFont typeface="Arial" charset="0"/>
                        <a:defRPr sz="2400">
                          <a:solidFill>
                            <a:schemeClr val="tx1"/>
                          </a:solidFill>
                          <a:latin typeface="Calibri" pitchFamily="34" charset="0"/>
                        </a:defRPr>
                      </a:lvl2pPr>
                      <a:lvl3pPr marL="1143000" indent="-228600" eaLnBrk="0" hangingPunct="0">
                        <a:spcBef>
                          <a:spcPct val="20000"/>
                        </a:spcBef>
                        <a:buFont typeface="Arial" charset="0"/>
                        <a:defRPr sz="2000">
                          <a:solidFill>
                            <a:schemeClr val="tx1"/>
                          </a:solidFill>
                          <a:latin typeface="Calibri" pitchFamily="34" charset="0"/>
                        </a:defRPr>
                      </a:lvl3pPr>
                      <a:lvl4pPr marL="1600200" indent="-228600" eaLnBrk="0" hangingPunct="0">
                        <a:spcBef>
                          <a:spcPct val="20000"/>
                        </a:spcBef>
                        <a:buFont typeface="Arial" charset="0"/>
                        <a:defRPr>
                          <a:solidFill>
                            <a:schemeClr val="tx1"/>
                          </a:solidFill>
                          <a:latin typeface="Calibri" pitchFamily="34" charset="0"/>
                        </a:defRPr>
                      </a:lvl4pPr>
                      <a:lvl5pPr marL="2057400" indent="-228600" eaLnBrk="0" hangingPunct="0">
                        <a:spcBef>
                          <a:spcPct val="20000"/>
                        </a:spcBef>
                        <a:buFont typeface="Arial" charset="0"/>
                        <a:defRPr>
                          <a:solidFill>
                            <a:schemeClr val="tx1"/>
                          </a:solidFill>
                          <a:latin typeface="Calibri" pitchFamily="34" charset="0"/>
                        </a:defRPr>
                      </a:lvl5pPr>
                      <a:lvl6pPr marL="2514600" indent="-228600" eaLnBrk="0" fontAlgn="base" hangingPunct="0">
                        <a:spcBef>
                          <a:spcPct val="20000"/>
                        </a:spcBef>
                        <a:spcAft>
                          <a:spcPct val="0"/>
                        </a:spcAft>
                        <a:buFont typeface="Arial" charset="0"/>
                        <a:defRPr>
                          <a:solidFill>
                            <a:schemeClr val="tx1"/>
                          </a:solidFill>
                          <a:latin typeface="Calibri" pitchFamily="34" charset="0"/>
                        </a:defRPr>
                      </a:lvl6pPr>
                      <a:lvl7pPr marL="2971800" indent="-228600" eaLnBrk="0" fontAlgn="base" hangingPunct="0">
                        <a:spcBef>
                          <a:spcPct val="20000"/>
                        </a:spcBef>
                        <a:spcAft>
                          <a:spcPct val="0"/>
                        </a:spcAft>
                        <a:buFont typeface="Arial" charset="0"/>
                        <a:defRPr>
                          <a:solidFill>
                            <a:schemeClr val="tx1"/>
                          </a:solidFill>
                          <a:latin typeface="Calibri" pitchFamily="34" charset="0"/>
                        </a:defRPr>
                      </a:lvl7pPr>
                      <a:lvl8pPr marL="3429000" indent="-228600" eaLnBrk="0" fontAlgn="base" hangingPunct="0">
                        <a:spcBef>
                          <a:spcPct val="20000"/>
                        </a:spcBef>
                        <a:spcAft>
                          <a:spcPct val="0"/>
                        </a:spcAft>
                        <a:buFont typeface="Arial" charset="0"/>
                        <a:defRPr>
                          <a:solidFill>
                            <a:schemeClr val="tx1"/>
                          </a:solidFill>
                          <a:latin typeface="Calibri" pitchFamily="34" charset="0"/>
                        </a:defRPr>
                      </a:lvl8pPr>
                      <a:lvl9pPr marL="3886200" indent="-228600" eaLnBrk="0" fontAlgn="base" hangingPunct="0">
                        <a:spcBef>
                          <a:spcPct val="20000"/>
                        </a:spcBef>
                        <a:spcAft>
                          <a:spcPct val="0"/>
                        </a:spcAft>
                        <a:buFont typeface="Arial" charset="0"/>
                        <a:defRPr>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err="1">
                          <a:ln>
                            <a:noFill/>
                          </a:ln>
                          <a:solidFill>
                            <a:srgbClr val="CC3300"/>
                          </a:solidFill>
                          <a:effectLst/>
                          <a:latin typeface="Times New Roman" pitchFamily="18" charset="0"/>
                          <a:cs typeface="Times New Roman" pitchFamily="18" charset="0"/>
                        </a:rPr>
                        <a:t>int</a:t>
                      </a: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Func2(</a:t>
                      </a:r>
                      <a:r>
                        <a:rPr kumimoji="0" lang="en-US" altLang="en-US" sz="2400" b="1" i="0" u="none" strike="noStrike" cap="none" normalizeH="0" baseline="0" dirty="0" err="1">
                          <a:ln>
                            <a:noFill/>
                          </a:ln>
                          <a:solidFill>
                            <a:srgbClr val="CC3300"/>
                          </a:solidFill>
                          <a:effectLst/>
                          <a:latin typeface="Times New Roman" pitchFamily="18" charset="0"/>
                          <a:cs typeface="Times New Roman" pitchFamily="18" charset="0"/>
                        </a:rPr>
                        <a:t>int</a:t>
                      </a: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x)</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        return Func1(x-1);</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CC3300"/>
                          </a:solidFill>
                          <a:effectLst/>
                          <a:latin typeface="Times New Roman" pitchFamily="18" charset="0"/>
                          <a:cs typeface="Times New Roman" pitchFamily="18" charset="0"/>
                        </a:rPr>
                        <a:t>}</a:t>
                      </a:r>
                      <a:endParaRPr kumimoji="0" lang="en-US" altLang="en-US" sz="2400" b="1" i="0" u="none" strike="noStrike" cap="none" normalizeH="0" baseline="0" dirty="0">
                        <a:ln>
                          <a:noFill/>
                        </a:ln>
                        <a:solidFill>
                          <a:srgbClr val="CC3300"/>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C8C58DD6-017A-9945-97EA-FDD79BA2248F}"/>
              </a:ext>
            </a:extLst>
          </p:cNvPr>
          <p:cNvSpPr/>
          <p:nvPr/>
        </p:nvSpPr>
        <p:spPr>
          <a:xfrm>
            <a:off x="304800" y="381000"/>
            <a:ext cx="8839200" cy="6858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a:solidFill>
                  <a:srgbClr val="FFC000"/>
                </a:solidFill>
                <a:latin typeface="Georgia" panose="02040502050405020303" pitchFamily="18" charset="0"/>
              </a:rPr>
              <a:t>Linear Recursion</a:t>
            </a:r>
          </a:p>
        </p:txBody>
      </p:sp>
      <p:sp>
        <p:nvSpPr>
          <p:cNvPr id="33795" name="Rectangle 3">
            <a:extLst>
              <a:ext uri="{FF2B5EF4-FFF2-40B4-BE49-F238E27FC236}">
                <a16:creationId xmlns:a16="http://schemas.microsoft.com/office/drawing/2014/main" id="{B1A367FC-93EA-5ED2-B7D4-B1EE969AFD9B}"/>
              </a:ext>
            </a:extLst>
          </p:cNvPr>
          <p:cNvSpPr txBox="1">
            <a:spLocks noChangeArrowheads="1"/>
          </p:cNvSpPr>
          <p:nvPr/>
        </p:nvSpPr>
        <p:spPr bwMode="auto">
          <a:xfrm>
            <a:off x="152400" y="1524000"/>
            <a:ext cx="88392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45000"/>
              </a:lnSpc>
            </a:pPr>
            <a:r>
              <a:rPr lang="en-US" altLang="en-US" sz="2000" dirty="0"/>
              <a:t>Recursive functions can also be characterized depending on the way in which the recursion grows: in a linear fashion or forming a tree structure.</a:t>
            </a:r>
          </a:p>
          <a:p>
            <a:pPr eaLnBrk="1" hangingPunct="1">
              <a:lnSpc>
                <a:spcPct val="145000"/>
              </a:lnSpc>
            </a:pPr>
            <a:r>
              <a:rPr lang="en-US" altLang="en-US" sz="2000" dirty="0"/>
              <a:t>In simple words, a recursive function is said to be </a:t>
            </a:r>
            <a:r>
              <a:rPr lang="en-US" altLang="en-US" sz="2000" i="1" dirty="0"/>
              <a:t>linearly</a:t>
            </a:r>
            <a:r>
              <a:rPr lang="en-US" altLang="en-US" sz="2000" dirty="0"/>
              <a:t> recursive when no pending operation involves another recursive call to the function. </a:t>
            </a:r>
          </a:p>
          <a:p>
            <a:pPr eaLnBrk="1" hangingPunct="1">
              <a:lnSpc>
                <a:spcPct val="145000"/>
              </a:lnSpc>
            </a:pPr>
            <a:r>
              <a:rPr lang="en-US" altLang="en-US" sz="2000" dirty="0"/>
              <a:t>For example, the factorial function is linearly recursive as the pending operation involves only multiplication to be performed and does not involve another call to </a:t>
            </a:r>
            <a:r>
              <a:rPr lang="en-US" altLang="en-US" sz="2000" i="1" dirty="0"/>
              <a:t>fact()</a:t>
            </a:r>
            <a:r>
              <a:rPr lang="en-US" altLang="en-US" sz="2000" dirty="0"/>
              <a:t> function.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ABA9A5F8-9F79-CAE2-6A71-38614C690D60}"/>
              </a:ext>
            </a:extLst>
          </p:cNvPr>
          <p:cNvSpPr/>
          <p:nvPr/>
        </p:nvSpPr>
        <p:spPr>
          <a:xfrm>
            <a:off x="152400" y="381000"/>
            <a:ext cx="8991600" cy="685800"/>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dirty="0">
                <a:solidFill>
                  <a:srgbClr val="FFC000"/>
                </a:solidFill>
                <a:latin typeface="Georgia" panose="02040502050405020303" pitchFamily="18" charset="0"/>
              </a:rPr>
              <a:t>Tree Recursion</a:t>
            </a:r>
          </a:p>
        </p:txBody>
      </p:sp>
      <p:sp>
        <p:nvSpPr>
          <p:cNvPr id="34819" name="Rectangle 3">
            <a:extLst>
              <a:ext uri="{FF2B5EF4-FFF2-40B4-BE49-F238E27FC236}">
                <a16:creationId xmlns:a16="http://schemas.microsoft.com/office/drawing/2014/main" id="{854DA83E-BF48-FCF3-4CEF-06C79EA3BA56}"/>
              </a:ext>
            </a:extLst>
          </p:cNvPr>
          <p:cNvSpPr txBox="1">
            <a:spLocks noChangeArrowheads="1"/>
          </p:cNvSpPr>
          <p:nvPr/>
        </p:nvSpPr>
        <p:spPr bwMode="auto">
          <a:xfrm>
            <a:off x="152400" y="14478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145000"/>
              </a:lnSpc>
            </a:pPr>
            <a:r>
              <a:rPr lang="en-US" altLang="en-US" sz="2000" dirty="0"/>
              <a:t>A recursive function is said to be </a:t>
            </a:r>
            <a:r>
              <a:rPr lang="en-US" altLang="en-US" sz="2000" i="1" dirty="0"/>
              <a:t>tree</a:t>
            </a:r>
            <a:r>
              <a:rPr lang="en-US" altLang="en-US" sz="2000" dirty="0"/>
              <a:t> recursive (or </a:t>
            </a:r>
            <a:r>
              <a:rPr lang="en-US" altLang="en-US" sz="2000" i="1" dirty="0"/>
              <a:t>non-linearly</a:t>
            </a:r>
            <a:r>
              <a:rPr lang="en-US" altLang="en-US" sz="2000" dirty="0"/>
              <a:t> recursive) if the pending operation makes another recursive call to the function. </a:t>
            </a:r>
          </a:p>
          <a:p>
            <a:pPr eaLnBrk="1" hangingPunct="1">
              <a:lnSpc>
                <a:spcPct val="145000"/>
              </a:lnSpc>
            </a:pPr>
            <a:r>
              <a:rPr lang="en-US" altLang="en-US" sz="2000" dirty="0"/>
              <a:t>For example, the Fibonacci function Fib in which the pending operations recursively calls the Fib function.</a:t>
            </a:r>
            <a:r>
              <a:rPr lang="en-US" altLang="en-US" sz="2000" b="1" dirty="0"/>
              <a:t> </a:t>
            </a:r>
          </a:p>
        </p:txBody>
      </p:sp>
      <p:sp>
        <p:nvSpPr>
          <p:cNvPr id="34820" name="Text Box 4">
            <a:extLst>
              <a:ext uri="{FF2B5EF4-FFF2-40B4-BE49-F238E27FC236}">
                <a16:creationId xmlns:a16="http://schemas.microsoft.com/office/drawing/2014/main" id="{69331D9A-76F3-374B-3D22-0C18AD1FA7C8}"/>
              </a:ext>
            </a:extLst>
          </p:cNvPr>
          <p:cNvSpPr txBox="1">
            <a:spLocks noChangeArrowheads="1"/>
          </p:cNvSpPr>
          <p:nvPr/>
        </p:nvSpPr>
        <p:spPr bwMode="auto">
          <a:xfrm>
            <a:off x="990600" y="3733800"/>
            <a:ext cx="6858000" cy="2209800"/>
          </a:xfrm>
          <a:prstGeom prst="rect">
            <a:avLst/>
          </a:prstGeom>
          <a:solidFill>
            <a:srgbClr val="FFCC99"/>
          </a:solidFill>
          <a:ln w="9525">
            <a:solidFill>
              <a:srgbClr val="000000"/>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DE" altLang="en-US" sz="1800" b="1" dirty="0">
                <a:solidFill>
                  <a:srgbClr val="CC3300"/>
                </a:solidFill>
                <a:latin typeface="Arial" panose="020B0604020202020204" pitchFamily="34" charset="0"/>
              </a:rPr>
              <a:t>int Fibonacci(int num)</a:t>
            </a:r>
          </a:p>
          <a:p>
            <a:pPr>
              <a:spcBef>
                <a:spcPct val="0"/>
              </a:spcBef>
              <a:buFontTx/>
              <a:buNone/>
            </a:pPr>
            <a:r>
              <a:rPr lang="de-DE" altLang="en-US" sz="1800" b="1" dirty="0">
                <a:solidFill>
                  <a:srgbClr val="CC3300"/>
                </a:solidFill>
                <a:latin typeface="Arial" panose="020B0604020202020204" pitchFamily="34" charset="0"/>
              </a:rPr>
              <a:t>{</a:t>
            </a:r>
          </a:p>
          <a:p>
            <a:pPr>
              <a:spcBef>
                <a:spcPct val="0"/>
              </a:spcBef>
              <a:buFontTx/>
              <a:buNone/>
            </a:pPr>
            <a:r>
              <a:rPr lang="de-DE" altLang="en-US" sz="1800" b="1" dirty="0">
                <a:solidFill>
                  <a:srgbClr val="CC3300"/>
                </a:solidFill>
                <a:latin typeface="Arial" panose="020B0604020202020204" pitchFamily="34" charset="0"/>
              </a:rPr>
              <a:t>	if(num &lt;= 2)</a:t>
            </a:r>
          </a:p>
          <a:p>
            <a:pPr>
              <a:spcBef>
                <a:spcPct val="0"/>
              </a:spcBef>
              <a:buFontTx/>
              <a:buNone/>
            </a:pPr>
            <a:r>
              <a:rPr lang="de-DE" altLang="en-US" sz="1800" b="1" dirty="0">
                <a:solidFill>
                  <a:srgbClr val="CC3300"/>
                </a:solidFill>
                <a:latin typeface="Arial" panose="020B0604020202020204" pitchFamily="34" charset="0"/>
              </a:rPr>
              <a:t>	       return 1;</a:t>
            </a:r>
          </a:p>
          <a:p>
            <a:pPr>
              <a:spcBef>
                <a:spcPct val="0"/>
              </a:spcBef>
              <a:buFontTx/>
              <a:buNone/>
            </a:pPr>
            <a:r>
              <a:rPr lang="de-DE" altLang="en-US" sz="1800" b="1" dirty="0">
                <a:solidFill>
                  <a:srgbClr val="CC3300"/>
                </a:solidFill>
                <a:latin typeface="Arial" panose="020B0604020202020204" pitchFamily="34" charset="0"/>
              </a:rPr>
              <a:t>	</a:t>
            </a:r>
            <a:r>
              <a:rPr lang="en-US" altLang="en-US" sz="1800" b="1" dirty="0">
                <a:solidFill>
                  <a:srgbClr val="CC3300"/>
                </a:solidFill>
                <a:latin typeface="Arial" panose="020B0604020202020204" pitchFamily="34" charset="0"/>
              </a:rPr>
              <a:t>return ( Fibonacci (num - 1) + Fibonacci(num – 2));</a:t>
            </a:r>
          </a:p>
          <a:p>
            <a:pPr>
              <a:spcBef>
                <a:spcPct val="0"/>
              </a:spcBef>
              <a:buFontTx/>
              <a:buNone/>
            </a:pPr>
            <a:r>
              <a:rPr lang="en-US" altLang="en-US" sz="1800" b="1" dirty="0">
                <a:solidFill>
                  <a:srgbClr val="CC3300"/>
                </a:solidFill>
                <a:latin typeface="Arial" panose="020B0604020202020204" pitchFamily="34" charset="0"/>
              </a:rPr>
              <a:t>}</a:t>
            </a:r>
          </a:p>
          <a:p>
            <a:pPr>
              <a:spcBef>
                <a:spcPct val="0"/>
              </a:spcBef>
              <a:buFontTx/>
              <a:buNone/>
            </a:pPr>
            <a:endParaRPr lang="en-US" altLang="en-US" sz="1400" b="1" dirty="0">
              <a:solidFill>
                <a:srgbClr val="CC3300"/>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B7438E13-E90C-AADD-B41A-89D8F135A9DA}"/>
              </a:ext>
            </a:extLst>
          </p:cNvPr>
          <p:cNvSpPr/>
          <p:nvPr/>
        </p:nvSpPr>
        <p:spPr>
          <a:xfrm>
            <a:off x="228600" y="245984"/>
            <a:ext cx="8915400" cy="820815"/>
          </a:xfrm>
          <a:prstGeom prst="roundRect">
            <a:avLst>
              <a:gd name="adj" fmla="val 0"/>
            </a:avLst>
          </a:prstGeom>
          <a:no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eaLnBrk="0" hangingPunct="0">
              <a:defRPr>
                <a:solidFill>
                  <a:schemeClr val="tx1"/>
                </a:solidFill>
                <a:latin typeface="Constantia" pitchFamily="18" charset="0"/>
                <a:cs typeface="Arial" charset="0"/>
              </a:defRPr>
            </a:lvl1pPr>
            <a:lvl2pPr marL="742950" indent="-285750" eaLnBrk="0" hangingPunct="0">
              <a:defRPr>
                <a:solidFill>
                  <a:schemeClr val="tx1"/>
                </a:solidFill>
                <a:latin typeface="Constantia" pitchFamily="18" charset="0"/>
                <a:cs typeface="Arial" charset="0"/>
              </a:defRPr>
            </a:lvl2pPr>
            <a:lvl3pPr marL="1143000" indent="-228600" eaLnBrk="0" hangingPunct="0">
              <a:defRPr>
                <a:solidFill>
                  <a:schemeClr val="tx1"/>
                </a:solidFill>
                <a:latin typeface="Constantia" pitchFamily="18" charset="0"/>
                <a:cs typeface="Arial" charset="0"/>
              </a:defRPr>
            </a:lvl3pPr>
            <a:lvl4pPr marL="1600200" indent="-228600" eaLnBrk="0" hangingPunct="0">
              <a:defRPr>
                <a:solidFill>
                  <a:schemeClr val="tx1"/>
                </a:solidFill>
                <a:latin typeface="Constantia" pitchFamily="18" charset="0"/>
                <a:cs typeface="Arial" charset="0"/>
              </a:defRPr>
            </a:lvl4pPr>
            <a:lvl5pPr marL="2057400" indent="-228600" eaLnBrk="0" hangingPunct="0">
              <a:defRPr>
                <a:solidFill>
                  <a:schemeClr val="tx1"/>
                </a:solidFill>
                <a:latin typeface="Constantia" pitchFamily="18" charset="0"/>
                <a:cs typeface="Arial" charset="0"/>
              </a:defRPr>
            </a:lvl5pPr>
            <a:lvl6pPr marL="2514600" indent="-228600" eaLnBrk="0" fontAlgn="base" hangingPunct="0">
              <a:spcBef>
                <a:spcPct val="0"/>
              </a:spcBef>
              <a:spcAft>
                <a:spcPct val="0"/>
              </a:spcAft>
              <a:defRPr>
                <a:solidFill>
                  <a:schemeClr val="tx1"/>
                </a:solidFill>
                <a:latin typeface="Constantia" pitchFamily="18" charset="0"/>
                <a:cs typeface="Arial" charset="0"/>
              </a:defRPr>
            </a:lvl6pPr>
            <a:lvl7pPr marL="2971800" indent="-228600" eaLnBrk="0" fontAlgn="base" hangingPunct="0">
              <a:spcBef>
                <a:spcPct val="0"/>
              </a:spcBef>
              <a:spcAft>
                <a:spcPct val="0"/>
              </a:spcAft>
              <a:defRPr>
                <a:solidFill>
                  <a:schemeClr val="tx1"/>
                </a:solidFill>
                <a:latin typeface="Constantia" pitchFamily="18" charset="0"/>
                <a:cs typeface="Arial" charset="0"/>
              </a:defRPr>
            </a:lvl7pPr>
            <a:lvl8pPr marL="3429000" indent="-228600" eaLnBrk="0" fontAlgn="base" hangingPunct="0">
              <a:spcBef>
                <a:spcPct val="0"/>
              </a:spcBef>
              <a:spcAft>
                <a:spcPct val="0"/>
              </a:spcAft>
              <a:defRPr>
                <a:solidFill>
                  <a:schemeClr val="tx1"/>
                </a:solidFill>
                <a:latin typeface="Constantia" pitchFamily="18" charset="0"/>
                <a:cs typeface="Arial" charset="0"/>
              </a:defRPr>
            </a:lvl8pPr>
            <a:lvl9pPr marL="3886200" indent="-228600" eaLnBrk="0" fontAlgn="base" hangingPunct="0">
              <a:spcBef>
                <a:spcPct val="0"/>
              </a:spcBef>
              <a:spcAft>
                <a:spcPct val="0"/>
              </a:spcAft>
              <a:defRPr>
                <a:solidFill>
                  <a:schemeClr val="tx1"/>
                </a:solidFill>
                <a:latin typeface="Constantia" pitchFamily="18" charset="0"/>
                <a:cs typeface="Arial" charset="0"/>
              </a:defRPr>
            </a:lvl9pPr>
          </a:lstStyle>
          <a:p>
            <a:pPr eaLnBrk="1" hangingPunct="1"/>
            <a:r>
              <a:rPr lang="en-US" altLang="en-US" sz="4800" dirty="0">
                <a:solidFill>
                  <a:srgbClr val="FFC000"/>
                </a:solidFill>
                <a:latin typeface="Georgia" panose="02040502050405020303" pitchFamily="18" charset="0"/>
              </a:rPr>
              <a:t>Fibonacci Series</a:t>
            </a:r>
          </a:p>
        </p:txBody>
      </p:sp>
      <p:sp>
        <p:nvSpPr>
          <p:cNvPr id="35843" name="Rectangle 3">
            <a:extLst>
              <a:ext uri="{FF2B5EF4-FFF2-40B4-BE49-F238E27FC236}">
                <a16:creationId xmlns:a16="http://schemas.microsoft.com/office/drawing/2014/main" id="{71C7BFE1-3268-8E53-6AA7-6D86527900D4}"/>
              </a:ext>
            </a:extLst>
          </p:cNvPr>
          <p:cNvSpPr txBox="1">
            <a:spLocks noChangeArrowheads="1"/>
          </p:cNvSpPr>
          <p:nvPr/>
        </p:nvSpPr>
        <p:spPr bwMode="auto">
          <a:xfrm>
            <a:off x="228600" y="1257564"/>
            <a:ext cx="8839200" cy="2400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7145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171700" indent="-3429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6289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30861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5433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4000500" indent="-3429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pPr>
            <a:r>
              <a:rPr lang="en-US" altLang="en-US" sz="2000" dirty="0"/>
              <a:t>The Fibonacci series can be given as:</a:t>
            </a:r>
          </a:p>
          <a:p>
            <a:pPr eaLnBrk="1" hangingPunct="1">
              <a:lnSpc>
                <a:spcPct val="90000"/>
              </a:lnSpc>
              <a:buFont typeface="Arial" panose="020B0604020202020204" pitchFamily="34" charset="0"/>
              <a:buNone/>
            </a:pPr>
            <a:r>
              <a:rPr lang="en-US" altLang="en-US" sz="2000" dirty="0"/>
              <a:t>	1   1   2     3   5      8   13      21     34   55……</a:t>
            </a:r>
            <a:br>
              <a:rPr lang="en-US" altLang="en-US" sz="2400" dirty="0"/>
            </a:br>
            <a:endParaRPr lang="en-US" altLang="en-US" sz="2400" dirty="0"/>
          </a:p>
        </p:txBody>
      </p:sp>
      <p:grpSp>
        <p:nvGrpSpPr>
          <p:cNvPr id="35844" name="Group 55">
            <a:extLst>
              <a:ext uri="{FF2B5EF4-FFF2-40B4-BE49-F238E27FC236}">
                <a16:creationId xmlns:a16="http://schemas.microsoft.com/office/drawing/2014/main" id="{C9F75036-E415-F6E2-5DD3-1E541ED97D75}"/>
              </a:ext>
            </a:extLst>
          </p:cNvPr>
          <p:cNvGrpSpPr>
            <a:grpSpLocks/>
          </p:cNvGrpSpPr>
          <p:nvPr/>
        </p:nvGrpSpPr>
        <p:grpSpPr bwMode="auto">
          <a:xfrm>
            <a:off x="1104900" y="2837733"/>
            <a:ext cx="6934200" cy="3433763"/>
            <a:chOff x="216" y="3031"/>
            <a:chExt cx="4248" cy="1296"/>
          </a:xfrm>
        </p:grpSpPr>
        <p:sp>
          <p:nvSpPr>
            <p:cNvPr id="35846" name="Text Box 6">
              <a:extLst>
                <a:ext uri="{FF2B5EF4-FFF2-40B4-BE49-F238E27FC236}">
                  <a16:creationId xmlns:a16="http://schemas.microsoft.com/office/drawing/2014/main" id="{4DA98ACD-4438-DCCB-A93C-20A96C720B09}"/>
                </a:ext>
              </a:extLst>
            </p:cNvPr>
            <p:cNvSpPr txBox="1">
              <a:spLocks noChangeArrowheads="1"/>
            </p:cNvSpPr>
            <p:nvPr/>
          </p:nvSpPr>
          <p:spPr bwMode="auto">
            <a:xfrm>
              <a:off x="2304" y="303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FIB(7)</a:t>
              </a:r>
              <a:endParaRPr lang="en-US" altLang="en-US" sz="1800">
                <a:latin typeface="Arial" panose="020B0604020202020204" pitchFamily="34" charset="0"/>
              </a:endParaRPr>
            </a:p>
          </p:txBody>
        </p:sp>
        <p:sp>
          <p:nvSpPr>
            <p:cNvPr id="35847" name="Line 7">
              <a:extLst>
                <a:ext uri="{FF2B5EF4-FFF2-40B4-BE49-F238E27FC236}">
                  <a16:creationId xmlns:a16="http://schemas.microsoft.com/office/drawing/2014/main" id="{10F9D57A-0535-C1F4-4439-56A635B86BC8}"/>
                </a:ext>
              </a:extLst>
            </p:cNvPr>
            <p:cNvSpPr>
              <a:spLocks noChangeShapeType="1"/>
            </p:cNvSpPr>
            <p:nvPr/>
          </p:nvSpPr>
          <p:spPr bwMode="auto">
            <a:xfrm flipH="1">
              <a:off x="2088" y="3175"/>
              <a:ext cx="360" cy="144"/>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8" name="Line 8">
              <a:extLst>
                <a:ext uri="{FF2B5EF4-FFF2-40B4-BE49-F238E27FC236}">
                  <a16:creationId xmlns:a16="http://schemas.microsoft.com/office/drawing/2014/main" id="{045AB88A-0BA9-CE6E-6525-4BE4E2B3AF79}"/>
                </a:ext>
              </a:extLst>
            </p:cNvPr>
            <p:cNvSpPr>
              <a:spLocks noChangeShapeType="1"/>
            </p:cNvSpPr>
            <p:nvPr/>
          </p:nvSpPr>
          <p:spPr bwMode="auto">
            <a:xfrm>
              <a:off x="2592" y="3175"/>
              <a:ext cx="648" cy="144"/>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49" name="Text Box 9">
              <a:extLst>
                <a:ext uri="{FF2B5EF4-FFF2-40B4-BE49-F238E27FC236}">
                  <a16:creationId xmlns:a16="http://schemas.microsoft.com/office/drawing/2014/main" id="{D92B7A84-42E8-8F64-2B04-B5276D618575}"/>
                </a:ext>
              </a:extLst>
            </p:cNvPr>
            <p:cNvSpPr txBox="1">
              <a:spLocks noChangeArrowheads="1"/>
            </p:cNvSpPr>
            <p:nvPr/>
          </p:nvSpPr>
          <p:spPr bwMode="auto">
            <a:xfrm>
              <a:off x="1872" y="3319"/>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FIB(6)</a:t>
              </a:r>
              <a:endParaRPr lang="en-US" altLang="en-US" sz="1800">
                <a:latin typeface="Arial" panose="020B0604020202020204" pitchFamily="34" charset="0"/>
              </a:endParaRPr>
            </a:p>
          </p:txBody>
        </p:sp>
        <p:sp>
          <p:nvSpPr>
            <p:cNvPr id="35850" name="Text Box 10">
              <a:extLst>
                <a:ext uri="{FF2B5EF4-FFF2-40B4-BE49-F238E27FC236}">
                  <a16:creationId xmlns:a16="http://schemas.microsoft.com/office/drawing/2014/main" id="{28850E0F-2048-4A91-43D6-50EC4A434FF5}"/>
                </a:ext>
              </a:extLst>
            </p:cNvPr>
            <p:cNvSpPr txBox="1">
              <a:spLocks noChangeArrowheads="1"/>
            </p:cNvSpPr>
            <p:nvPr/>
          </p:nvSpPr>
          <p:spPr bwMode="auto">
            <a:xfrm>
              <a:off x="3240" y="3319"/>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FIB(5)</a:t>
              </a:r>
              <a:endParaRPr lang="en-US" altLang="en-US" sz="1800">
                <a:latin typeface="Arial" panose="020B0604020202020204" pitchFamily="34" charset="0"/>
              </a:endParaRPr>
            </a:p>
          </p:txBody>
        </p:sp>
        <p:sp>
          <p:nvSpPr>
            <p:cNvPr id="35851" name="Line 11">
              <a:extLst>
                <a:ext uri="{FF2B5EF4-FFF2-40B4-BE49-F238E27FC236}">
                  <a16:creationId xmlns:a16="http://schemas.microsoft.com/office/drawing/2014/main" id="{67548D71-B8C7-A92C-0D8A-4EA5B19400FD}"/>
                </a:ext>
              </a:extLst>
            </p:cNvPr>
            <p:cNvSpPr>
              <a:spLocks noChangeShapeType="1"/>
            </p:cNvSpPr>
            <p:nvPr/>
          </p:nvSpPr>
          <p:spPr bwMode="auto">
            <a:xfrm flipH="1">
              <a:off x="1800" y="3463"/>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2" name="Line 12">
              <a:extLst>
                <a:ext uri="{FF2B5EF4-FFF2-40B4-BE49-F238E27FC236}">
                  <a16:creationId xmlns:a16="http://schemas.microsoft.com/office/drawing/2014/main" id="{75E69139-1B25-9B21-3B73-A0BB51C81A6C}"/>
                </a:ext>
              </a:extLst>
            </p:cNvPr>
            <p:cNvSpPr>
              <a:spLocks noChangeShapeType="1"/>
            </p:cNvSpPr>
            <p:nvPr/>
          </p:nvSpPr>
          <p:spPr bwMode="auto">
            <a:xfrm>
              <a:off x="2088" y="3463"/>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3" name="Text Box 13">
              <a:extLst>
                <a:ext uri="{FF2B5EF4-FFF2-40B4-BE49-F238E27FC236}">
                  <a16:creationId xmlns:a16="http://schemas.microsoft.com/office/drawing/2014/main" id="{A4C0396B-6A43-F628-0257-65304A682452}"/>
                </a:ext>
              </a:extLst>
            </p:cNvPr>
            <p:cNvSpPr txBox="1">
              <a:spLocks noChangeArrowheads="1"/>
            </p:cNvSpPr>
            <p:nvPr/>
          </p:nvSpPr>
          <p:spPr bwMode="auto">
            <a:xfrm>
              <a:off x="1512" y="3535"/>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FIB(5)</a:t>
              </a:r>
              <a:endParaRPr lang="en-US" altLang="en-US" sz="1800">
                <a:latin typeface="Arial" panose="020B0604020202020204" pitchFamily="34" charset="0"/>
              </a:endParaRPr>
            </a:p>
          </p:txBody>
        </p:sp>
        <p:sp>
          <p:nvSpPr>
            <p:cNvPr id="35854" name="Text Box 14">
              <a:extLst>
                <a:ext uri="{FF2B5EF4-FFF2-40B4-BE49-F238E27FC236}">
                  <a16:creationId xmlns:a16="http://schemas.microsoft.com/office/drawing/2014/main" id="{3D9760C3-4156-E5C5-1F48-77F62CC12760}"/>
                </a:ext>
              </a:extLst>
            </p:cNvPr>
            <p:cNvSpPr txBox="1">
              <a:spLocks noChangeArrowheads="1"/>
            </p:cNvSpPr>
            <p:nvPr/>
          </p:nvSpPr>
          <p:spPr bwMode="auto">
            <a:xfrm>
              <a:off x="2160" y="3535"/>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FIB(4)</a:t>
              </a:r>
              <a:endParaRPr lang="en-US" altLang="en-US" sz="1800">
                <a:latin typeface="Arial" panose="020B0604020202020204" pitchFamily="34" charset="0"/>
              </a:endParaRPr>
            </a:p>
          </p:txBody>
        </p:sp>
        <p:sp>
          <p:nvSpPr>
            <p:cNvPr id="35855" name="Line 15">
              <a:extLst>
                <a:ext uri="{FF2B5EF4-FFF2-40B4-BE49-F238E27FC236}">
                  <a16:creationId xmlns:a16="http://schemas.microsoft.com/office/drawing/2014/main" id="{31D2FAFB-08CA-C76F-7D39-F2C48BEBD77C}"/>
                </a:ext>
              </a:extLst>
            </p:cNvPr>
            <p:cNvSpPr>
              <a:spLocks noChangeShapeType="1"/>
            </p:cNvSpPr>
            <p:nvPr/>
          </p:nvSpPr>
          <p:spPr bwMode="auto">
            <a:xfrm flipH="1">
              <a:off x="3240" y="3463"/>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6" name="Line 16">
              <a:extLst>
                <a:ext uri="{FF2B5EF4-FFF2-40B4-BE49-F238E27FC236}">
                  <a16:creationId xmlns:a16="http://schemas.microsoft.com/office/drawing/2014/main" id="{FC1C90D0-FA3D-379B-2414-1501C17DD198}"/>
                </a:ext>
              </a:extLst>
            </p:cNvPr>
            <p:cNvSpPr>
              <a:spLocks noChangeShapeType="1"/>
            </p:cNvSpPr>
            <p:nvPr/>
          </p:nvSpPr>
          <p:spPr bwMode="auto">
            <a:xfrm>
              <a:off x="3600" y="3463"/>
              <a:ext cx="50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7" name="Text Box 17">
              <a:extLst>
                <a:ext uri="{FF2B5EF4-FFF2-40B4-BE49-F238E27FC236}">
                  <a16:creationId xmlns:a16="http://schemas.microsoft.com/office/drawing/2014/main" id="{F8AFED7D-9844-8174-99AD-A438EAA8A652}"/>
                </a:ext>
              </a:extLst>
            </p:cNvPr>
            <p:cNvSpPr txBox="1">
              <a:spLocks noChangeArrowheads="1"/>
            </p:cNvSpPr>
            <p:nvPr/>
          </p:nvSpPr>
          <p:spPr bwMode="auto">
            <a:xfrm>
              <a:off x="3024" y="3535"/>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FIB(4)</a:t>
              </a:r>
              <a:endParaRPr lang="en-US" altLang="en-US" sz="1800">
                <a:latin typeface="Arial" panose="020B0604020202020204" pitchFamily="34" charset="0"/>
              </a:endParaRPr>
            </a:p>
          </p:txBody>
        </p:sp>
        <p:sp>
          <p:nvSpPr>
            <p:cNvPr id="35858" name="Line 18">
              <a:extLst>
                <a:ext uri="{FF2B5EF4-FFF2-40B4-BE49-F238E27FC236}">
                  <a16:creationId xmlns:a16="http://schemas.microsoft.com/office/drawing/2014/main" id="{FC884295-E860-5405-B91D-0F0C48374E81}"/>
                </a:ext>
              </a:extLst>
            </p:cNvPr>
            <p:cNvSpPr>
              <a:spLocks noChangeShapeType="1"/>
            </p:cNvSpPr>
            <p:nvPr/>
          </p:nvSpPr>
          <p:spPr bwMode="auto">
            <a:xfrm flipH="1">
              <a:off x="1368"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9" name="Line 19">
              <a:extLst>
                <a:ext uri="{FF2B5EF4-FFF2-40B4-BE49-F238E27FC236}">
                  <a16:creationId xmlns:a16="http://schemas.microsoft.com/office/drawing/2014/main" id="{6F10C401-846A-7BAC-7278-277F220D15C2}"/>
                </a:ext>
              </a:extLst>
            </p:cNvPr>
            <p:cNvSpPr>
              <a:spLocks noChangeShapeType="1"/>
            </p:cNvSpPr>
            <p:nvPr/>
          </p:nvSpPr>
          <p:spPr bwMode="auto">
            <a:xfrm>
              <a:off x="1656" y="3679"/>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0" name="Text Box 20">
              <a:extLst>
                <a:ext uri="{FF2B5EF4-FFF2-40B4-BE49-F238E27FC236}">
                  <a16:creationId xmlns:a16="http://schemas.microsoft.com/office/drawing/2014/main" id="{456407C9-348D-4970-92AD-13D5F5EEFD44}"/>
                </a:ext>
              </a:extLst>
            </p:cNvPr>
            <p:cNvSpPr txBox="1">
              <a:spLocks noChangeArrowheads="1"/>
            </p:cNvSpPr>
            <p:nvPr/>
          </p:nvSpPr>
          <p:spPr bwMode="auto">
            <a:xfrm>
              <a:off x="1008"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FIB(4)</a:t>
              </a:r>
              <a:endParaRPr lang="en-US" altLang="en-US" sz="1800">
                <a:latin typeface="Arial" panose="020B0604020202020204" pitchFamily="34" charset="0"/>
              </a:endParaRPr>
            </a:p>
          </p:txBody>
        </p:sp>
        <p:sp>
          <p:nvSpPr>
            <p:cNvPr id="35861" name="Text Box 21">
              <a:extLst>
                <a:ext uri="{FF2B5EF4-FFF2-40B4-BE49-F238E27FC236}">
                  <a16:creationId xmlns:a16="http://schemas.microsoft.com/office/drawing/2014/main" id="{3D52904E-AE04-021A-FAF0-C0E638428F5D}"/>
                </a:ext>
              </a:extLst>
            </p:cNvPr>
            <p:cNvSpPr txBox="1">
              <a:spLocks noChangeArrowheads="1"/>
            </p:cNvSpPr>
            <p:nvPr/>
          </p:nvSpPr>
          <p:spPr bwMode="auto">
            <a:xfrm>
              <a:off x="1512"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FIB(3)</a:t>
              </a:r>
              <a:endParaRPr lang="en-US" altLang="en-US" sz="1800">
                <a:latin typeface="Arial" panose="020B0604020202020204" pitchFamily="34" charset="0"/>
              </a:endParaRPr>
            </a:p>
          </p:txBody>
        </p:sp>
        <p:sp>
          <p:nvSpPr>
            <p:cNvPr id="35862" name="Line 22">
              <a:extLst>
                <a:ext uri="{FF2B5EF4-FFF2-40B4-BE49-F238E27FC236}">
                  <a16:creationId xmlns:a16="http://schemas.microsoft.com/office/drawing/2014/main" id="{9E9E6894-CC4E-D996-6B74-9737367D2CD8}"/>
                </a:ext>
              </a:extLst>
            </p:cNvPr>
            <p:cNvSpPr>
              <a:spLocks noChangeShapeType="1"/>
            </p:cNvSpPr>
            <p:nvPr/>
          </p:nvSpPr>
          <p:spPr bwMode="auto">
            <a:xfrm flipH="1">
              <a:off x="2232"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3" name="Line 23">
              <a:extLst>
                <a:ext uri="{FF2B5EF4-FFF2-40B4-BE49-F238E27FC236}">
                  <a16:creationId xmlns:a16="http://schemas.microsoft.com/office/drawing/2014/main" id="{F90896C7-3F33-384D-4DE8-5B6F5DC6C4BC}"/>
                </a:ext>
              </a:extLst>
            </p:cNvPr>
            <p:cNvSpPr>
              <a:spLocks noChangeShapeType="1"/>
            </p:cNvSpPr>
            <p:nvPr/>
          </p:nvSpPr>
          <p:spPr bwMode="auto">
            <a:xfrm>
              <a:off x="2448"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4" name="Text Box 24">
              <a:extLst>
                <a:ext uri="{FF2B5EF4-FFF2-40B4-BE49-F238E27FC236}">
                  <a16:creationId xmlns:a16="http://schemas.microsoft.com/office/drawing/2014/main" id="{77C618BD-56B1-457E-5FDD-2AA57833BDE4}"/>
                </a:ext>
              </a:extLst>
            </p:cNvPr>
            <p:cNvSpPr txBox="1">
              <a:spLocks noChangeArrowheads="1"/>
            </p:cNvSpPr>
            <p:nvPr/>
          </p:nvSpPr>
          <p:spPr bwMode="auto">
            <a:xfrm>
              <a:off x="1944"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FIB(3)</a:t>
              </a:r>
              <a:endParaRPr lang="en-US" altLang="en-US" sz="1800">
                <a:latin typeface="Arial" panose="020B0604020202020204" pitchFamily="34" charset="0"/>
              </a:endParaRPr>
            </a:p>
          </p:txBody>
        </p:sp>
        <p:sp>
          <p:nvSpPr>
            <p:cNvPr id="35865" name="Text Box 25">
              <a:extLst>
                <a:ext uri="{FF2B5EF4-FFF2-40B4-BE49-F238E27FC236}">
                  <a16:creationId xmlns:a16="http://schemas.microsoft.com/office/drawing/2014/main" id="{0E25F9D3-560C-21A0-4DEB-0488D4AEBD39}"/>
                </a:ext>
              </a:extLst>
            </p:cNvPr>
            <p:cNvSpPr txBox="1">
              <a:spLocks noChangeArrowheads="1"/>
            </p:cNvSpPr>
            <p:nvPr/>
          </p:nvSpPr>
          <p:spPr bwMode="auto">
            <a:xfrm>
              <a:off x="2376"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66" name="Line 26">
              <a:extLst>
                <a:ext uri="{FF2B5EF4-FFF2-40B4-BE49-F238E27FC236}">
                  <a16:creationId xmlns:a16="http://schemas.microsoft.com/office/drawing/2014/main" id="{F5AFA897-2970-5550-5700-6F56B42983DA}"/>
                </a:ext>
              </a:extLst>
            </p:cNvPr>
            <p:cNvSpPr>
              <a:spLocks noChangeShapeType="1"/>
            </p:cNvSpPr>
            <p:nvPr/>
          </p:nvSpPr>
          <p:spPr bwMode="auto">
            <a:xfrm flipH="1">
              <a:off x="3096"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7" name="Line 27">
              <a:extLst>
                <a:ext uri="{FF2B5EF4-FFF2-40B4-BE49-F238E27FC236}">
                  <a16:creationId xmlns:a16="http://schemas.microsoft.com/office/drawing/2014/main" id="{44B30DE3-E3F6-5EB7-2CFC-F74CEDB1499D}"/>
                </a:ext>
              </a:extLst>
            </p:cNvPr>
            <p:cNvSpPr>
              <a:spLocks noChangeShapeType="1"/>
            </p:cNvSpPr>
            <p:nvPr/>
          </p:nvSpPr>
          <p:spPr bwMode="auto">
            <a:xfrm>
              <a:off x="3384"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8" name="Text Box 28">
              <a:extLst>
                <a:ext uri="{FF2B5EF4-FFF2-40B4-BE49-F238E27FC236}">
                  <a16:creationId xmlns:a16="http://schemas.microsoft.com/office/drawing/2014/main" id="{829ACDB8-013A-DF02-EED1-4F5D78233717}"/>
                </a:ext>
              </a:extLst>
            </p:cNvPr>
            <p:cNvSpPr txBox="1">
              <a:spLocks noChangeArrowheads="1"/>
            </p:cNvSpPr>
            <p:nvPr/>
          </p:nvSpPr>
          <p:spPr bwMode="auto">
            <a:xfrm>
              <a:off x="2808"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FIB(3)</a:t>
              </a:r>
              <a:endParaRPr lang="en-US" altLang="en-US" sz="1800">
                <a:latin typeface="Arial" panose="020B0604020202020204" pitchFamily="34" charset="0"/>
              </a:endParaRPr>
            </a:p>
          </p:txBody>
        </p:sp>
        <p:sp>
          <p:nvSpPr>
            <p:cNvPr id="35869" name="Text Box 29">
              <a:extLst>
                <a:ext uri="{FF2B5EF4-FFF2-40B4-BE49-F238E27FC236}">
                  <a16:creationId xmlns:a16="http://schemas.microsoft.com/office/drawing/2014/main" id="{1D4DE76C-3E1D-E861-00AF-D0ABBD6119D4}"/>
                </a:ext>
              </a:extLst>
            </p:cNvPr>
            <p:cNvSpPr txBox="1">
              <a:spLocks noChangeArrowheads="1"/>
            </p:cNvSpPr>
            <p:nvPr/>
          </p:nvSpPr>
          <p:spPr bwMode="auto">
            <a:xfrm>
              <a:off x="3240"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70" name="Line 30">
              <a:extLst>
                <a:ext uri="{FF2B5EF4-FFF2-40B4-BE49-F238E27FC236}">
                  <a16:creationId xmlns:a16="http://schemas.microsoft.com/office/drawing/2014/main" id="{53BD7FF4-9108-94F3-8D3A-1817E5A9B6FA}"/>
                </a:ext>
              </a:extLst>
            </p:cNvPr>
            <p:cNvSpPr>
              <a:spLocks noChangeShapeType="1"/>
            </p:cNvSpPr>
            <p:nvPr/>
          </p:nvSpPr>
          <p:spPr bwMode="auto">
            <a:xfrm flipH="1">
              <a:off x="3888"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1" name="Line 31">
              <a:extLst>
                <a:ext uri="{FF2B5EF4-FFF2-40B4-BE49-F238E27FC236}">
                  <a16:creationId xmlns:a16="http://schemas.microsoft.com/office/drawing/2014/main" id="{7197D10C-EA3A-FBD2-EE85-9389F225C95D}"/>
                </a:ext>
              </a:extLst>
            </p:cNvPr>
            <p:cNvSpPr>
              <a:spLocks noChangeShapeType="1"/>
            </p:cNvSpPr>
            <p:nvPr/>
          </p:nvSpPr>
          <p:spPr bwMode="auto">
            <a:xfrm>
              <a:off x="4176" y="3679"/>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2" name="Text Box 32">
              <a:extLst>
                <a:ext uri="{FF2B5EF4-FFF2-40B4-BE49-F238E27FC236}">
                  <a16:creationId xmlns:a16="http://schemas.microsoft.com/office/drawing/2014/main" id="{FC4A7EF4-6067-6058-2D13-D7685BC89259}"/>
                </a:ext>
              </a:extLst>
            </p:cNvPr>
            <p:cNvSpPr txBox="1">
              <a:spLocks noChangeArrowheads="1"/>
            </p:cNvSpPr>
            <p:nvPr/>
          </p:nvSpPr>
          <p:spPr bwMode="auto">
            <a:xfrm>
              <a:off x="3672"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73" name="Text Box 33">
              <a:extLst>
                <a:ext uri="{FF2B5EF4-FFF2-40B4-BE49-F238E27FC236}">
                  <a16:creationId xmlns:a16="http://schemas.microsoft.com/office/drawing/2014/main" id="{2AFBEF12-2A91-C4C9-8C08-9947B48FD6ED}"/>
                </a:ext>
              </a:extLst>
            </p:cNvPr>
            <p:cNvSpPr txBox="1">
              <a:spLocks noChangeArrowheads="1"/>
            </p:cNvSpPr>
            <p:nvPr/>
          </p:nvSpPr>
          <p:spPr bwMode="auto">
            <a:xfrm>
              <a:off x="4104" y="3751"/>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FIB(1)</a:t>
              </a:r>
              <a:endParaRPr lang="en-US" altLang="en-US" sz="1800">
                <a:latin typeface="Arial" panose="020B0604020202020204" pitchFamily="34" charset="0"/>
              </a:endParaRPr>
            </a:p>
          </p:txBody>
        </p:sp>
        <p:sp>
          <p:nvSpPr>
            <p:cNvPr id="35874" name="Line 34">
              <a:extLst>
                <a:ext uri="{FF2B5EF4-FFF2-40B4-BE49-F238E27FC236}">
                  <a16:creationId xmlns:a16="http://schemas.microsoft.com/office/drawing/2014/main" id="{AB1850C5-B1C9-B5BA-8B44-0C0AD6762A68}"/>
                </a:ext>
              </a:extLst>
            </p:cNvPr>
            <p:cNvSpPr>
              <a:spLocks noChangeShapeType="1"/>
            </p:cNvSpPr>
            <p:nvPr/>
          </p:nvSpPr>
          <p:spPr bwMode="auto">
            <a:xfrm flipH="1">
              <a:off x="720" y="3895"/>
              <a:ext cx="288"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5" name="Line 35">
              <a:extLst>
                <a:ext uri="{FF2B5EF4-FFF2-40B4-BE49-F238E27FC236}">
                  <a16:creationId xmlns:a16="http://schemas.microsoft.com/office/drawing/2014/main" id="{42F032A5-E0FA-9AE6-2BDB-B4F0F599EDA5}"/>
                </a:ext>
              </a:extLst>
            </p:cNvPr>
            <p:cNvSpPr>
              <a:spLocks noChangeShapeType="1"/>
            </p:cNvSpPr>
            <p:nvPr/>
          </p:nvSpPr>
          <p:spPr bwMode="auto">
            <a:xfrm>
              <a:off x="1080" y="3895"/>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6" name="Text Box 36">
              <a:extLst>
                <a:ext uri="{FF2B5EF4-FFF2-40B4-BE49-F238E27FC236}">
                  <a16:creationId xmlns:a16="http://schemas.microsoft.com/office/drawing/2014/main" id="{6FC63BDB-1A00-E30A-A3CC-6262A6B709B1}"/>
                </a:ext>
              </a:extLst>
            </p:cNvPr>
            <p:cNvSpPr txBox="1">
              <a:spLocks noChangeArrowheads="1"/>
            </p:cNvSpPr>
            <p:nvPr/>
          </p:nvSpPr>
          <p:spPr bwMode="auto">
            <a:xfrm>
              <a:off x="360"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FIB(3)</a:t>
              </a:r>
              <a:endParaRPr lang="en-US" altLang="en-US" sz="1800">
                <a:latin typeface="Arial" panose="020B0604020202020204" pitchFamily="34" charset="0"/>
              </a:endParaRPr>
            </a:p>
          </p:txBody>
        </p:sp>
        <p:sp>
          <p:nvSpPr>
            <p:cNvPr id="35877" name="Text Box 37">
              <a:extLst>
                <a:ext uri="{FF2B5EF4-FFF2-40B4-BE49-F238E27FC236}">
                  <a16:creationId xmlns:a16="http://schemas.microsoft.com/office/drawing/2014/main" id="{97E14E78-3EAA-6B10-86C1-867763B3BA80}"/>
                </a:ext>
              </a:extLst>
            </p:cNvPr>
            <p:cNvSpPr txBox="1">
              <a:spLocks noChangeArrowheads="1"/>
            </p:cNvSpPr>
            <p:nvPr/>
          </p:nvSpPr>
          <p:spPr bwMode="auto">
            <a:xfrm>
              <a:off x="792"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78" name="Line 38">
              <a:extLst>
                <a:ext uri="{FF2B5EF4-FFF2-40B4-BE49-F238E27FC236}">
                  <a16:creationId xmlns:a16="http://schemas.microsoft.com/office/drawing/2014/main" id="{9673BE03-319D-CA8B-8D46-8DA36ABA9BFC}"/>
                </a:ext>
              </a:extLst>
            </p:cNvPr>
            <p:cNvSpPr>
              <a:spLocks noChangeShapeType="1"/>
            </p:cNvSpPr>
            <p:nvPr/>
          </p:nvSpPr>
          <p:spPr bwMode="auto">
            <a:xfrm flipH="1">
              <a:off x="432" y="4111"/>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79" name="Line 39">
              <a:extLst>
                <a:ext uri="{FF2B5EF4-FFF2-40B4-BE49-F238E27FC236}">
                  <a16:creationId xmlns:a16="http://schemas.microsoft.com/office/drawing/2014/main" id="{A3E8CA62-424E-83E4-C7EB-81CC1513E86D}"/>
                </a:ext>
              </a:extLst>
            </p:cNvPr>
            <p:cNvSpPr>
              <a:spLocks noChangeShapeType="1"/>
            </p:cNvSpPr>
            <p:nvPr/>
          </p:nvSpPr>
          <p:spPr bwMode="auto">
            <a:xfrm>
              <a:off x="576" y="4111"/>
              <a:ext cx="288"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80" name="Text Box 40">
              <a:extLst>
                <a:ext uri="{FF2B5EF4-FFF2-40B4-BE49-F238E27FC236}">
                  <a16:creationId xmlns:a16="http://schemas.microsoft.com/office/drawing/2014/main" id="{176054B9-9C7D-4467-BCEF-4713A680DA83}"/>
                </a:ext>
              </a:extLst>
            </p:cNvPr>
            <p:cNvSpPr txBox="1">
              <a:spLocks noChangeArrowheads="1"/>
            </p:cNvSpPr>
            <p:nvPr/>
          </p:nvSpPr>
          <p:spPr bwMode="auto">
            <a:xfrm>
              <a:off x="216" y="4183"/>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81" name="Text Box 41">
              <a:extLst>
                <a:ext uri="{FF2B5EF4-FFF2-40B4-BE49-F238E27FC236}">
                  <a16:creationId xmlns:a16="http://schemas.microsoft.com/office/drawing/2014/main" id="{4EDE9B94-321D-F61B-C4F6-4445CE42CE9B}"/>
                </a:ext>
              </a:extLst>
            </p:cNvPr>
            <p:cNvSpPr txBox="1">
              <a:spLocks noChangeArrowheads="1"/>
            </p:cNvSpPr>
            <p:nvPr/>
          </p:nvSpPr>
          <p:spPr bwMode="auto">
            <a:xfrm>
              <a:off x="648" y="4183"/>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FIB(1)</a:t>
              </a:r>
              <a:endParaRPr lang="en-US" altLang="en-US" sz="1800">
                <a:latin typeface="Arial" panose="020B0604020202020204" pitchFamily="34" charset="0"/>
              </a:endParaRPr>
            </a:p>
          </p:txBody>
        </p:sp>
        <p:sp>
          <p:nvSpPr>
            <p:cNvPr id="35882" name="Line 42">
              <a:extLst>
                <a:ext uri="{FF2B5EF4-FFF2-40B4-BE49-F238E27FC236}">
                  <a16:creationId xmlns:a16="http://schemas.microsoft.com/office/drawing/2014/main" id="{4F3A6077-D975-60DD-C4C5-40AAB3B808F7}"/>
                </a:ext>
              </a:extLst>
            </p:cNvPr>
            <p:cNvSpPr>
              <a:spLocks noChangeShapeType="1"/>
            </p:cNvSpPr>
            <p:nvPr/>
          </p:nvSpPr>
          <p:spPr bwMode="auto">
            <a:xfrm flipH="1">
              <a:off x="1368" y="3895"/>
              <a:ext cx="144"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83" name="Line 43">
              <a:extLst>
                <a:ext uri="{FF2B5EF4-FFF2-40B4-BE49-F238E27FC236}">
                  <a16:creationId xmlns:a16="http://schemas.microsoft.com/office/drawing/2014/main" id="{B1905B36-4ED6-FDD8-AE14-413F19FC4E24}"/>
                </a:ext>
              </a:extLst>
            </p:cNvPr>
            <p:cNvSpPr>
              <a:spLocks noChangeShapeType="1"/>
            </p:cNvSpPr>
            <p:nvPr/>
          </p:nvSpPr>
          <p:spPr bwMode="auto">
            <a:xfrm>
              <a:off x="1656" y="3895"/>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84" name="Text Box 44">
              <a:extLst>
                <a:ext uri="{FF2B5EF4-FFF2-40B4-BE49-F238E27FC236}">
                  <a16:creationId xmlns:a16="http://schemas.microsoft.com/office/drawing/2014/main" id="{5EC9006B-A775-BA32-8CE1-743CB5983D5C}"/>
                </a:ext>
              </a:extLst>
            </p:cNvPr>
            <p:cNvSpPr txBox="1">
              <a:spLocks noChangeArrowheads="1"/>
            </p:cNvSpPr>
            <p:nvPr/>
          </p:nvSpPr>
          <p:spPr bwMode="auto">
            <a:xfrm>
              <a:off x="1224"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85" name="Text Box 45">
              <a:extLst>
                <a:ext uri="{FF2B5EF4-FFF2-40B4-BE49-F238E27FC236}">
                  <a16:creationId xmlns:a16="http://schemas.microsoft.com/office/drawing/2014/main" id="{03177651-EA77-504C-C56D-BD86CDEC06D5}"/>
                </a:ext>
              </a:extLst>
            </p:cNvPr>
            <p:cNvSpPr txBox="1">
              <a:spLocks noChangeArrowheads="1"/>
            </p:cNvSpPr>
            <p:nvPr/>
          </p:nvSpPr>
          <p:spPr bwMode="auto">
            <a:xfrm>
              <a:off x="1656"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FIB(1)</a:t>
              </a:r>
              <a:endParaRPr lang="en-US" altLang="en-US" sz="1800">
                <a:latin typeface="Arial" panose="020B0604020202020204" pitchFamily="34" charset="0"/>
              </a:endParaRPr>
            </a:p>
          </p:txBody>
        </p:sp>
        <p:sp>
          <p:nvSpPr>
            <p:cNvPr id="35886" name="Line 46">
              <a:extLst>
                <a:ext uri="{FF2B5EF4-FFF2-40B4-BE49-F238E27FC236}">
                  <a16:creationId xmlns:a16="http://schemas.microsoft.com/office/drawing/2014/main" id="{280A913C-9B0A-3FE7-C6DE-028963837451}"/>
                </a:ext>
              </a:extLst>
            </p:cNvPr>
            <p:cNvSpPr>
              <a:spLocks noChangeShapeType="1"/>
            </p:cNvSpPr>
            <p:nvPr/>
          </p:nvSpPr>
          <p:spPr bwMode="auto">
            <a:xfrm>
              <a:off x="3096" y="3895"/>
              <a:ext cx="360"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87" name="Text Box 47">
              <a:extLst>
                <a:ext uri="{FF2B5EF4-FFF2-40B4-BE49-F238E27FC236}">
                  <a16:creationId xmlns:a16="http://schemas.microsoft.com/office/drawing/2014/main" id="{C357BB2D-4417-C5F9-8DD8-1E5BC78D5708}"/>
                </a:ext>
              </a:extLst>
            </p:cNvPr>
            <p:cNvSpPr txBox="1">
              <a:spLocks noChangeArrowheads="1"/>
            </p:cNvSpPr>
            <p:nvPr/>
          </p:nvSpPr>
          <p:spPr bwMode="auto">
            <a:xfrm>
              <a:off x="2952"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88" name="Text Box 48">
              <a:extLst>
                <a:ext uri="{FF2B5EF4-FFF2-40B4-BE49-F238E27FC236}">
                  <a16:creationId xmlns:a16="http://schemas.microsoft.com/office/drawing/2014/main" id="{6D316153-F854-F7D1-300E-294B23EAEA20}"/>
                </a:ext>
              </a:extLst>
            </p:cNvPr>
            <p:cNvSpPr txBox="1">
              <a:spLocks noChangeArrowheads="1"/>
            </p:cNvSpPr>
            <p:nvPr/>
          </p:nvSpPr>
          <p:spPr bwMode="auto">
            <a:xfrm>
              <a:off x="3384"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FIB(1)</a:t>
              </a:r>
              <a:endParaRPr lang="en-US" altLang="en-US" sz="1800">
                <a:latin typeface="Arial" panose="020B0604020202020204" pitchFamily="34" charset="0"/>
              </a:endParaRPr>
            </a:p>
          </p:txBody>
        </p:sp>
        <p:sp>
          <p:nvSpPr>
            <p:cNvPr id="35889" name="Line 49">
              <a:extLst>
                <a:ext uri="{FF2B5EF4-FFF2-40B4-BE49-F238E27FC236}">
                  <a16:creationId xmlns:a16="http://schemas.microsoft.com/office/drawing/2014/main" id="{73BEEA53-C8AB-311A-F8D6-534C4B1BE780}"/>
                </a:ext>
              </a:extLst>
            </p:cNvPr>
            <p:cNvSpPr>
              <a:spLocks noChangeShapeType="1"/>
            </p:cNvSpPr>
            <p:nvPr/>
          </p:nvSpPr>
          <p:spPr bwMode="auto">
            <a:xfrm flipH="1">
              <a:off x="2160" y="3895"/>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90" name="Line 50">
              <a:extLst>
                <a:ext uri="{FF2B5EF4-FFF2-40B4-BE49-F238E27FC236}">
                  <a16:creationId xmlns:a16="http://schemas.microsoft.com/office/drawing/2014/main" id="{884FD17F-8F7F-F39C-C63E-FDFE75969E34}"/>
                </a:ext>
              </a:extLst>
            </p:cNvPr>
            <p:cNvSpPr>
              <a:spLocks noChangeShapeType="1"/>
            </p:cNvSpPr>
            <p:nvPr/>
          </p:nvSpPr>
          <p:spPr bwMode="auto">
            <a:xfrm>
              <a:off x="2304" y="3895"/>
              <a:ext cx="288"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91" name="Text Box 51">
              <a:extLst>
                <a:ext uri="{FF2B5EF4-FFF2-40B4-BE49-F238E27FC236}">
                  <a16:creationId xmlns:a16="http://schemas.microsoft.com/office/drawing/2014/main" id="{39861F7B-A9BF-5E22-ACD3-6760E37295C3}"/>
                </a:ext>
              </a:extLst>
            </p:cNvPr>
            <p:cNvSpPr txBox="1">
              <a:spLocks noChangeArrowheads="1"/>
            </p:cNvSpPr>
            <p:nvPr/>
          </p:nvSpPr>
          <p:spPr bwMode="auto">
            <a:xfrm>
              <a:off x="2088"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FIB(2)</a:t>
              </a:r>
              <a:endParaRPr lang="en-US" altLang="en-US" sz="1800">
                <a:latin typeface="Arial" panose="020B0604020202020204" pitchFamily="34" charset="0"/>
              </a:endParaRPr>
            </a:p>
          </p:txBody>
        </p:sp>
        <p:sp>
          <p:nvSpPr>
            <p:cNvPr id="35892" name="Text Box 52">
              <a:extLst>
                <a:ext uri="{FF2B5EF4-FFF2-40B4-BE49-F238E27FC236}">
                  <a16:creationId xmlns:a16="http://schemas.microsoft.com/office/drawing/2014/main" id="{F1170543-D9E3-19D7-357E-B69E275A1A45}"/>
                </a:ext>
              </a:extLst>
            </p:cNvPr>
            <p:cNvSpPr txBox="1">
              <a:spLocks noChangeArrowheads="1"/>
            </p:cNvSpPr>
            <p:nvPr/>
          </p:nvSpPr>
          <p:spPr bwMode="auto">
            <a:xfrm>
              <a:off x="2520" y="3967"/>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FIB(1)</a:t>
              </a:r>
              <a:endParaRPr lang="en-US" altLang="en-US" sz="1800">
                <a:latin typeface="Arial" panose="020B0604020202020204" pitchFamily="34" charset="0"/>
              </a:endParaRPr>
            </a:p>
          </p:txBody>
        </p:sp>
        <p:sp>
          <p:nvSpPr>
            <p:cNvPr id="35893" name="Line 53">
              <a:extLst>
                <a:ext uri="{FF2B5EF4-FFF2-40B4-BE49-F238E27FC236}">
                  <a16:creationId xmlns:a16="http://schemas.microsoft.com/office/drawing/2014/main" id="{7407C885-E2A8-8AF6-AD9B-FCB11678B962}"/>
                </a:ext>
              </a:extLst>
            </p:cNvPr>
            <p:cNvSpPr>
              <a:spLocks noChangeShapeType="1"/>
            </p:cNvSpPr>
            <p:nvPr/>
          </p:nvSpPr>
          <p:spPr bwMode="auto">
            <a:xfrm flipH="1">
              <a:off x="2952" y="3895"/>
              <a:ext cx="72" cy="72"/>
            </a:xfrm>
            <a:prstGeom prst="line">
              <a:avLst/>
            </a:prstGeom>
            <a:noFill/>
            <a:ln w="222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94" name="Text Box 54">
              <a:extLst>
                <a:ext uri="{FF2B5EF4-FFF2-40B4-BE49-F238E27FC236}">
                  <a16:creationId xmlns:a16="http://schemas.microsoft.com/office/drawing/2014/main" id="{78F51E3B-C66A-7220-EAA2-320B44550890}"/>
                </a:ext>
              </a:extLst>
            </p:cNvPr>
            <p:cNvSpPr txBox="1">
              <a:spLocks noChangeArrowheads="1"/>
            </p:cNvSpPr>
            <p:nvPr/>
          </p:nvSpPr>
          <p:spPr bwMode="auto">
            <a:xfrm>
              <a:off x="3888" y="3535"/>
              <a:ext cx="360" cy="144"/>
            </a:xfrm>
            <a:prstGeom prst="rect">
              <a:avLst/>
            </a:prstGeom>
            <a:solidFill>
              <a:srgbClr val="FFFFCC"/>
            </a:solidFill>
            <a:ln w="9525">
              <a:solidFill>
                <a:schemeClr val="tx1"/>
              </a:solidFill>
              <a:miter lim="800000"/>
              <a:headEnd/>
              <a:tailEnd/>
            </a:ln>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000" b="1">
                  <a:latin typeface="Arial" panose="020B0604020202020204" pitchFamily="34" charset="0"/>
                </a:rPr>
                <a:t>FIB(3)</a:t>
              </a:r>
              <a:endParaRPr lang="en-US" altLang="en-US" sz="1800">
                <a:latin typeface="Arial" panose="020B0604020202020204" pitchFamily="34" charset="0"/>
              </a:endParaRPr>
            </a:p>
          </p:txBody>
        </p:sp>
      </p:grpSp>
      <p:sp>
        <p:nvSpPr>
          <p:cNvPr id="35845" name="Rectangle 1">
            <a:extLst>
              <a:ext uri="{FF2B5EF4-FFF2-40B4-BE49-F238E27FC236}">
                <a16:creationId xmlns:a16="http://schemas.microsoft.com/office/drawing/2014/main" id="{A67AF8DD-30B7-5346-2BA4-1982E434BE1C}"/>
              </a:ext>
            </a:extLst>
          </p:cNvPr>
          <p:cNvSpPr>
            <a:spLocks noChangeArrowheads="1"/>
          </p:cNvSpPr>
          <p:nvPr/>
        </p:nvSpPr>
        <p:spPr bwMode="auto">
          <a:xfrm>
            <a:off x="609600" y="1940434"/>
            <a:ext cx="7924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DE" altLang="en-US" sz="1400" b="1" dirty="0">
                <a:latin typeface="Courier New" panose="02070309020205020404" pitchFamily="49" charset="0"/>
                <a:cs typeface="Courier New" panose="02070309020205020404" pitchFamily="49" charset="0"/>
              </a:rPr>
              <a:t>int Fibonacci(int num) {</a:t>
            </a:r>
          </a:p>
          <a:p>
            <a:pPr eaLnBrk="1" hangingPunct="1">
              <a:spcBef>
                <a:spcPct val="0"/>
              </a:spcBef>
              <a:buFontTx/>
              <a:buNone/>
            </a:pPr>
            <a:r>
              <a:rPr lang="de-DE" altLang="en-US" sz="1400" b="1" dirty="0">
                <a:latin typeface="Courier New" panose="02070309020205020404" pitchFamily="49" charset="0"/>
                <a:cs typeface="Courier New" panose="02070309020205020404" pitchFamily="49" charset="0"/>
              </a:rPr>
              <a:t>     if(num &lt;= 2)  return 1;</a:t>
            </a:r>
          </a:p>
          <a:p>
            <a:pPr eaLnBrk="1" hangingPunct="1">
              <a:spcBef>
                <a:spcPct val="0"/>
              </a:spcBef>
              <a:buFontTx/>
              <a:buNone/>
            </a:pPr>
            <a:r>
              <a:rPr lang="de-DE" altLang="en-US" sz="1400" b="1" dirty="0">
                <a:latin typeface="Courier New" panose="02070309020205020404" pitchFamily="49" charset="0"/>
                <a:cs typeface="Courier New" panose="02070309020205020404" pitchFamily="49" charset="0"/>
              </a:rPr>
              <a:t>     </a:t>
            </a:r>
            <a:r>
              <a:rPr lang="en-US" altLang="en-US" sz="1400" b="1" dirty="0">
                <a:latin typeface="Courier New" panose="02070309020205020404" pitchFamily="49" charset="0"/>
                <a:cs typeface="Courier New" panose="02070309020205020404" pitchFamily="49" charset="0"/>
              </a:rPr>
              <a:t>return ( Fibonacci (num - 1) + Fibonacci(num – 2));</a:t>
            </a:r>
          </a:p>
          <a:p>
            <a:pPr eaLnBrk="1" hangingPunct="1">
              <a:spcBef>
                <a:spcPct val="0"/>
              </a:spcBef>
              <a:buFontTx/>
              <a:buNone/>
            </a:pPr>
            <a:r>
              <a:rPr lang="en-US" altLang="en-US" sz="1400" b="1" dirty="0">
                <a:latin typeface="Courier New" panose="02070309020205020404" pitchFamily="49" charset="0"/>
                <a:cs typeface="Courier New" panose="02070309020205020404" pitchFamily="49" charset="0"/>
              </a:rPr>
              <a: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91</TotalTime>
  <Words>2575</Words>
  <Application>Microsoft Office PowerPoint</Application>
  <PresentationFormat>On-screen Show (4:3)</PresentationFormat>
  <Paragraphs>440</Paragraphs>
  <Slides>44</Slides>
  <Notes>26</Notes>
  <HiddenSlides>0</HiddenSlides>
  <MMClips>0</MMClips>
  <ScaleCrop>false</ScaleCrop>
  <HeadingPairs>
    <vt:vector size="8" baseType="variant">
      <vt:variant>
        <vt:lpstr>Fonts Used</vt:lpstr>
      </vt:variant>
      <vt:variant>
        <vt:i4>14</vt:i4>
      </vt:variant>
      <vt:variant>
        <vt:lpstr>Theme</vt:lpstr>
      </vt:variant>
      <vt:variant>
        <vt:i4>2</vt:i4>
      </vt:variant>
      <vt:variant>
        <vt:lpstr>Embedded OLE Servers</vt:lpstr>
      </vt:variant>
      <vt:variant>
        <vt:i4>1</vt:i4>
      </vt:variant>
      <vt:variant>
        <vt:lpstr>Slide Titles</vt:lpstr>
      </vt:variant>
      <vt:variant>
        <vt:i4>44</vt:i4>
      </vt:variant>
    </vt:vector>
  </HeadingPairs>
  <TitlesOfParts>
    <vt:vector size="61" baseType="lpstr">
      <vt:lpstr>Arial</vt:lpstr>
      <vt:lpstr>Arial Unicode MS</vt:lpstr>
      <vt:lpstr>Calibri</vt:lpstr>
      <vt:lpstr>Cambria</vt:lpstr>
      <vt:lpstr>Century Gothic</vt:lpstr>
      <vt:lpstr>Constantia</vt:lpstr>
      <vt:lpstr>Courier New</vt:lpstr>
      <vt:lpstr>Georgia</vt:lpstr>
      <vt:lpstr>Lucida Console</vt:lpstr>
      <vt:lpstr>Tahoma</vt:lpstr>
      <vt:lpstr>Times New Roman</vt:lpstr>
      <vt:lpstr>Verdana</vt:lpstr>
      <vt:lpstr>Wingdings</vt:lpstr>
      <vt:lpstr>Wingdings 3</vt:lpstr>
      <vt:lpstr>Default Design</vt:lpstr>
      <vt:lpstr>Slice</vt:lpstr>
      <vt:lpstr>VISIO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Recursion to Iteration </vt:lpstr>
      <vt:lpstr>Activation Record to Class</vt:lpstr>
      <vt:lpstr>Recursion to Iteration</vt:lpstr>
      <vt:lpstr>Loop</vt:lpstr>
      <vt:lpstr>Loop</vt:lpstr>
      <vt:lpstr>Recursion </vt:lpstr>
      <vt:lpstr>Recursion</vt:lpstr>
      <vt:lpstr>Recursion</vt:lpstr>
      <vt:lpstr>Recursive Definition of Factorial Function</vt:lpstr>
      <vt:lpstr>Recursive Functions: Factorial</vt:lpstr>
      <vt:lpstr>Recursive Functions: Factorial</vt:lpstr>
      <vt:lpstr>Algorithm for Factorial</vt:lpstr>
      <vt:lpstr>Recursive methods</vt:lpstr>
      <vt:lpstr>factorial() Method</vt:lpstr>
      <vt:lpstr>Method factorial()</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Recursive invocation</vt:lpstr>
      <vt:lpstr>PowerPoint Presentation</vt:lpstr>
      <vt:lpstr>PowerPoint Presentation</vt:lpstr>
    </vt:vector>
  </TitlesOfParts>
  <Company>United States Naval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Recursion Using Stacks</dc:title>
  <dc:creator>balazs</dc:creator>
  <cp:lastModifiedBy>Waqar Khurshid</cp:lastModifiedBy>
  <cp:revision>8</cp:revision>
  <dcterms:created xsi:type="dcterms:W3CDTF">2009-02-20T21:07:03Z</dcterms:created>
  <dcterms:modified xsi:type="dcterms:W3CDTF">2022-09-11T14:01:38Z</dcterms:modified>
</cp:coreProperties>
</file>