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25" r:id="rId2"/>
    <p:sldId id="346" r:id="rId3"/>
    <p:sldId id="781" r:id="rId4"/>
    <p:sldId id="728" r:id="rId5"/>
    <p:sldId id="729" r:id="rId6"/>
    <p:sldId id="730" r:id="rId7"/>
    <p:sldId id="731" r:id="rId8"/>
    <p:sldId id="732" r:id="rId9"/>
    <p:sldId id="733" r:id="rId10"/>
    <p:sldId id="734" r:id="rId11"/>
    <p:sldId id="735" r:id="rId12"/>
    <p:sldId id="736" r:id="rId13"/>
    <p:sldId id="737" r:id="rId14"/>
    <p:sldId id="738" r:id="rId15"/>
    <p:sldId id="739" r:id="rId16"/>
    <p:sldId id="740" r:id="rId17"/>
    <p:sldId id="741" r:id="rId18"/>
    <p:sldId id="742" r:id="rId19"/>
    <p:sldId id="743" r:id="rId20"/>
    <p:sldId id="744" r:id="rId21"/>
    <p:sldId id="745" r:id="rId22"/>
    <p:sldId id="746" r:id="rId23"/>
    <p:sldId id="782" r:id="rId24"/>
    <p:sldId id="319" r:id="rId25"/>
    <p:sldId id="35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86501" autoAdjust="0"/>
  </p:normalViewPr>
  <p:slideViewPr>
    <p:cSldViewPr>
      <p:cViewPr>
        <p:scale>
          <a:sx n="40" d="100"/>
          <a:sy n="40" d="100"/>
        </p:scale>
        <p:origin x="-1498" y="-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5342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19</a:t>
            </a:r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Data Modelling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Main purposes of data modeling include: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assist in understanding the meaning (semantics)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facilitate communication about the information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requirements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Building data model requires answering questions about entities, relationships,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2573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Data Modelling..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 data model ensures we understand: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ach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user’s perspective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Nature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the data itself, independent of its physical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representations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data across user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5598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Phases of Database Design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Three phases of database design: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Conceptual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database design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Logical database design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Physical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design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4028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Conceptual Database Design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Process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of constructing a model of the data used in an enterprise, independent of all physical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considerations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model is built using the information in  users’ requirements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specification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Conceptual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data model is source of information for logical design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phase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8959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Logical Database Design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Process of constructing a model of the data used in an enterprise based on a specific data model (e.g. relational), but independent of a particular DBMS and other physical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considerations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Conceptual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data model is refined and mapped on to a  logical data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model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5276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Physical Database Design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Process of producing a description of the database implementation on secondary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storage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Describes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base relations, file organizations, and indexes used to achieve efficient access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Also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describes any associated integrity constraints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security measures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Tailored to a specific DBMS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2583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Database Design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Three-Level ANSI-SPARC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architecture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phases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 design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4" descr="DS3-Figure 09-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7848600" cy="4343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51956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DBMS Selection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Selection of an appropriate DBMS to support the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Undertaken at any time prior to logical design provided sufficient information is available regarding system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requirements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Main steps to selecting a DBMS: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efine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Terms of Reference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study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hortlist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two or three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products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Evaluate products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ecommend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selection and produce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report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2427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DBMS Evaluation Features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9" descr="C09NT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1" t="2353" r="868" b="48650"/>
          <a:stretch>
            <a:fillRect/>
          </a:stretch>
        </p:blipFill>
        <p:spPr bwMode="auto">
          <a:xfrm>
            <a:off x="152400" y="990600"/>
            <a:ext cx="89154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21691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4800" dirty="0">
                <a:latin typeface="Times" pitchFamily="18" charset="0"/>
              </a:rPr>
              <a:t>DBMS Evaluation </a:t>
            </a:r>
            <a:r>
              <a:rPr lang="en-GB" sz="4800" dirty="0" smtClean="0">
                <a:latin typeface="Times" pitchFamily="18" charset="0"/>
              </a:rPr>
              <a:t>Features..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7" descr="C09NT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1" t="51350"/>
          <a:stretch>
            <a:fillRect/>
          </a:stretch>
        </p:blipFill>
        <p:spPr bwMode="auto">
          <a:xfrm>
            <a:off x="1" y="1219200"/>
            <a:ext cx="8991600" cy="548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74691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Information system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Database System Development Life Cycle </a:t>
            </a: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Database planning</a:t>
            </a: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System definition</a:t>
            </a: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Requirements collection and analysis (To be continued…)</a:t>
            </a:r>
          </a:p>
          <a:p>
            <a:pPr marL="0" indent="0" algn="just"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Application Design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Design of user interface and application programs that use and process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Database design and application design are parallel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activities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Application design includes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two important activities: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Transaction design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User interface design</a:t>
            </a:r>
          </a:p>
        </p:txBody>
      </p:sp>
    </p:spTree>
    <p:extLst>
      <p:ext uri="{BB962C8B-B14F-4D97-AF65-F5344CB8AC3E}">
        <p14:creationId xmlns="" xmlns:p14="http://schemas.microsoft.com/office/powerpoint/2010/main" val="3860908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Transaction Design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An action, or series of actions, carried out by a single user or application program, which accesses or changes content of the database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Should define and document the high-level characteristics of the transactions required </a:t>
            </a: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Important characteristics of transactions: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be used by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transaction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unctional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characteristics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transaction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Output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transaction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Importance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users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Expected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rate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usage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53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Types of Transactions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Three main types of transactions: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Retrieval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Update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ixed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3995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User Interface Design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71599"/>
            <a:ext cx="8305800" cy="54864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941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Phases of database SDLC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Requirements collection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analysis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Database design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DBMS selection (optional)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Application design</a:t>
            </a:r>
          </a:p>
          <a:p>
            <a:pPr lvl="1" algn="just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="" xmlns:p14="http://schemas.microsoft.com/office/powerpoint/2010/main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</a:t>
            </a:r>
            <a:r>
              <a:rPr lang="en-GB" sz="3600" dirty="0" smtClean="0">
                <a:latin typeface="Times" pitchFamily="18" charset="0"/>
              </a:rPr>
              <a:t>Analysis..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Another important activity is deciding how to manage the requirements for a database system with multiple user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views</a:t>
            </a: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hree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main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approaches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Centralized approach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integration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approach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Combination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both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approaches (Hybrid)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0105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Centralized </a:t>
            </a:r>
            <a:r>
              <a:rPr lang="en-GB" sz="5400" dirty="0" smtClean="0">
                <a:latin typeface="Times" pitchFamily="18" charset="0"/>
              </a:rPr>
              <a:t>Approach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Requirements for each user view are merged into a single set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requirements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 data model is created representing all user views during the database design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stage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434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Centralized </a:t>
            </a:r>
            <a:r>
              <a:rPr lang="en-GB" sz="5400" dirty="0" smtClean="0">
                <a:latin typeface="Times" pitchFamily="18" charset="0"/>
              </a:rPr>
              <a:t>Approach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C09NF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90" b="6674"/>
          <a:stretch>
            <a:fillRect/>
          </a:stretch>
        </p:blipFill>
        <p:spPr bwMode="auto">
          <a:xfrm>
            <a:off x="152400" y="1371600"/>
            <a:ext cx="8763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79553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Integration Approach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Requirements for each user view remain as separate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lists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Data models representing each user view are created and then merged later during the database design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stage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8087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r>
              <a:rPr lang="en-GB" sz="4800" dirty="0">
                <a:latin typeface="Times" pitchFamily="18" charset="0"/>
              </a:rPr>
              <a:t>View </a:t>
            </a:r>
            <a:r>
              <a:rPr lang="en-GB" sz="4800" dirty="0" smtClean="0">
                <a:latin typeface="Times" pitchFamily="18" charset="0"/>
              </a:rPr>
              <a:t>Integration Approach.. 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Local/Global data models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model representing single user view (or a subset of all user views) is called a local data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model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Each model includes diagrams and documentation describing requirements for one or more but not all user views of 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Local data models are then merged at a later stage during database design to produce a global data model, which represents all user views for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0587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4800" dirty="0">
                <a:latin typeface="Times" pitchFamily="18" charset="0"/>
              </a:rPr>
              <a:t>View </a:t>
            </a:r>
            <a:r>
              <a:rPr lang="en-GB" sz="4800" dirty="0" smtClean="0">
                <a:latin typeface="Times" pitchFamily="18" charset="0"/>
              </a:rPr>
              <a:t>Integration Approach.. 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C09NF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973" t="14931"/>
          <a:stretch>
            <a:fillRect/>
          </a:stretch>
        </p:blipFill>
        <p:spPr bwMode="auto">
          <a:xfrm>
            <a:off x="152400" y="1219200"/>
            <a:ext cx="8762999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90100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Database Design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Process of creating a design for a database that will support the enterprise’s mission statement and mission objectives for the required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system</a:t>
            </a: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Main database design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approaches include: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Top-down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Bottom-up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Inside-out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Mixed</a:t>
            </a: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7832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4748</TotalTime>
  <Words>709</Words>
  <Application>Microsoft Office PowerPoint</Application>
  <PresentationFormat>On-screen Show (4:3)</PresentationFormat>
  <Paragraphs>274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Lecture1-CSC271-CIITVC-2012</vt:lpstr>
      <vt:lpstr>CSC271 Database Systems</vt:lpstr>
      <vt:lpstr>Summary: Previous Lecture</vt:lpstr>
      <vt:lpstr>Requirements Collection and Analysis..</vt:lpstr>
      <vt:lpstr>Centralized Approach </vt:lpstr>
      <vt:lpstr>Centralized Approach </vt:lpstr>
      <vt:lpstr>View Integration Approach </vt:lpstr>
      <vt:lpstr>View Integration Approach.. </vt:lpstr>
      <vt:lpstr>View Integration Approach.. </vt:lpstr>
      <vt:lpstr>Database Design</vt:lpstr>
      <vt:lpstr>Data Modelling</vt:lpstr>
      <vt:lpstr>Data Modelling..</vt:lpstr>
      <vt:lpstr>Phases of Database Design</vt:lpstr>
      <vt:lpstr>Conceptual Database Design</vt:lpstr>
      <vt:lpstr>Logical Database Design</vt:lpstr>
      <vt:lpstr>Physical Database Design</vt:lpstr>
      <vt:lpstr>Database Design</vt:lpstr>
      <vt:lpstr>DBMS Selection</vt:lpstr>
      <vt:lpstr>DBMS Evaluation Features</vt:lpstr>
      <vt:lpstr>DBMS Evaluation Features..</vt:lpstr>
      <vt:lpstr>Application Design</vt:lpstr>
      <vt:lpstr>Transaction Design</vt:lpstr>
      <vt:lpstr>Types of Transactions</vt:lpstr>
      <vt:lpstr>User Interface Design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2230</cp:revision>
  <dcterms:created xsi:type="dcterms:W3CDTF">2012-05-16T18:43:11Z</dcterms:created>
  <dcterms:modified xsi:type="dcterms:W3CDTF">2012-06-18T09:07:14Z</dcterms:modified>
</cp:coreProperties>
</file>