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5" r:id="rId2"/>
    <p:sldId id="346" r:id="rId3"/>
    <p:sldId id="778" r:id="rId4"/>
    <p:sldId id="676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721" r:id="rId14"/>
    <p:sldId id="722" r:id="rId15"/>
    <p:sldId id="723" r:id="rId16"/>
    <p:sldId id="724" r:id="rId17"/>
    <p:sldId id="725" r:id="rId18"/>
    <p:sldId id="726" r:id="rId19"/>
    <p:sldId id="779" r:id="rId20"/>
    <p:sldId id="780" r:id="rId21"/>
    <p:sldId id="727" r:id="rId22"/>
    <p:sldId id="781" r:id="rId23"/>
    <p:sldId id="319" r:id="rId24"/>
    <p:sldId id="35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06" autoAdjust="0"/>
    <p:restoredTop sz="99806" autoAdjust="0"/>
  </p:normalViewPr>
  <p:slideViewPr>
    <p:cSldViewPr>
      <p:cViewPr>
        <p:scale>
          <a:sx n="66" d="100"/>
          <a:sy n="66" d="100"/>
        </p:scale>
        <p:origin x="-758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</a:t>
            </a:r>
            <a:r>
              <a:rPr sz="4800" b="1" smtClean="0"/>
              <a:t># 18</a:t>
            </a:r>
            <a:endParaRPr sz="4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Database Planning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Begins with customer request to develop a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Must be integrated with overall IS strategy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organization</a:t>
            </a: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010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Database </a:t>
            </a:r>
            <a:r>
              <a:rPr lang="en-GB" sz="5400" dirty="0" smtClean="0">
                <a:latin typeface="Times" pitchFamily="18" charset="0"/>
              </a:rPr>
              <a:t>Planning..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Mission statement for the database project defines major aims of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application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Those driving database project normally define the mission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statement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Mission statement helps clarify purpose of the database project and provides clearer path towards the efficient and effective creation of  required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990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Database </a:t>
            </a:r>
            <a:r>
              <a:rPr lang="en-GB" sz="5400" dirty="0" smtClean="0">
                <a:latin typeface="Times" pitchFamily="18" charset="0"/>
              </a:rPr>
              <a:t>Planning..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Once mission statement is defined, mission objectives are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defined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Each objective should identify a particular task that the database must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support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May be accompanied by some additional information that specifies the work to be done, the resources with which to do it, and the money to pay for it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all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875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Database </a:t>
            </a:r>
            <a:r>
              <a:rPr lang="en-GB" sz="5400" dirty="0" smtClean="0">
                <a:latin typeface="Times" pitchFamily="18" charset="0"/>
              </a:rPr>
              <a:t>Planning..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Database planning should also include development of standards that govern: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How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data will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collected?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How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format should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specified?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What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necessary documentation will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needed?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How design and implementation should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proceed?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625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System Definition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Describes scope and boundaries of database system and the major user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User view defines what is required of a database system from perspective of: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 particular job role (such as Manager or Supervisor) or enterprise application area (such as marketing, personnel, or stock control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4633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System </a:t>
            </a:r>
            <a:r>
              <a:rPr lang="en-GB" sz="5400" dirty="0" smtClean="0">
                <a:latin typeface="Times" pitchFamily="18" charset="0"/>
              </a:rPr>
              <a:t>Definition..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Database application may have one or more user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Identifying user views helps ensure that no major users of the database are forgotten when developing requirements for new system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User views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also help in development of complex database system allowing requirements to be broken down into manageable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pieces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3869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Multiple User Views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5" descr="C09N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8444"/>
          <a:stretch>
            <a:fillRect/>
          </a:stretch>
        </p:blipFill>
        <p:spPr bwMode="auto">
          <a:xfrm>
            <a:off x="76200" y="1371600"/>
            <a:ext cx="89916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9406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Analysis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Process of collecting and analyzing information about the part of organization to be supported by the database system, and using this information to identify users’ requirements of new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system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4278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</a:t>
            </a:r>
            <a:r>
              <a:rPr lang="en-GB" sz="3600" dirty="0" smtClean="0">
                <a:latin typeface="Times" pitchFamily="18" charset="0"/>
              </a:rPr>
              <a:t>Analysis..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Information is gathered for each major user view including: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description of data used or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generated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Details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how data is to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used/generated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additional requirements for new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Information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analyzed to identify requirements to be included in new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system, described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 the requirements specification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164583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</a:t>
            </a:r>
            <a:r>
              <a:rPr lang="en-GB" sz="3600" dirty="0" smtClean="0">
                <a:latin typeface="Times" pitchFamily="18" charset="0"/>
              </a:rPr>
              <a:t>Analysis..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Requirements collection and analysis is a preliminary stage to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design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much study too soon leads to paralysis by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analysis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Too little thought can result in an unnecessary waste of both time and money due to working on the wrong solution to the wrong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problem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information collected at this stage may be poorly structured and include some informal requests, which must be converted into a more structured statement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requirements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073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Transactions</a:t>
            </a:r>
          </a:p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Authorization</a:t>
            </a:r>
          </a:p>
          <a:p>
            <a:pPr lvl="1" algn="just"/>
            <a:r>
              <a:rPr b="1" smtClean="0">
                <a:latin typeface="Times" pitchFamily="18" charset="0"/>
                <a:cs typeface="Times" pitchFamily="18" charset="0"/>
              </a:rPr>
              <a:t>Authorization identifier, ownership, privileges</a:t>
            </a:r>
          </a:p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GRANT/REVOKE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</a:t>
            </a:r>
            <a:r>
              <a:rPr lang="en-GB" sz="3600" dirty="0" smtClean="0">
                <a:latin typeface="Times" pitchFamily="18" charset="0"/>
              </a:rPr>
              <a:t>Analysis..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equirements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speciﬁcation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techniques can used to structure the requirements, such techniques include for example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: 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Structured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Analysis and Design (SAD)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techniques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Flow Diagrams (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DFD)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Hierarchical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Input Process Output (HIPO) charts supported by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documentation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Computer-Aided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Software Engineering (CASE) tools may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provide automated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assistance to ensure that the requirements are complete and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consistent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Uniﬁed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Modeling Language (UML)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supports requirements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collection and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analysis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52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</a:t>
            </a:r>
            <a:r>
              <a:rPr lang="en-GB" sz="3600" dirty="0" smtClean="0">
                <a:latin typeface="Times" pitchFamily="18" charset="0"/>
              </a:rPr>
              <a:t>Analysis..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Identifying the required functionality for a database system is a critical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activity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Systems with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inadequate or incomplete functionality will annoy the users, which may lead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rejection 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underutilization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However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excessive functionality can also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problematic as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it can overcomplicate a system making it difﬁcult to implement, maintain, use, or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learn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404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</a:t>
            </a:r>
            <a:r>
              <a:rPr lang="en-GB" sz="3600" dirty="0" smtClean="0">
                <a:latin typeface="Times" pitchFamily="18" charset="0"/>
              </a:rPr>
              <a:t>Analysis..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Another important activity is deciding how to manage the requirements for a database system with multiple user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views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hree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main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approaches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Centralized approach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integration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approach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Combination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both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approaches (Hybrid)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10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Information system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Database System Development Life Cycle </a:t>
            </a:r>
          </a:p>
          <a:p>
            <a:pPr algn="just">
              <a:lnSpc>
                <a:spcPct val="90000"/>
              </a:lnSpc>
            </a:pPr>
            <a:r>
              <a:rPr sz="2800" b="1" smtClean="0">
                <a:latin typeface="Times" pitchFamily="18" charset="0"/>
                <a:cs typeface="Times" pitchFamily="18" charset="0"/>
              </a:rPr>
              <a:t>Database planning</a:t>
            </a:r>
          </a:p>
          <a:p>
            <a:pPr algn="just">
              <a:lnSpc>
                <a:spcPct val="90000"/>
              </a:lnSpc>
            </a:pPr>
            <a:r>
              <a:rPr sz="2800" b="1" smtClean="0">
                <a:latin typeface="Times" pitchFamily="18" charset="0"/>
                <a:cs typeface="Times" pitchFamily="18" charset="0"/>
              </a:rPr>
              <a:t>System definition</a:t>
            </a:r>
          </a:p>
          <a:p>
            <a:pPr algn="just">
              <a:lnSpc>
                <a:spcPct val="90000"/>
              </a:lnSpc>
            </a:pPr>
            <a:r>
              <a:rPr sz="2800" b="1" smtClean="0">
                <a:latin typeface="Times" pitchFamily="18" charset="0"/>
                <a:cs typeface="Times" pitchFamily="18" charset="0"/>
              </a:rPr>
              <a:t>Requirements collection </a:t>
            </a:r>
            <a:r>
              <a:rPr sz="2800" b="1" smtClean="0">
                <a:latin typeface="Times" pitchFamily="18" charset="0"/>
                <a:cs typeface="Times" pitchFamily="18" charset="0"/>
              </a:rPr>
              <a:t>and </a:t>
            </a:r>
            <a:r>
              <a:rPr sz="2800" b="1" smtClean="0">
                <a:latin typeface="Times" pitchFamily="18" charset="0"/>
                <a:cs typeface="Times" pitchFamily="18" charset="0"/>
              </a:rPr>
              <a:t>analysis (To be continued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…)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Database Planning, Design, and Administration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</a:t>
            </a:r>
            <a:r>
              <a:rPr b="1" dirty="0"/>
              <a:t>9</a:t>
            </a:r>
            <a:endParaRPr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22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Software Depression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Last few decades have seen proliferation of software applications, many requiring constant maintenance involving: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Correcting faults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Implementing new user requirements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Modifying software to run on new or upgraded platforms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Effort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spent on maintenance began to absorb resources at an alarming rate </a:t>
            </a:r>
          </a:p>
        </p:txBody>
      </p:sp>
    </p:spTree>
    <p:extLst>
      <p:ext uri="{BB962C8B-B14F-4D97-AF65-F5344CB8AC3E}">
        <p14:creationId xmlns="" xmlns:p14="http://schemas.microsoft.com/office/powerpoint/2010/main" val="254047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Software </a:t>
            </a:r>
            <a:r>
              <a:rPr lang="en-GB" sz="5400" dirty="0" smtClean="0">
                <a:latin typeface="Times" pitchFamily="18" charset="0"/>
              </a:rPr>
              <a:t>Depression..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As a result, many major software projects were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L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ver budget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nreliable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Difficult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maintain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Performed poorly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late 1960s, led to ‘software crisis’, now refer to as the ‘software depression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4026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Software </a:t>
            </a:r>
            <a:r>
              <a:rPr lang="en-GB" sz="5400" dirty="0" smtClean="0">
                <a:latin typeface="Times" pitchFamily="18" charset="0"/>
              </a:rPr>
              <a:t>Depression..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Major reasons for failure of software projects includes: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L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ack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a complete requirements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specification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Lack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appropriate development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methodology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decomposition of design into manageable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components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Structured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approach to development was proposed called Information Systems Lifecycle (ISLC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706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Information System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Resources that enable collection, management, control, and dissemination of information throughout an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organization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Database is fundamental component of IS, and its development/usage should be viewed from perspective of the wider requirements of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organization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01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DB </a:t>
            </a:r>
            <a:r>
              <a:rPr lang="en-GB" sz="4000" dirty="0">
                <a:latin typeface="Times" pitchFamily="18" charset="0"/>
              </a:rPr>
              <a:t>System Development </a:t>
            </a:r>
            <a:r>
              <a:rPr lang="en-GB" sz="4000" dirty="0" smtClean="0">
                <a:latin typeface="Times" pitchFamily="18" charset="0"/>
              </a:rPr>
              <a:t>Life Cycle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Database planning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System definition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Requirements collection and analysis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Database design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DBMS selection (optional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Application design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Prototyping (optional)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Implementation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Data conversion and loading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Testing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Operational maintenance</a:t>
            </a: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072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DB </a:t>
            </a:r>
            <a:r>
              <a:rPr lang="en-GB" sz="4000" dirty="0">
                <a:latin typeface="Times" pitchFamily="18" charset="0"/>
              </a:rPr>
              <a:t>System Development </a:t>
            </a:r>
            <a:r>
              <a:rPr lang="en-GB" sz="4000" dirty="0" smtClean="0">
                <a:latin typeface="Times" pitchFamily="18" charset="0"/>
              </a:rPr>
              <a:t>Lifecycle..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029" descr="DS3-Figure 09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610600" cy="541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89101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4686</TotalTime>
  <Words>906</Words>
  <Application>Microsoft Office PowerPoint</Application>
  <PresentationFormat>On-screen Show (4:3)</PresentationFormat>
  <Paragraphs>262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Lecture1-CSC271-CIITVC-2012</vt:lpstr>
      <vt:lpstr>CSC271 Database Systems</vt:lpstr>
      <vt:lpstr>Summary: Previous Lecture</vt:lpstr>
      <vt:lpstr>Database Planning, Design, and Administration</vt:lpstr>
      <vt:lpstr>Software Depression</vt:lpstr>
      <vt:lpstr>Software Depression..</vt:lpstr>
      <vt:lpstr>Software Depression..</vt:lpstr>
      <vt:lpstr>Information System</vt:lpstr>
      <vt:lpstr>DB System Development Life Cycle</vt:lpstr>
      <vt:lpstr>DB System Development Lifecycle..</vt:lpstr>
      <vt:lpstr>Database Planning</vt:lpstr>
      <vt:lpstr>Database Planning..</vt:lpstr>
      <vt:lpstr>Database Planning..</vt:lpstr>
      <vt:lpstr>Database Planning..</vt:lpstr>
      <vt:lpstr>System Definition</vt:lpstr>
      <vt:lpstr>System Definition..</vt:lpstr>
      <vt:lpstr>Multiple User Views</vt:lpstr>
      <vt:lpstr>Requirements Collection and Analysis</vt:lpstr>
      <vt:lpstr>Requirements Collection and Analysis..</vt:lpstr>
      <vt:lpstr>Requirements Collection and Analysis..</vt:lpstr>
      <vt:lpstr>Requirements Collection and Analysis..</vt:lpstr>
      <vt:lpstr>Requirements Collection and Analysis..</vt:lpstr>
      <vt:lpstr>Requirements Collection and Analysis..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2228</cp:revision>
  <dcterms:created xsi:type="dcterms:W3CDTF">2012-05-16T18:43:11Z</dcterms:created>
  <dcterms:modified xsi:type="dcterms:W3CDTF">2012-06-16T12:23:14Z</dcterms:modified>
</cp:coreProperties>
</file>